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93741C"/>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a:tcStyle>
        <a:tcBdr/>
        <a:fill>
          <a:solidFill>
            <a:srgbClr val="A8A861">
              <a:alpha val="27000"/>
            </a:srgbClr>
          </a:solidFill>
        </a:fill>
      </a:tcStyle>
    </a:band2H>
    <a:firstCol>
      <a:tcTxStyle b="off" i="off">
        <a:font>
          <a:latin typeface="Palatino"/>
          <a:ea typeface="Palatino"/>
          <a:cs typeface="Palatino"/>
        </a:font>
        <a:srgbClr val="FFFDE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Palatino"/>
          <a:ea typeface="Palatino"/>
          <a:cs typeface="Palatino"/>
        </a:font>
        <a:srgbClr val="93741C"/>
      </a:tcTxStyle>
      <a:tcStyle>
        <a:tcBdr>
          <a:left>
            <a:ln w="12700" cap="flat">
              <a:solidFill>
                <a:srgbClr val="808251"/>
              </a:solidFill>
              <a:prstDash val="solid"/>
              <a:miter lim="400000"/>
            </a:ln>
          </a:left>
          <a:right>
            <a:ln w="12700" cap="flat">
              <a:solidFill>
                <a:srgbClr val="808251"/>
              </a:solidFill>
              <a:prstDash val="solid"/>
              <a:miter lim="400000"/>
            </a:ln>
          </a:right>
          <a:top>
            <a:ln w="254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Palatino"/>
          <a:ea typeface="Palatino"/>
          <a:cs typeface="Palatino"/>
        </a:font>
        <a:srgbClr val="FFFDE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C7B018BB-80A7-4F77-B60F-C8B233D01FF8}" styleName="">
    <a:tblBg/>
    <a:wholeTbl>
      <a:tcTxStyle b="off" i="off">
        <a:font>
          <a:latin typeface="Palatino"/>
          <a:ea typeface="Palatino"/>
          <a:cs typeface="Palatino"/>
        </a:font>
        <a:srgbClr val="5D5449">
          <a:alpha val="91000"/>
        </a:srgbClr>
      </a:tcTxStyle>
      <a:tcStyle>
        <a:tcBdr>
          <a:left>
            <a:ln w="12700" cap="flat">
              <a:noFill/>
              <a:miter lim="400000"/>
            </a:ln>
          </a:left>
          <a:right>
            <a:ln w="12700" cap="flat">
              <a:noFill/>
              <a:miter lim="400000"/>
            </a:ln>
          </a:right>
          <a:top>
            <a:ln w="12700" cap="flat">
              <a:solidFill>
                <a:srgbClr val="9B854B">
                  <a:alpha val="56000"/>
                </a:srgbClr>
              </a:solidFill>
              <a:prstDash val="solid"/>
              <a:miter lim="400000"/>
            </a:ln>
          </a:top>
          <a:bottom>
            <a:ln w="12700" cap="flat">
              <a:solidFill>
                <a:srgbClr val="9B854B">
                  <a:alpha val="56000"/>
                </a:srgbClr>
              </a:solidFill>
              <a:prstDash val="solid"/>
              <a:miter lim="400000"/>
            </a:ln>
          </a:bottom>
          <a:insideH>
            <a:ln w="12700" cap="flat">
              <a:solidFill>
                <a:srgbClr val="9B854B">
                  <a:alpha val="56000"/>
                </a:srgbClr>
              </a:solidFill>
              <a:prstDash val="solid"/>
              <a:miter lim="400000"/>
            </a:ln>
          </a:insideH>
          <a:insideV>
            <a:ln w="12700" cap="flat">
              <a:noFill/>
              <a:miter lim="400000"/>
            </a:ln>
          </a:insideV>
        </a:tcBdr>
        <a:fill>
          <a:noFill/>
        </a:fill>
      </a:tcStyle>
    </a:wholeTbl>
    <a:band2H>
      <a:tcTxStyle/>
      <a:tcStyle>
        <a:tcBdr/>
        <a:fill>
          <a:solidFill>
            <a:srgbClr val="CC9833">
              <a:alpha val="8000"/>
            </a:srgbClr>
          </a:solidFill>
        </a:fill>
      </a:tcStyle>
    </a:band2H>
    <a:firstCol>
      <a:tcTxStyle b="off" i="off">
        <a:font>
          <a:latin typeface="Palatino"/>
          <a:ea typeface="Palatino"/>
          <a:cs typeface="Palatino"/>
        </a:font>
        <a:srgbClr val="5D5449">
          <a:alpha val="91000"/>
        </a:srgbClr>
      </a:tcTxStyle>
      <a:tcStyle>
        <a:tcBdr>
          <a:left>
            <a:ln w="12700" cap="flat">
              <a:solidFill>
                <a:srgbClr val="9B854B">
                  <a:alpha val="56000"/>
                </a:srgbClr>
              </a:solidFill>
              <a:prstDash val="solid"/>
              <a:miter lim="400000"/>
            </a:ln>
          </a:left>
          <a:right>
            <a:ln w="12700" cap="flat">
              <a:noFill/>
              <a:miter lim="400000"/>
            </a:ln>
          </a:right>
          <a:top>
            <a:ln w="12700" cap="flat">
              <a:solidFill>
                <a:srgbClr val="9B854B">
                  <a:alpha val="56000"/>
                </a:srgbClr>
              </a:solidFill>
              <a:prstDash val="solid"/>
              <a:miter lim="400000"/>
            </a:ln>
          </a:top>
          <a:bottom>
            <a:ln w="12700" cap="flat">
              <a:solidFill>
                <a:srgbClr val="9B854B">
                  <a:alpha val="56000"/>
                </a:srgbClr>
              </a:solidFill>
              <a:prstDash val="solid"/>
              <a:miter lim="400000"/>
            </a:ln>
          </a:bottom>
          <a:insideH>
            <a:ln w="12700" cap="flat">
              <a:solidFill>
                <a:srgbClr val="9B854B">
                  <a:alpha val="56000"/>
                </a:srgbClr>
              </a:solidFill>
              <a:prstDash val="solid"/>
              <a:miter lim="400000"/>
            </a:ln>
          </a:insideH>
          <a:insideV>
            <a:ln w="12700" cap="flat">
              <a:noFill/>
              <a:miter lim="400000"/>
            </a:ln>
          </a:insideV>
        </a:tcBdr>
        <a:fill>
          <a:solidFill>
            <a:srgbClr val="C6BAA9">
              <a:alpha val="31000"/>
            </a:srgbClr>
          </a:solidFill>
        </a:fill>
      </a:tcStyle>
    </a:firstCol>
    <a:lastRow>
      <a:tcTxStyle b="off" i="off">
        <a:font>
          <a:latin typeface="Palatino"/>
          <a:ea typeface="Palatino"/>
          <a:cs typeface="Palatino"/>
        </a:font>
        <a:srgbClr val="5D5449">
          <a:alpha val="91000"/>
        </a:srgbClr>
      </a:tcTxStyle>
      <a:tcStyle>
        <a:tcBdr>
          <a:left>
            <a:ln w="12700" cap="flat">
              <a:noFill/>
              <a:miter lim="400000"/>
            </a:ln>
          </a:left>
          <a:right>
            <a:ln w="12700" cap="flat">
              <a:noFill/>
              <a:miter lim="400000"/>
            </a:ln>
          </a:right>
          <a:top>
            <a:ln w="25400" cap="flat">
              <a:solidFill>
                <a:srgbClr val="9B854B">
                  <a:alpha val="56000"/>
                </a:srgbClr>
              </a:solidFill>
              <a:prstDash val="solid"/>
              <a:miter lim="400000"/>
            </a:ln>
          </a:top>
          <a:bottom>
            <a:ln w="12700" cap="flat">
              <a:solidFill>
                <a:srgbClr val="9B854B">
                  <a:alpha val="56000"/>
                </a:srgbClr>
              </a:solidFill>
              <a:prstDash val="solid"/>
              <a:miter lim="400000"/>
            </a:ln>
          </a:bottom>
          <a:insideH>
            <a:ln w="12700" cap="flat">
              <a:solidFill>
                <a:srgbClr val="9B854B">
                  <a:alpha val="56000"/>
                </a:srgbClr>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5D5449">
          <a:alpha val="91000"/>
        </a:srgbClr>
      </a:tcTxStyle>
      <a:tcStyle>
        <a:tcBdr>
          <a:left>
            <a:ln w="12700" cap="flat">
              <a:noFill/>
              <a:miter lim="400000"/>
            </a:ln>
          </a:left>
          <a:right>
            <a:ln w="12700" cap="flat">
              <a:noFill/>
              <a:miter lim="400000"/>
            </a:ln>
          </a:right>
          <a:top>
            <a:ln w="12700" cap="flat">
              <a:solidFill>
                <a:srgbClr val="9B854B">
                  <a:alpha val="10000"/>
                </a:srgbClr>
              </a:solidFill>
              <a:prstDash val="solid"/>
              <a:miter lim="400000"/>
            </a:ln>
          </a:top>
          <a:bottom>
            <a:ln w="12700" cap="flat">
              <a:solidFill>
                <a:srgbClr val="9B854B">
                  <a:alpha val="10000"/>
                </a:srgbClr>
              </a:solidFill>
              <a:prstDash val="solid"/>
              <a:miter lim="400000"/>
            </a:ln>
          </a:bottom>
          <a:insideH>
            <a:ln w="12700" cap="flat">
              <a:solidFill>
                <a:srgbClr val="9B854B">
                  <a:alpha val="10000"/>
                </a:srgbClr>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EEE7283C-3CF3-47DC-8721-378D4A62B228}" styleName="">
    <a:tblBg/>
    <a:wholeTbl>
      <a:tcTxStyle b="off" i="off">
        <a:font>
          <a:latin typeface="Palatino"/>
          <a:ea typeface="Palatino"/>
          <a:cs typeface="Palatino"/>
        </a:font>
        <a:srgbClr val="FFFDE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a:tcStyle>
        <a:tcBdr/>
        <a:fill>
          <a:blipFill rotWithShape="1">
            <a:blip xmlns:r="http://schemas.openxmlformats.org/officeDocument/2006/relationships" r:embed="rId1"/>
            <a:srcRect/>
            <a:tile tx="0" ty="0" sx="100000" sy="100000" flip="none" algn="tl"/>
          </a:blipFill>
        </a:fill>
      </a:tcStyle>
    </a:band2H>
    <a:firstCol>
      <a:tcTxStyle b="off" i="off">
        <a:font>
          <a:latin typeface="Palatino"/>
          <a:ea typeface="Palatino"/>
          <a:cs typeface="Palatino"/>
        </a:font>
        <a:srgbClr val="FFFDE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solidFill>
                <a:srgbClr val="FFFDEF"/>
              </a:solidFill>
              <a:prstDash val="solid"/>
              <a:miter lim="400000"/>
            </a:ln>
          </a:insideV>
        </a:tcBdr>
        <a:fill>
          <a:noFill/>
        </a:fill>
      </a:tcStyle>
    </a:firstCol>
    <a:lastRow>
      <a:tcTxStyle b="off" i="off">
        <a:font>
          <a:latin typeface="Palatino"/>
          <a:ea typeface="Palatino"/>
          <a:cs typeface="Palatino"/>
        </a:font>
        <a:srgbClr val="FFFDE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DE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5D5449">
          <a:alpha val="91000"/>
        </a:srgbClr>
      </a:tcTxStyle>
      <a:tcStyle>
        <a:tcBdr>
          <a:left>
            <a:ln w="12700" cap="flat">
              <a:noFill/>
              <a:miter lim="400000"/>
            </a:ln>
          </a:left>
          <a:right>
            <a:ln w="12700" cap="flat">
              <a:noFill/>
              <a:miter lim="400000"/>
            </a:ln>
          </a:right>
          <a:top>
            <a:ln w="12700" cap="flat">
              <a:solidFill>
                <a:srgbClr val="653B32">
                  <a:alpha val="51000"/>
                </a:srgbClr>
              </a:solidFill>
              <a:custDash>
                <a:ds d="200000" sp="200000"/>
              </a:custDash>
              <a:miter lim="400000"/>
            </a:ln>
          </a:top>
          <a:bottom>
            <a:ln w="12700" cap="flat">
              <a:solidFill>
                <a:srgbClr val="653B32">
                  <a:alpha val="51000"/>
                </a:srgbClr>
              </a:solidFill>
              <a:custDash>
                <a:ds d="200000" sp="200000"/>
              </a:custDash>
              <a:miter lim="400000"/>
            </a:ln>
          </a:bottom>
          <a:insideH>
            <a:ln w="12700" cap="flat">
              <a:solidFill>
                <a:srgbClr val="653B32">
                  <a:alpha val="51000"/>
                </a:srgbClr>
              </a:solidFill>
              <a:custDash>
                <a:ds d="200000" sp="200000"/>
              </a:custDash>
              <a:miter lim="400000"/>
            </a:ln>
          </a:insideH>
          <a:insideV>
            <a:ln w="12700" cap="flat">
              <a:noFill/>
              <a:miter lim="400000"/>
            </a:ln>
          </a:insideV>
        </a:tcBdr>
        <a:fill>
          <a:noFill/>
        </a:fill>
      </a:tcStyle>
    </a:wholeTbl>
    <a:band2H>
      <a:tcTxStyle/>
      <a:tcStyle>
        <a:tcBdr/>
        <a:fill>
          <a:solidFill>
            <a:srgbClr val="D1C6B8">
              <a:alpha val="31000"/>
            </a:srgbClr>
          </a:solidFill>
        </a:fill>
      </a:tcStyle>
    </a:band2H>
    <a:firstCol>
      <a:tcTxStyle b="off" i="off">
        <a:font>
          <a:latin typeface="Palatino"/>
          <a:ea typeface="Palatino"/>
          <a:cs typeface="Palatino"/>
        </a:font>
        <a:srgbClr val="5D5449">
          <a:alpha val="91000"/>
        </a:srgbClr>
      </a:tcTxStyle>
      <a:tcStyle>
        <a:tcBdr>
          <a:left>
            <a:ln w="12700" cap="flat">
              <a:solidFill>
                <a:srgbClr val="653B32">
                  <a:alpha val="51000"/>
                </a:srgbClr>
              </a:solidFill>
              <a:prstDash val="solid"/>
              <a:miter lim="400000"/>
            </a:ln>
          </a:left>
          <a:right>
            <a:ln w="12700" cap="flat">
              <a:solidFill>
                <a:srgbClr val="653B32">
                  <a:alpha val="51000"/>
                </a:srgbClr>
              </a:solidFill>
              <a:prstDash val="solid"/>
              <a:miter lim="400000"/>
            </a:ln>
          </a:right>
          <a:top>
            <a:ln w="12700" cap="flat">
              <a:solidFill>
                <a:srgbClr val="653B32">
                  <a:alpha val="51000"/>
                </a:srgbClr>
              </a:solidFill>
              <a:custDash>
                <a:ds d="200000" sp="200000"/>
              </a:custDash>
              <a:miter lim="400000"/>
            </a:ln>
          </a:top>
          <a:bottom>
            <a:ln w="12700" cap="flat">
              <a:solidFill>
                <a:srgbClr val="653B32">
                  <a:alpha val="51000"/>
                </a:srgbClr>
              </a:solidFill>
              <a:custDash>
                <a:ds d="200000" sp="200000"/>
              </a:custDash>
              <a:miter lim="400000"/>
            </a:ln>
          </a:bottom>
          <a:insideH>
            <a:ln w="12700" cap="flat">
              <a:solidFill>
                <a:srgbClr val="653B32">
                  <a:alpha val="51000"/>
                </a:srgbClr>
              </a:solidFill>
              <a:custDash>
                <a:ds d="200000" sp="200000"/>
              </a:custDash>
              <a:miter lim="400000"/>
            </a:ln>
          </a:insideH>
          <a:insideV>
            <a:ln w="12700" cap="flat">
              <a:solidFill>
                <a:srgbClr val="653B32">
                  <a:alpha val="51000"/>
                </a:srgbClr>
              </a:solidFill>
              <a:prstDash val="solid"/>
              <a:miter lim="400000"/>
            </a:ln>
          </a:insideV>
        </a:tcBdr>
        <a:fill>
          <a:noFill/>
        </a:fill>
      </a:tcStyle>
    </a:firstCol>
    <a:lastRow>
      <a:tcTxStyle b="off" i="off">
        <a:font>
          <a:latin typeface="Palatino"/>
          <a:ea typeface="Palatino"/>
          <a:cs typeface="Palatino"/>
        </a:font>
        <a:srgbClr val="FFFDEF"/>
      </a:tcTxStyle>
      <a:tcStyle>
        <a:tcBdr>
          <a:left>
            <a:ln w="12700" cap="flat">
              <a:noFill/>
              <a:miter lim="400000"/>
            </a:ln>
          </a:left>
          <a:right>
            <a:ln w="12700" cap="flat">
              <a:noFill/>
              <a:miter lim="400000"/>
            </a:ln>
          </a:right>
          <a:top>
            <a:ln w="12700" cap="flat">
              <a:solidFill>
                <a:srgbClr val="653B32">
                  <a:alpha val="51000"/>
                </a:srgbClr>
              </a:solidFill>
              <a:prstDash val="solid"/>
              <a:miter lim="400000"/>
            </a:ln>
          </a:top>
          <a:bottom>
            <a:ln w="12700" cap="flat">
              <a:solidFill>
                <a:srgbClr val="653B32">
                  <a:alpha val="51000"/>
                </a:srgbClr>
              </a:solidFill>
              <a:prstDash val="solid"/>
              <a:miter lim="400000"/>
            </a:ln>
          </a:bottom>
          <a:insideH>
            <a:ln w="12700" cap="flat">
              <a:solidFill>
                <a:srgbClr val="653B32">
                  <a:alpha val="51000"/>
                </a:srgbClr>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DEF"/>
      </a:tcTxStyle>
      <a:tcStyle>
        <a:tcBdr>
          <a:left>
            <a:ln w="12700" cap="flat">
              <a:noFill/>
              <a:miter lim="400000"/>
            </a:ln>
          </a:left>
          <a:right>
            <a:ln w="12700" cap="flat">
              <a:noFill/>
              <a:miter lim="400000"/>
            </a:ln>
          </a:right>
          <a:top>
            <a:ln w="12700" cap="flat">
              <a:solidFill>
                <a:srgbClr val="653B32">
                  <a:alpha val="51000"/>
                </a:srgbClr>
              </a:solidFill>
              <a:prstDash val="solid"/>
              <a:miter lim="400000"/>
            </a:ln>
          </a:top>
          <a:bottom>
            <a:ln w="12700" cap="flat">
              <a:solidFill>
                <a:srgbClr val="653B32">
                  <a:alpha val="51000"/>
                </a:srgbClr>
              </a:solidFill>
              <a:prstDash val="solid"/>
              <a:miter lim="400000"/>
            </a:ln>
          </a:bottom>
          <a:insideH>
            <a:ln w="12700" cap="flat">
              <a:solidFill>
                <a:srgbClr val="653B32">
                  <a:alpha val="51000"/>
                </a:srgb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5D5449">
          <a:alpha val="91000"/>
        </a:srgb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6BAA9">
              <a:alpha val="31000"/>
            </a:srgbClr>
          </a:solidFill>
        </a:fill>
      </a:tcStyle>
    </a:wholeTbl>
    <a:band2H>
      <a:tcTxStyle/>
      <a:tcStyle>
        <a:tcBdr/>
        <a:fill>
          <a:solidFill>
            <a:srgbClr val="C6BAA9">
              <a:alpha val="31000"/>
            </a:srgbClr>
          </a:solidFill>
        </a:fill>
      </a:tcStyle>
    </a:band2H>
    <a:firstCol>
      <a:tcTxStyle b="off" i="off">
        <a:font>
          <a:latin typeface="Palatino"/>
          <a:ea typeface="Palatino"/>
          <a:cs typeface="Palatino"/>
        </a:font>
        <a:srgbClr val="5D5449">
          <a:alpha val="91000"/>
        </a:srgbClr>
      </a:tcTxStyle>
      <a:tcStyle>
        <a:tcBdr>
          <a:left>
            <a:ln w="0" cap="flat">
              <a:noFill/>
              <a:miter lim="400000"/>
            </a:ln>
          </a:left>
          <a:right>
            <a:ln w="12700" cap="flat">
              <a:solidFill>
                <a:srgbClr val="797B80">
                  <a:alpha val="80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797C80">
                  <a:alpha val="80000"/>
                </a:srgbClr>
              </a:solidFill>
              <a:prstDash val="solid"/>
              <a:miter lim="400000"/>
            </a:ln>
          </a:insideV>
        </a:tcBdr>
        <a:fill>
          <a:solidFill>
            <a:srgbClr val="C6BAA9">
              <a:alpha val="31000"/>
            </a:srgbClr>
          </a:solidFill>
        </a:fill>
      </a:tcStyle>
    </a:firstCol>
    <a:lastRow>
      <a:tcTxStyle b="off" i="off">
        <a:font>
          <a:latin typeface="Palatino"/>
          <a:ea typeface="Palatino"/>
          <a:cs typeface="Palatino"/>
        </a:font>
        <a:srgbClr val="FFFDEF"/>
      </a:tcTxStyle>
      <a:tcStyle>
        <a:tcBdr>
          <a:left>
            <a:ln w="12700" cap="flat">
              <a:noFill/>
              <a:miter lim="400000"/>
            </a:ln>
          </a:left>
          <a:right>
            <a:ln w="12700" cap="flat">
              <a:noFill/>
              <a:miter lim="400000"/>
            </a:ln>
          </a:right>
          <a:top>
            <a:ln w="12700" cap="flat">
              <a:solidFill>
                <a:srgbClr val="797B80">
                  <a:alpha val="80000"/>
                </a:srgbClr>
              </a:solidFill>
              <a:prstDash val="solid"/>
              <a:miter lim="400000"/>
            </a:ln>
          </a:top>
          <a:bottom>
            <a:ln w="0" cap="flat">
              <a:noFill/>
              <a:miter lim="400000"/>
            </a:ln>
          </a:bottom>
          <a:insideH>
            <a:ln w="12700" cap="flat">
              <a:solidFill>
                <a:srgbClr val="797B80">
                  <a:alpha val="80000"/>
                </a:srgbClr>
              </a:solidFill>
              <a:prstDash val="solid"/>
              <a:miter lim="400000"/>
            </a:ln>
          </a:insideH>
          <a:insideV>
            <a:ln w="12700" cap="flat">
              <a:noFill/>
              <a:miter lim="400000"/>
            </a:ln>
          </a:insideV>
        </a:tcBdr>
        <a:fill>
          <a:solidFill>
            <a:srgbClr val="51504B">
              <a:alpha val="80000"/>
            </a:srgbClr>
          </a:solidFill>
        </a:fill>
      </a:tcStyle>
    </a:lastRow>
    <a:firstRow>
      <a:tcTxStyle b="off" i="off">
        <a:font>
          <a:latin typeface="Palatino"/>
          <a:ea typeface="Palatino"/>
          <a:cs typeface="Palatino"/>
        </a:font>
        <a:srgbClr val="FFFDEF"/>
      </a:tcTxStyle>
      <a:tcStyle>
        <a:tcBdr>
          <a:left>
            <a:ln w="12700" cap="flat">
              <a:noFill/>
              <a:miter lim="400000"/>
            </a:ln>
          </a:left>
          <a:right>
            <a:ln w="12700" cap="flat">
              <a:noFill/>
              <a:miter lim="400000"/>
            </a:ln>
          </a:right>
          <a:top>
            <a:ln w="0" cap="flat">
              <a:noFill/>
              <a:miter lim="400000"/>
            </a:ln>
          </a:top>
          <a:bottom>
            <a:ln w="12700" cap="flat">
              <a:solidFill>
                <a:srgbClr val="797B80">
                  <a:alpha val="80000"/>
                </a:srgbClr>
              </a:solidFill>
              <a:prstDash val="solid"/>
              <a:miter lim="400000"/>
            </a:ln>
          </a:bottom>
          <a:insideH>
            <a:ln w="12700" cap="flat">
              <a:solidFill>
                <a:srgbClr val="797B80">
                  <a:alpha val="80000"/>
                </a:srgbClr>
              </a:solidFill>
              <a:prstDash val="solid"/>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Palatino"/>
          <a:ea typeface="Palatino"/>
          <a:cs typeface="Palatino"/>
        </a:font>
        <a:srgbClr val="5D5449">
          <a:alpha val="91000"/>
        </a:srgbClr>
      </a:tcTxStyle>
      <a:tcStyle>
        <a:tcBdr>
          <a:left>
            <a:ln w="12700" cap="flat">
              <a:noFill/>
              <a:miter lim="400000"/>
            </a:ln>
          </a:left>
          <a:right>
            <a:ln w="12700" cap="flat">
              <a:noFill/>
              <a:miter lim="400000"/>
            </a:ln>
          </a:right>
          <a:top>
            <a:ln w="12700" cap="flat">
              <a:solidFill>
                <a:srgbClr val="5C5A52"/>
              </a:solidFill>
              <a:custDash>
                <a:ds d="200000" sp="200000"/>
              </a:custDash>
              <a:miter lim="400000"/>
            </a:ln>
          </a:top>
          <a:bottom>
            <a:ln w="12700" cap="flat">
              <a:solidFill>
                <a:srgbClr val="5C5A52"/>
              </a:solidFill>
              <a:custDash>
                <a:ds d="200000" sp="200000"/>
              </a:custDash>
              <a:miter lim="400000"/>
            </a:ln>
          </a:bottom>
          <a:insideH>
            <a:ln w="12700" cap="flat">
              <a:solidFill>
                <a:srgbClr val="5C5A52"/>
              </a:solidFill>
              <a:custDash>
                <a:ds d="200000" sp="200000"/>
              </a:custDash>
              <a:miter lim="400000"/>
            </a:ln>
          </a:insideH>
          <a:insideV>
            <a:ln w="12700" cap="flat">
              <a:noFill/>
              <a:miter lim="400000"/>
            </a:ln>
          </a:insideV>
        </a:tcBdr>
        <a:fill>
          <a:noFill/>
        </a:fill>
      </a:tcStyle>
    </a:wholeTbl>
    <a:band2H>
      <a:tcTxStyle/>
      <a:tcStyle>
        <a:tcBdr/>
        <a:fill>
          <a:solidFill>
            <a:srgbClr val="EDEEEE"/>
          </a:solidFill>
        </a:fill>
      </a:tcStyle>
    </a:band2H>
    <a:firstCol>
      <a:tcTxStyle b="off" i="off">
        <a:font>
          <a:latin typeface="Palatino"/>
          <a:ea typeface="Palatino"/>
          <a:cs typeface="Palatino"/>
        </a:font>
        <a:srgbClr val="5D5449">
          <a:alpha val="91000"/>
        </a:srgbClr>
      </a:tcTxStyle>
      <a:tcStyle>
        <a:tcBdr>
          <a:left>
            <a:ln w="0" cap="flat">
              <a:noFill/>
              <a:miter lim="400000"/>
            </a:ln>
          </a:left>
          <a:right>
            <a:ln w="12700" cap="flat">
              <a:solidFill>
                <a:srgbClr val="5C5A52"/>
              </a:solidFill>
              <a:prstDash val="solid"/>
              <a:miter lim="400000"/>
            </a:ln>
          </a:right>
          <a:top>
            <a:ln w="12700" cap="flat">
              <a:solidFill>
                <a:srgbClr val="5C5A52"/>
              </a:solidFill>
              <a:custDash>
                <a:ds d="200000" sp="200000"/>
              </a:custDash>
              <a:miter lim="400000"/>
            </a:ln>
          </a:top>
          <a:bottom>
            <a:ln w="12700" cap="flat">
              <a:solidFill>
                <a:srgbClr val="5C5A52"/>
              </a:solidFill>
              <a:custDash>
                <a:ds d="200000" sp="200000"/>
              </a:custDash>
              <a:miter lim="400000"/>
            </a:ln>
          </a:bottom>
          <a:insideH>
            <a:ln w="12700" cap="flat">
              <a:solidFill>
                <a:srgbClr val="5C5A52"/>
              </a:solidFill>
              <a:custDash>
                <a:ds d="200000" sp="200000"/>
              </a:custDash>
              <a:miter lim="400000"/>
            </a:ln>
          </a:insideH>
          <a:insideV>
            <a:ln w="12700" cap="flat">
              <a:solidFill>
                <a:srgbClr val="5C5A52"/>
              </a:solidFill>
              <a:custDash>
                <a:ds d="200000" sp="200000"/>
              </a:custDash>
              <a:miter lim="400000"/>
            </a:ln>
          </a:insideV>
        </a:tcBdr>
        <a:fill>
          <a:noFill/>
        </a:fill>
      </a:tcStyle>
    </a:firstCol>
    <a:lastRow>
      <a:tcTxStyle b="off" i="off">
        <a:font>
          <a:latin typeface="Palatino"/>
          <a:ea typeface="Palatino"/>
          <a:cs typeface="Palatino"/>
        </a:font>
        <a:srgbClr val="5D5449">
          <a:alpha val="91000"/>
        </a:srgbClr>
      </a:tcTxStyle>
      <a:tcStyle>
        <a:tcBdr>
          <a:left>
            <a:ln w="12700" cap="flat">
              <a:noFill/>
              <a:miter lim="400000"/>
            </a:ln>
          </a:left>
          <a:right>
            <a:ln w="12700" cap="flat">
              <a:noFill/>
              <a:miter lim="400000"/>
            </a:ln>
          </a:right>
          <a:top>
            <a:ln w="12700" cap="flat">
              <a:solidFill>
                <a:srgbClr val="5C5A52"/>
              </a:solidFill>
              <a:prstDash val="solid"/>
              <a:miter lim="400000"/>
            </a:ln>
          </a:top>
          <a:bottom>
            <a:ln w="0" cap="flat">
              <a:noFill/>
              <a:miter lim="400000"/>
            </a:ln>
          </a:bottom>
          <a:insideH>
            <a:ln w="12700" cap="flat">
              <a:solidFill>
                <a:srgbClr val="5C5A52"/>
              </a:solidFill>
              <a:custDash>
                <a:ds d="200000" sp="200000"/>
              </a:custDash>
              <a:miter lim="400000"/>
            </a:ln>
          </a:insideH>
          <a:insideV>
            <a:ln w="12700" cap="flat">
              <a:noFill/>
              <a:miter lim="400000"/>
            </a:ln>
          </a:insideV>
        </a:tcBdr>
        <a:fill>
          <a:noFill/>
        </a:fill>
      </a:tcStyle>
    </a:lastRow>
    <a:firstRow>
      <a:tcTxStyle b="off" i="off">
        <a:font>
          <a:latin typeface="Palatino"/>
          <a:ea typeface="Palatino"/>
          <a:cs typeface="Palatino"/>
        </a:font>
        <a:srgbClr val="5D5449">
          <a:alpha val="91000"/>
        </a:srgbClr>
      </a:tcTxStyle>
      <a:tcStyle>
        <a:tcBdr>
          <a:left>
            <a:ln w="12700" cap="flat">
              <a:noFill/>
              <a:miter lim="400000"/>
            </a:ln>
          </a:left>
          <a:right>
            <a:ln w="12700" cap="flat">
              <a:noFill/>
              <a:miter lim="400000"/>
            </a:ln>
          </a:right>
          <a:top>
            <a:ln w="0" cap="flat">
              <a:noFill/>
              <a:miter lim="400000"/>
            </a:ln>
          </a:top>
          <a:bottom>
            <a:ln w="12700" cap="flat">
              <a:solidFill>
                <a:srgbClr val="5C5A52"/>
              </a:solidFill>
              <a:prstDash val="solid"/>
              <a:miter lim="400000"/>
            </a:ln>
          </a:bottom>
          <a:insideH>
            <a:ln w="12700" cap="flat">
              <a:solidFill>
                <a:srgbClr val="5C5A52"/>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0"/>
  </p:normalViewPr>
  <p:slideViewPr>
    <p:cSldViewPr snapToGrid="0" snapToObjects="1">
      <p:cViewPr varScale="1">
        <p:scale>
          <a:sx n="65" d="100"/>
          <a:sy n="65" d="100"/>
        </p:scale>
        <p:origin x="168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_rels/tableStyles.x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6946752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1270000" y="2540000"/>
            <a:ext cx="10464800" cy="2603500"/>
          </a:xfrm>
          <a:prstGeom prst="rect">
            <a:avLst/>
          </a:prstGeom>
        </p:spPr>
        <p:txBody>
          <a:bodyPr anchor="b"/>
          <a:lstStyle>
            <a:lvl1pPr>
              <a:lnSpc>
                <a:spcPct val="80000"/>
              </a:lnSpc>
              <a:defRPr>
                <a:solidFill>
                  <a:srgbClr val="3E382B"/>
                </a:solidFill>
                <a:effectLst>
                  <a:outerShdw blurRad="38100" dist="12700" dir="5400000" rotWithShape="0">
                    <a:srgbClr val="E0DEC7">
                      <a:alpha val="80000"/>
                    </a:srgbClr>
                  </a:outerShdw>
                </a:effectLst>
              </a:defRPr>
            </a:lvl1pPr>
          </a:lstStyle>
          <a:p>
            <a:r>
              <a:t>Title Text</a:t>
            </a:r>
          </a:p>
        </p:txBody>
      </p:sp>
      <p:sp>
        <p:nvSpPr>
          <p:cNvPr id="12" name="Shape 12"/>
          <p:cNvSpPr>
            <a:spLocks noGrp="1"/>
          </p:cNvSpPr>
          <p:nvPr>
            <p:ph type="body" sz="quarter" idx="1"/>
          </p:nvPr>
        </p:nvSpPr>
        <p:spPr>
          <a:xfrm>
            <a:off x="1270000" y="5130800"/>
            <a:ext cx="10464800" cy="1270000"/>
          </a:xfrm>
          <a:prstGeom prst="rect">
            <a:avLst/>
          </a:prstGeom>
        </p:spPr>
        <p:txBody>
          <a:bodyPr anchor="t"/>
          <a:lstStyle>
            <a:lvl1pPr marL="0" indent="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1pPr>
            <a:lvl2pPr marL="0" indent="2286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2pPr>
            <a:lvl3pPr marL="0" indent="4572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3pPr>
            <a:lvl4pPr marL="0" indent="6858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4pPr>
            <a:lvl5pPr marL="0" indent="9144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6297853" y="9017000"/>
            <a:ext cx="389885" cy="368300"/>
          </a:xfrm>
          <a:prstGeom prst="rect">
            <a:avLst/>
          </a:prstGeom>
        </p:spPr>
        <p:txBody>
          <a:bodyPr/>
          <a:lstStyle>
            <a:lvl1pPr>
              <a:defRPr spc="21">
                <a:solidFill>
                  <a:srgbClr val="3E382B"/>
                </a:solidFill>
                <a:latin typeface="+mn-lt"/>
                <a:ea typeface="+mn-ea"/>
                <a:cs typeface="+mn-cs"/>
                <a:sym typeface="American Typewriter"/>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587500" y="6362700"/>
            <a:ext cx="10464800" cy="635000"/>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1587500" y="4241800"/>
            <a:ext cx="10464800" cy="774700"/>
          </a:xfrm>
          <a:prstGeom prst="rect">
            <a:avLst/>
          </a:prstGeom>
        </p:spPr>
        <p:txBody>
          <a:bodyPr>
            <a:spAutoFit/>
          </a:bodyPr>
          <a:lstStyle>
            <a:lvl1pPr marL="0" indent="0" algn="ctr">
              <a:spcBef>
                <a:spcPts val="2400"/>
              </a:spcBef>
              <a:buSzTx/>
              <a:buNone/>
              <a:defRPr sz="4000">
                <a:solidFill>
                  <a:srgbClr val="6E603B"/>
                </a:solidFill>
              </a:defRPr>
            </a:lvl1pPr>
          </a:lstStyle>
          <a:p>
            <a:r>
              <a:t>“Type a quote here.”</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rot="21600000">
            <a:off x="-1" y="0"/>
            <a:ext cx="13004801" cy="9753601"/>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Shape 20"/>
          <p:cNvSpPr>
            <a:spLocks noGrp="1"/>
          </p:cNvSpPr>
          <p:nvPr>
            <p:ph type="pic" sz="half" idx="13"/>
          </p:nvPr>
        </p:nvSpPr>
        <p:spPr>
          <a:xfrm rot="21600000">
            <a:off x="3225799" y="1416050"/>
            <a:ext cx="6555156" cy="4889501"/>
          </a:xfrm>
          <a:prstGeom prst="rect">
            <a:avLst/>
          </a:prstGeom>
          <a:ln w="9525">
            <a:round/>
          </a:ln>
        </p:spPr>
        <p:txBody>
          <a:bodyPr lIns="91439" tIns="45719" rIns="91439" bIns="45719" anchor="t">
            <a:noAutofit/>
          </a:bodyPr>
          <a:lstStyle/>
          <a:p>
            <a:endParaRPr/>
          </a:p>
        </p:txBody>
      </p:sp>
      <p:sp>
        <p:nvSpPr>
          <p:cNvPr id="21" name="Shape 21"/>
          <p:cNvSpPr>
            <a:spLocks noGrp="1"/>
          </p:cNvSpPr>
          <p:nvPr>
            <p:ph type="title"/>
          </p:nvPr>
        </p:nvSpPr>
        <p:spPr>
          <a:xfrm>
            <a:off x="1270000" y="6845300"/>
            <a:ext cx="10464800" cy="1244600"/>
          </a:xfrm>
          <a:prstGeom prst="rect">
            <a:avLst/>
          </a:prstGeom>
        </p:spPr>
        <p:txBody>
          <a:bodyPr/>
          <a:lstStyle>
            <a:lvl1pPr>
              <a:lnSpc>
                <a:spcPct val="80000"/>
              </a:lnSpc>
              <a:defRPr>
                <a:solidFill>
                  <a:srgbClr val="3E382B"/>
                </a:solidFill>
                <a:effectLst>
                  <a:outerShdw blurRad="38100" dist="12700" dir="5400000" rotWithShape="0">
                    <a:srgbClr val="E0DEC7">
                      <a:alpha val="80000"/>
                    </a:srgbClr>
                  </a:outerShdw>
                </a:effectLst>
              </a:defRPr>
            </a:lvl1pPr>
          </a:lstStyle>
          <a:p>
            <a:r>
              <a:t>Title Text</a:t>
            </a:r>
          </a:p>
        </p:txBody>
      </p:sp>
      <p:sp>
        <p:nvSpPr>
          <p:cNvPr id="22" name="Shape 22"/>
          <p:cNvSpPr>
            <a:spLocks noGrp="1"/>
          </p:cNvSpPr>
          <p:nvPr>
            <p:ph type="body" sz="quarter" idx="1"/>
          </p:nvPr>
        </p:nvSpPr>
        <p:spPr>
          <a:xfrm>
            <a:off x="1270000" y="8077200"/>
            <a:ext cx="10464800" cy="1244600"/>
          </a:xfrm>
          <a:prstGeom prst="rect">
            <a:avLst/>
          </a:prstGeom>
        </p:spPr>
        <p:txBody>
          <a:bodyPr anchor="t"/>
          <a:lstStyle>
            <a:lvl1pPr marL="0" indent="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1pPr>
            <a:lvl2pPr marL="0" indent="2286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2pPr>
            <a:lvl3pPr marL="0" indent="4572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3pPr>
            <a:lvl4pPr marL="0" indent="6858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4pPr>
            <a:lvl5pPr marL="0" indent="9144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297853" y="9017000"/>
            <a:ext cx="389885" cy="368300"/>
          </a:xfrm>
          <a:prstGeom prst="rect">
            <a:avLst/>
          </a:prstGeom>
        </p:spPr>
        <p:txBody>
          <a:bodyPr/>
          <a:lstStyle>
            <a:lvl1pPr>
              <a:defRPr spc="21">
                <a:solidFill>
                  <a:srgbClr val="3E382B"/>
                </a:solidFill>
                <a:latin typeface="+mn-lt"/>
                <a:ea typeface="+mn-ea"/>
                <a:cs typeface="+mn-cs"/>
                <a:sym typeface="American Typewriter"/>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587500" y="3568700"/>
            <a:ext cx="10464800" cy="26035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quarter" idx="13"/>
          </p:nvPr>
        </p:nvSpPr>
        <p:spPr>
          <a:xfrm>
            <a:off x="7835900" y="2101849"/>
            <a:ext cx="4051301" cy="5524501"/>
          </a:xfrm>
          <a:prstGeom prst="rect">
            <a:avLst/>
          </a:prstGeom>
          <a:ln w="9525">
            <a:round/>
          </a:ln>
        </p:spPr>
        <p:txBody>
          <a:bodyPr lIns="91439" tIns="45719" rIns="91439" bIns="45719" anchor="t">
            <a:noAutofit/>
          </a:bodyPr>
          <a:lstStyle/>
          <a:p>
            <a:endParaRPr/>
          </a:p>
        </p:txBody>
      </p:sp>
      <p:sp>
        <p:nvSpPr>
          <p:cNvPr id="39" name="Shape 39"/>
          <p:cNvSpPr>
            <a:spLocks noGrp="1"/>
          </p:cNvSpPr>
          <p:nvPr>
            <p:ph type="title"/>
          </p:nvPr>
        </p:nvSpPr>
        <p:spPr>
          <a:xfrm>
            <a:off x="1155700" y="1828800"/>
            <a:ext cx="6070600" cy="3302000"/>
          </a:xfrm>
          <a:prstGeom prst="rect">
            <a:avLst/>
          </a:prstGeom>
        </p:spPr>
        <p:txBody>
          <a:bodyPr anchor="b"/>
          <a:lstStyle/>
          <a:p>
            <a:r>
              <a:t>Title Text</a:t>
            </a:r>
          </a:p>
        </p:txBody>
      </p:sp>
      <p:sp>
        <p:nvSpPr>
          <p:cNvPr id="40" name="Shape 40"/>
          <p:cNvSpPr>
            <a:spLocks noGrp="1"/>
          </p:cNvSpPr>
          <p:nvPr>
            <p:ph type="body" sz="quarter" idx="1"/>
          </p:nvPr>
        </p:nvSpPr>
        <p:spPr>
          <a:xfrm>
            <a:off x="1155700" y="5168900"/>
            <a:ext cx="6070600" cy="3302000"/>
          </a:xfrm>
          <a:prstGeom prst="rect">
            <a:avLst/>
          </a:prstGeom>
        </p:spPr>
        <p:txBody>
          <a:bodyPr anchor="t"/>
          <a:lstStyle>
            <a:lvl1pPr marL="0" indent="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1pPr>
            <a:lvl2pPr marL="0" indent="2286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2pPr>
            <a:lvl3pPr marL="0" indent="4572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3pPr>
            <a:lvl4pPr marL="0" indent="6858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4pPr>
            <a:lvl5pPr marL="0" indent="914400" algn="ctr">
              <a:spcBef>
                <a:spcPts val="600"/>
              </a:spcBef>
              <a:buSzTx/>
              <a:buNone/>
              <a:defRPr spc="36">
                <a:solidFill>
                  <a:srgbClr val="3E382B"/>
                </a:solidFill>
                <a:effectLst>
                  <a:outerShdw blurRad="38100" dist="12700" dir="5400000" rotWithShape="0">
                    <a:srgbClr val="E0DEC7">
                      <a:alpha val="80000"/>
                    </a:srgbClr>
                  </a:outerShdw>
                </a:effectLst>
                <a:latin typeface="+mn-lt"/>
                <a:ea typeface="+mn-ea"/>
                <a:cs typeface="+mn-cs"/>
                <a:sym typeface="American Typewriter"/>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xfrm>
            <a:off x="6334045" y="8997950"/>
            <a:ext cx="342901" cy="406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7607300" y="2863849"/>
            <a:ext cx="4267201" cy="5765801"/>
          </a:xfrm>
          <a:prstGeom prst="rect">
            <a:avLst/>
          </a:prstGeom>
          <a:ln w="9525">
            <a:round/>
          </a:ln>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587500" y="2743200"/>
            <a:ext cx="5041900" cy="6032500"/>
          </a:xfrm>
          <a:prstGeom prst="rect">
            <a:avLst/>
          </a:prstGeom>
        </p:spPr>
        <p:txBody>
          <a:bodyPr/>
          <a:lstStyle>
            <a:lvl1pPr marL="406400" indent="-406400">
              <a:spcBef>
                <a:spcPts val="3200"/>
              </a:spcBef>
              <a:buBlip>
                <a:blip r:embed="rId2"/>
              </a:buBlip>
              <a:defRPr sz="3200"/>
            </a:lvl1pPr>
            <a:lvl2pPr marL="812800" indent="-406400">
              <a:spcBef>
                <a:spcPts val="3200"/>
              </a:spcBef>
              <a:buBlip>
                <a:blip r:embed="rId2"/>
              </a:buBlip>
              <a:defRPr sz="3200"/>
            </a:lvl2pPr>
            <a:lvl3pPr marL="1219200" indent="-406400">
              <a:spcBef>
                <a:spcPts val="3200"/>
              </a:spcBef>
              <a:buBlip>
                <a:blip r:embed="rId2"/>
              </a:buBlip>
              <a:defRPr sz="3200"/>
            </a:lvl3pPr>
            <a:lvl4pPr marL="1625600" indent="-406400">
              <a:spcBef>
                <a:spcPts val="3200"/>
              </a:spcBef>
              <a:buBlip>
                <a:blip r:embed="rId2"/>
              </a:buBlip>
              <a:defRPr sz="3200"/>
            </a:lvl4pPr>
            <a:lvl5pPr marL="2032000" indent="-406400">
              <a:spcBef>
                <a:spcPts val="3200"/>
              </a:spcBef>
              <a:buBlip>
                <a:blip r:embed="rId2"/>
              </a:buBlip>
              <a:defRPr sz="32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1587500" y="1270000"/>
            <a:ext cx="10464800" cy="72136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7569200" y="965200"/>
            <a:ext cx="4495800" cy="3243487"/>
          </a:xfrm>
          <a:prstGeom prst="rect">
            <a:avLst/>
          </a:prstGeom>
          <a:ln w="9525">
            <a:round/>
          </a:ln>
        </p:spPr>
        <p:txBody>
          <a:bodyPr lIns="91439" tIns="45719" rIns="91439" bIns="45719" anchor="t">
            <a:noAutofit/>
          </a:bodyPr>
          <a:lstStyle/>
          <a:p>
            <a:endParaRPr/>
          </a:p>
        </p:txBody>
      </p:sp>
      <p:sp>
        <p:nvSpPr>
          <p:cNvPr id="84" name="Shape 84"/>
          <p:cNvSpPr>
            <a:spLocks noGrp="1"/>
          </p:cNvSpPr>
          <p:nvPr>
            <p:ph type="pic" sz="quarter" idx="14"/>
          </p:nvPr>
        </p:nvSpPr>
        <p:spPr>
          <a:xfrm>
            <a:off x="7569200" y="4869167"/>
            <a:ext cx="4495800" cy="3911601"/>
          </a:xfrm>
          <a:prstGeom prst="rect">
            <a:avLst/>
          </a:prstGeom>
          <a:ln w="9525">
            <a:round/>
          </a:ln>
        </p:spPr>
        <p:txBody>
          <a:bodyPr lIns="91439" tIns="45719" rIns="91439" bIns="45719" anchor="t">
            <a:noAutofit/>
          </a:bodyPr>
          <a:lstStyle/>
          <a:p>
            <a:endParaRPr/>
          </a:p>
        </p:txBody>
      </p:sp>
      <p:sp>
        <p:nvSpPr>
          <p:cNvPr id="85" name="Shape 85"/>
          <p:cNvSpPr>
            <a:spLocks noGrp="1"/>
          </p:cNvSpPr>
          <p:nvPr>
            <p:ph type="pic" sz="half" idx="15"/>
          </p:nvPr>
        </p:nvSpPr>
        <p:spPr>
          <a:xfrm>
            <a:off x="939799" y="967619"/>
            <a:ext cx="5969001" cy="7805616"/>
          </a:xfrm>
          <a:prstGeom prst="rect">
            <a:avLst/>
          </a:prstGeom>
          <a:ln w="9525">
            <a:round/>
          </a:ln>
        </p:spPr>
        <p:txBody>
          <a:bodyPr lIns="91439" tIns="45719" rIns="91439" bIns="45719" anchor="t">
            <a:noAutofit/>
          </a:bodyPr>
          <a:lstStyle/>
          <a:p>
            <a:endParaRPr/>
          </a:p>
        </p:txBody>
      </p:sp>
      <p:sp>
        <p:nvSpPr>
          <p:cNvPr id="86" name="Shape 86"/>
          <p:cNvSpPr>
            <a:spLocks noGrp="1"/>
          </p:cNvSpPr>
          <p:nvPr>
            <p:ph type="sldNum" sz="quarter" idx="2"/>
          </p:nvPr>
        </p:nvSpPr>
        <p:spPr>
          <a:xfrm>
            <a:off x="6297853" y="9017000"/>
            <a:ext cx="389885" cy="368300"/>
          </a:xfrm>
          <a:prstGeom prst="rect">
            <a:avLst/>
          </a:prstGeom>
        </p:spPr>
        <p:txBody>
          <a:bodyPr/>
          <a:lstStyle>
            <a:lvl1pPr>
              <a:defRPr spc="21">
                <a:solidFill>
                  <a:srgbClr val="3E382B"/>
                </a:solidFill>
                <a:latin typeface="+mn-lt"/>
                <a:ea typeface="+mn-ea"/>
                <a:cs typeface="+mn-cs"/>
                <a:sym typeface="American Typewriter"/>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587500" y="254000"/>
            <a:ext cx="10464800" cy="234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587500" y="2730500"/>
            <a:ext cx="10464800" cy="603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24599" y="9017000"/>
            <a:ext cx="342901" cy="406400"/>
          </a:xfrm>
          <a:prstGeom prst="rect">
            <a:avLst/>
          </a:prstGeom>
          <a:ln w="12700">
            <a:miter lim="400000"/>
          </a:ln>
        </p:spPr>
        <p:txBody>
          <a:bodyPr wrap="none" lIns="50800" tIns="50800" rIns="50800" bIns="50800">
            <a:spAutoFit/>
          </a:bodyPr>
          <a:lstStyle>
            <a:lvl1pPr>
              <a:defRPr sz="1800">
                <a:solidFill>
                  <a:srgbClr val="93741C"/>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000" b="0" i="0" u="none" strike="noStrike" cap="none" spc="70" baseline="0">
          <a:ln>
            <a:noFill/>
          </a:ln>
          <a:solidFill>
            <a:srgbClr val="6E603B"/>
          </a:solidFill>
          <a:uFillTx/>
          <a:latin typeface="+mn-lt"/>
          <a:ea typeface="+mn-ea"/>
          <a:cs typeface="+mn-cs"/>
          <a:sym typeface="American Typewriter"/>
        </a:defRPr>
      </a:lvl1pPr>
      <a:lvl2pPr marL="0" marR="0" indent="228600" algn="ctr" defTabSz="584200" rtl="0" latinLnBrk="0">
        <a:lnSpc>
          <a:spcPct val="100000"/>
        </a:lnSpc>
        <a:spcBef>
          <a:spcPts val="0"/>
        </a:spcBef>
        <a:spcAft>
          <a:spcPts val="0"/>
        </a:spcAft>
        <a:buClrTx/>
        <a:buSzTx/>
        <a:buFontTx/>
        <a:buNone/>
        <a:tabLst/>
        <a:defRPr sz="7000" b="0" i="0" u="none" strike="noStrike" cap="none" spc="70" baseline="0">
          <a:ln>
            <a:noFill/>
          </a:ln>
          <a:solidFill>
            <a:srgbClr val="6E603B"/>
          </a:solidFill>
          <a:uFillTx/>
          <a:latin typeface="+mn-lt"/>
          <a:ea typeface="+mn-ea"/>
          <a:cs typeface="+mn-cs"/>
          <a:sym typeface="American Typewriter"/>
        </a:defRPr>
      </a:lvl2pPr>
      <a:lvl3pPr marL="0" marR="0" indent="457200" algn="ctr" defTabSz="584200" rtl="0" latinLnBrk="0">
        <a:lnSpc>
          <a:spcPct val="100000"/>
        </a:lnSpc>
        <a:spcBef>
          <a:spcPts val="0"/>
        </a:spcBef>
        <a:spcAft>
          <a:spcPts val="0"/>
        </a:spcAft>
        <a:buClrTx/>
        <a:buSzTx/>
        <a:buFontTx/>
        <a:buNone/>
        <a:tabLst/>
        <a:defRPr sz="7000" b="0" i="0" u="none" strike="noStrike" cap="none" spc="70" baseline="0">
          <a:ln>
            <a:noFill/>
          </a:ln>
          <a:solidFill>
            <a:srgbClr val="6E603B"/>
          </a:solidFill>
          <a:uFillTx/>
          <a:latin typeface="+mn-lt"/>
          <a:ea typeface="+mn-ea"/>
          <a:cs typeface="+mn-cs"/>
          <a:sym typeface="American Typewriter"/>
        </a:defRPr>
      </a:lvl3pPr>
      <a:lvl4pPr marL="0" marR="0" indent="685800" algn="ctr" defTabSz="584200" rtl="0" latinLnBrk="0">
        <a:lnSpc>
          <a:spcPct val="100000"/>
        </a:lnSpc>
        <a:spcBef>
          <a:spcPts val="0"/>
        </a:spcBef>
        <a:spcAft>
          <a:spcPts val="0"/>
        </a:spcAft>
        <a:buClrTx/>
        <a:buSzTx/>
        <a:buFontTx/>
        <a:buNone/>
        <a:tabLst/>
        <a:defRPr sz="7000" b="0" i="0" u="none" strike="noStrike" cap="none" spc="70" baseline="0">
          <a:ln>
            <a:noFill/>
          </a:ln>
          <a:solidFill>
            <a:srgbClr val="6E603B"/>
          </a:solidFill>
          <a:uFillTx/>
          <a:latin typeface="+mn-lt"/>
          <a:ea typeface="+mn-ea"/>
          <a:cs typeface="+mn-cs"/>
          <a:sym typeface="American Typewriter"/>
        </a:defRPr>
      </a:lvl4pPr>
      <a:lvl5pPr marL="0" marR="0" indent="914400" algn="ctr" defTabSz="584200" rtl="0" latinLnBrk="0">
        <a:lnSpc>
          <a:spcPct val="100000"/>
        </a:lnSpc>
        <a:spcBef>
          <a:spcPts val="0"/>
        </a:spcBef>
        <a:spcAft>
          <a:spcPts val="0"/>
        </a:spcAft>
        <a:buClrTx/>
        <a:buSzTx/>
        <a:buFontTx/>
        <a:buNone/>
        <a:tabLst/>
        <a:defRPr sz="7000" b="0" i="0" u="none" strike="noStrike" cap="none" spc="70" baseline="0">
          <a:ln>
            <a:noFill/>
          </a:ln>
          <a:solidFill>
            <a:srgbClr val="6E603B"/>
          </a:solidFill>
          <a:uFillTx/>
          <a:latin typeface="+mn-lt"/>
          <a:ea typeface="+mn-ea"/>
          <a:cs typeface="+mn-cs"/>
          <a:sym typeface="American Typewriter"/>
        </a:defRPr>
      </a:lvl5pPr>
      <a:lvl6pPr marL="0" marR="0" indent="1143000" algn="ctr" defTabSz="584200" rtl="0" latinLnBrk="0">
        <a:lnSpc>
          <a:spcPct val="100000"/>
        </a:lnSpc>
        <a:spcBef>
          <a:spcPts val="0"/>
        </a:spcBef>
        <a:spcAft>
          <a:spcPts val="0"/>
        </a:spcAft>
        <a:buClrTx/>
        <a:buSzTx/>
        <a:buFontTx/>
        <a:buNone/>
        <a:tabLst/>
        <a:defRPr sz="7000" b="0" i="0" u="none" strike="noStrike" cap="none" spc="70" baseline="0">
          <a:ln>
            <a:noFill/>
          </a:ln>
          <a:solidFill>
            <a:srgbClr val="6E603B"/>
          </a:solidFill>
          <a:uFillTx/>
          <a:latin typeface="+mn-lt"/>
          <a:ea typeface="+mn-ea"/>
          <a:cs typeface="+mn-cs"/>
          <a:sym typeface="American Typewriter"/>
        </a:defRPr>
      </a:lvl6pPr>
      <a:lvl7pPr marL="0" marR="0" indent="1371600" algn="ctr" defTabSz="584200" rtl="0" latinLnBrk="0">
        <a:lnSpc>
          <a:spcPct val="100000"/>
        </a:lnSpc>
        <a:spcBef>
          <a:spcPts val="0"/>
        </a:spcBef>
        <a:spcAft>
          <a:spcPts val="0"/>
        </a:spcAft>
        <a:buClrTx/>
        <a:buSzTx/>
        <a:buFontTx/>
        <a:buNone/>
        <a:tabLst/>
        <a:defRPr sz="7000" b="0" i="0" u="none" strike="noStrike" cap="none" spc="70" baseline="0">
          <a:ln>
            <a:noFill/>
          </a:ln>
          <a:solidFill>
            <a:srgbClr val="6E603B"/>
          </a:solidFill>
          <a:uFillTx/>
          <a:latin typeface="+mn-lt"/>
          <a:ea typeface="+mn-ea"/>
          <a:cs typeface="+mn-cs"/>
          <a:sym typeface="American Typewriter"/>
        </a:defRPr>
      </a:lvl7pPr>
      <a:lvl8pPr marL="0" marR="0" indent="1600200" algn="ctr" defTabSz="584200" rtl="0" latinLnBrk="0">
        <a:lnSpc>
          <a:spcPct val="100000"/>
        </a:lnSpc>
        <a:spcBef>
          <a:spcPts val="0"/>
        </a:spcBef>
        <a:spcAft>
          <a:spcPts val="0"/>
        </a:spcAft>
        <a:buClrTx/>
        <a:buSzTx/>
        <a:buFontTx/>
        <a:buNone/>
        <a:tabLst/>
        <a:defRPr sz="7000" b="0" i="0" u="none" strike="noStrike" cap="none" spc="70" baseline="0">
          <a:ln>
            <a:noFill/>
          </a:ln>
          <a:solidFill>
            <a:srgbClr val="6E603B"/>
          </a:solidFill>
          <a:uFillTx/>
          <a:latin typeface="+mn-lt"/>
          <a:ea typeface="+mn-ea"/>
          <a:cs typeface="+mn-cs"/>
          <a:sym typeface="American Typewriter"/>
        </a:defRPr>
      </a:lvl8pPr>
      <a:lvl9pPr marL="0" marR="0" indent="1828800" algn="ctr" defTabSz="584200" rtl="0" latinLnBrk="0">
        <a:lnSpc>
          <a:spcPct val="100000"/>
        </a:lnSpc>
        <a:spcBef>
          <a:spcPts val="0"/>
        </a:spcBef>
        <a:spcAft>
          <a:spcPts val="0"/>
        </a:spcAft>
        <a:buClrTx/>
        <a:buSzTx/>
        <a:buFontTx/>
        <a:buNone/>
        <a:tabLst/>
        <a:defRPr sz="7000" b="0" i="0" u="none" strike="noStrike" cap="none" spc="70" baseline="0">
          <a:ln>
            <a:noFill/>
          </a:ln>
          <a:solidFill>
            <a:srgbClr val="6E603B"/>
          </a:solidFill>
          <a:uFillTx/>
          <a:latin typeface="+mn-lt"/>
          <a:ea typeface="+mn-ea"/>
          <a:cs typeface="+mn-cs"/>
          <a:sym typeface="American Typewriter"/>
        </a:defRPr>
      </a:lvl9pPr>
    </p:titleStyle>
    <p:bodyStyle>
      <a:lvl1pPr marL="444500" marR="0" indent="-444500" algn="l" defTabSz="584200" rtl="0" latinLnBrk="0">
        <a:lnSpc>
          <a:spcPct val="100000"/>
        </a:lnSpc>
        <a:spcBef>
          <a:spcPts val="3600"/>
        </a:spcBef>
        <a:spcAft>
          <a:spcPts val="0"/>
        </a:spcAft>
        <a:buClrTx/>
        <a:buSzPct val="45000"/>
        <a:buFontTx/>
        <a:buBlip>
          <a:blip r:embed="rId15"/>
        </a:buBlip>
        <a:tabLst/>
        <a:defRPr sz="3600" b="0" i="0" u="none" strike="noStrike" cap="none" spc="0" baseline="0">
          <a:ln>
            <a:noFill/>
          </a:ln>
          <a:solidFill>
            <a:srgbClr val="93741C"/>
          </a:solidFill>
          <a:uFillTx/>
          <a:latin typeface="Palatino"/>
          <a:ea typeface="Palatino"/>
          <a:cs typeface="Palatino"/>
          <a:sym typeface="Palatino"/>
        </a:defRPr>
      </a:lvl1pPr>
      <a:lvl2pPr marL="889000" marR="0" indent="-444500" algn="l" defTabSz="584200" rtl="0" latinLnBrk="0">
        <a:lnSpc>
          <a:spcPct val="100000"/>
        </a:lnSpc>
        <a:spcBef>
          <a:spcPts val="3600"/>
        </a:spcBef>
        <a:spcAft>
          <a:spcPts val="0"/>
        </a:spcAft>
        <a:buClrTx/>
        <a:buSzPct val="45000"/>
        <a:buFontTx/>
        <a:buBlip>
          <a:blip r:embed="rId15"/>
        </a:buBlip>
        <a:tabLst/>
        <a:defRPr sz="3600" b="0" i="0" u="none" strike="noStrike" cap="none" spc="0" baseline="0">
          <a:ln>
            <a:noFill/>
          </a:ln>
          <a:solidFill>
            <a:srgbClr val="93741C"/>
          </a:solidFill>
          <a:uFillTx/>
          <a:latin typeface="Palatino"/>
          <a:ea typeface="Palatino"/>
          <a:cs typeface="Palatino"/>
          <a:sym typeface="Palatino"/>
        </a:defRPr>
      </a:lvl2pPr>
      <a:lvl3pPr marL="1333500" marR="0" indent="-444500" algn="l" defTabSz="584200" rtl="0" latinLnBrk="0">
        <a:lnSpc>
          <a:spcPct val="100000"/>
        </a:lnSpc>
        <a:spcBef>
          <a:spcPts val="3600"/>
        </a:spcBef>
        <a:spcAft>
          <a:spcPts val="0"/>
        </a:spcAft>
        <a:buClrTx/>
        <a:buSzPct val="45000"/>
        <a:buFontTx/>
        <a:buBlip>
          <a:blip r:embed="rId15"/>
        </a:buBlip>
        <a:tabLst/>
        <a:defRPr sz="3600" b="0" i="0" u="none" strike="noStrike" cap="none" spc="0" baseline="0">
          <a:ln>
            <a:noFill/>
          </a:ln>
          <a:solidFill>
            <a:srgbClr val="93741C"/>
          </a:solidFill>
          <a:uFillTx/>
          <a:latin typeface="Palatino"/>
          <a:ea typeface="Palatino"/>
          <a:cs typeface="Palatino"/>
          <a:sym typeface="Palatino"/>
        </a:defRPr>
      </a:lvl3pPr>
      <a:lvl4pPr marL="1778000" marR="0" indent="-444500" algn="l" defTabSz="584200" rtl="0" latinLnBrk="0">
        <a:lnSpc>
          <a:spcPct val="100000"/>
        </a:lnSpc>
        <a:spcBef>
          <a:spcPts val="3600"/>
        </a:spcBef>
        <a:spcAft>
          <a:spcPts val="0"/>
        </a:spcAft>
        <a:buClrTx/>
        <a:buSzPct val="45000"/>
        <a:buFontTx/>
        <a:buBlip>
          <a:blip r:embed="rId15"/>
        </a:buBlip>
        <a:tabLst/>
        <a:defRPr sz="3600" b="0" i="0" u="none" strike="noStrike" cap="none" spc="0" baseline="0">
          <a:ln>
            <a:noFill/>
          </a:ln>
          <a:solidFill>
            <a:srgbClr val="93741C"/>
          </a:solidFill>
          <a:uFillTx/>
          <a:latin typeface="Palatino"/>
          <a:ea typeface="Palatino"/>
          <a:cs typeface="Palatino"/>
          <a:sym typeface="Palatino"/>
        </a:defRPr>
      </a:lvl4pPr>
      <a:lvl5pPr marL="2222500" marR="0" indent="-444500" algn="l" defTabSz="584200" rtl="0" latinLnBrk="0">
        <a:lnSpc>
          <a:spcPct val="100000"/>
        </a:lnSpc>
        <a:spcBef>
          <a:spcPts val="3600"/>
        </a:spcBef>
        <a:spcAft>
          <a:spcPts val="0"/>
        </a:spcAft>
        <a:buClrTx/>
        <a:buSzPct val="45000"/>
        <a:buFontTx/>
        <a:buBlip>
          <a:blip r:embed="rId15"/>
        </a:buBlip>
        <a:tabLst/>
        <a:defRPr sz="3600" b="0" i="0" u="none" strike="noStrike" cap="none" spc="0" baseline="0">
          <a:ln>
            <a:noFill/>
          </a:ln>
          <a:solidFill>
            <a:srgbClr val="93741C"/>
          </a:solidFill>
          <a:uFillTx/>
          <a:latin typeface="Palatino"/>
          <a:ea typeface="Palatino"/>
          <a:cs typeface="Palatino"/>
          <a:sym typeface="Palatino"/>
        </a:defRPr>
      </a:lvl5pPr>
      <a:lvl6pPr marL="2667000" marR="0" indent="-444500" algn="l" defTabSz="584200" rtl="0" latinLnBrk="0">
        <a:lnSpc>
          <a:spcPct val="100000"/>
        </a:lnSpc>
        <a:spcBef>
          <a:spcPts val="3600"/>
        </a:spcBef>
        <a:spcAft>
          <a:spcPts val="0"/>
        </a:spcAft>
        <a:buClrTx/>
        <a:buSzPct val="45000"/>
        <a:buFontTx/>
        <a:buBlip>
          <a:blip r:embed="rId15"/>
        </a:buBlip>
        <a:tabLst/>
        <a:defRPr sz="3600" b="0" i="0" u="none" strike="noStrike" cap="none" spc="0" baseline="0">
          <a:ln>
            <a:noFill/>
          </a:ln>
          <a:solidFill>
            <a:srgbClr val="93741C"/>
          </a:solidFill>
          <a:uFillTx/>
          <a:latin typeface="Palatino"/>
          <a:ea typeface="Palatino"/>
          <a:cs typeface="Palatino"/>
          <a:sym typeface="Palatino"/>
        </a:defRPr>
      </a:lvl6pPr>
      <a:lvl7pPr marL="3111500" marR="0" indent="-444500" algn="l" defTabSz="584200" rtl="0" latinLnBrk="0">
        <a:lnSpc>
          <a:spcPct val="100000"/>
        </a:lnSpc>
        <a:spcBef>
          <a:spcPts val="3600"/>
        </a:spcBef>
        <a:spcAft>
          <a:spcPts val="0"/>
        </a:spcAft>
        <a:buClrTx/>
        <a:buSzPct val="45000"/>
        <a:buFontTx/>
        <a:buBlip>
          <a:blip r:embed="rId15"/>
        </a:buBlip>
        <a:tabLst/>
        <a:defRPr sz="3600" b="0" i="0" u="none" strike="noStrike" cap="none" spc="0" baseline="0">
          <a:ln>
            <a:noFill/>
          </a:ln>
          <a:solidFill>
            <a:srgbClr val="93741C"/>
          </a:solidFill>
          <a:uFillTx/>
          <a:latin typeface="Palatino"/>
          <a:ea typeface="Palatino"/>
          <a:cs typeface="Palatino"/>
          <a:sym typeface="Palatino"/>
        </a:defRPr>
      </a:lvl7pPr>
      <a:lvl8pPr marL="3556000" marR="0" indent="-444500" algn="l" defTabSz="584200" rtl="0" latinLnBrk="0">
        <a:lnSpc>
          <a:spcPct val="100000"/>
        </a:lnSpc>
        <a:spcBef>
          <a:spcPts val="3600"/>
        </a:spcBef>
        <a:spcAft>
          <a:spcPts val="0"/>
        </a:spcAft>
        <a:buClrTx/>
        <a:buSzPct val="45000"/>
        <a:buFontTx/>
        <a:buBlip>
          <a:blip r:embed="rId15"/>
        </a:buBlip>
        <a:tabLst/>
        <a:defRPr sz="3600" b="0" i="0" u="none" strike="noStrike" cap="none" spc="0" baseline="0">
          <a:ln>
            <a:noFill/>
          </a:ln>
          <a:solidFill>
            <a:srgbClr val="93741C"/>
          </a:solidFill>
          <a:uFillTx/>
          <a:latin typeface="Palatino"/>
          <a:ea typeface="Palatino"/>
          <a:cs typeface="Palatino"/>
          <a:sym typeface="Palatino"/>
        </a:defRPr>
      </a:lvl8pPr>
      <a:lvl9pPr marL="4000500" marR="0" indent="-444500" algn="l" defTabSz="584200" rtl="0" latinLnBrk="0">
        <a:lnSpc>
          <a:spcPct val="100000"/>
        </a:lnSpc>
        <a:spcBef>
          <a:spcPts val="3600"/>
        </a:spcBef>
        <a:spcAft>
          <a:spcPts val="0"/>
        </a:spcAft>
        <a:buClrTx/>
        <a:buSzPct val="45000"/>
        <a:buFontTx/>
        <a:buBlip>
          <a:blip r:embed="rId15"/>
        </a:buBlip>
        <a:tabLst/>
        <a:defRPr sz="3600" b="0" i="0" u="none" strike="noStrike" cap="none" spc="0" baseline="0">
          <a:ln>
            <a:noFill/>
          </a:ln>
          <a:solidFill>
            <a:srgbClr val="93741C"/>
          </a:solidFill>
          <a:uFillTx/>
          <a:latin typeface="Palatino"/>
          <a:ea typeface="Palatino"/>
          <a:cs typeface="Palatino"/>
          <a:sym typeface="Palatin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pPr defTabSz="449833">
              <a:defRPr sz="5390" u="sng" spc="53">
                <a:effectLst>
                  <a:outerShdw blurRad="29337" dist="9779" dir="5400000" rotWithShape="0">
                    <a:srgbClr val="E0DEC7">
                      <a:alpha val="80000"/>
                    </a:srgbClr>
                  </a:outerShdw>
                </a:effectLst>
              </a:defRPr>
            </a:pPr>
            <a:r>
              <a:t>Final Project</a:t>
            </a:r>
          </a:p>
          <a:p>
            <a:pPr defTabSz="449833">
              <a:defRPr sz="5390" u="sng" spc="53">
                <a:effectLst>
                  <a:outerShdw blurRad="29337" dist="9779" dir="5400000" rotWithShape="0">
                    <a:srgbClr val="E0DEC7">
                      <a:alpha val="80000"/>
                    </a:srgbClr>
                  </a:outerShdw>
                </a:effectLst>
              </a:defRPr>
            </a:pPr>
            <a:endParaRPr/>
          </a:p>
          <a:p>
            <a:pPr defTabSz="449833">
              <a:defRPr sz="4619" spc="46">
                <a:effectLst>
                  <a:outerShdw blurRad="29337" dist="9779" dir="5400000" rotWithShape="0">
                    <a:srgbClr val="E0DEC7">
                      <a:alpha val="80000"/>
                    </a:srgbClr>
                  </a:outerShdw>
                </a:effectLst>
              </a:defRPr>
            </a:pPr>
            <a:r>
              <a:t>Multifarious System 1</a:t>
            </a:r>
          </a:p>
          <a:p>
            <a:pPr defTabSz="449833">
              <a:defRPr sz="4619" spc="46">
                <a:effectLst>
                  <a:outerShdw blurRad="29337" dist="9779" dir="5400000" rotWithShape="0">
                    <a:srgbClr val="E0DEC7">
                      <a:alpha val="80000"/>
                    </a:srgbClr>
                  </a:outerShdw>
                </a:effectLst>
              </a:defRPr>
            </a:pPr>
            <a:r>
              <a:t>ECE 3553</a:t>
            </a:r>
          </a:p>
        </p:txBody>
      </p:sp>
      <p:sp>
        <p:nvSpPr>
          <p:cNvPr id="120" name="Shape 120"/>
          <p:cNvSpPr>
            <a:spLocks noGrp="1"/>
          </p:cNvSpPr>
          <p:nvPr>
            <p:ph type="subTitle" sz="quarter" idx="1"/>
          </p:nvPr>
        </p:nvSpPr>
        <p:spPr>
          <a:prstGeom prst="rect">
            <a:avLst/>
          </a:prstGeom>
        </p:spPr>
        <p:txBody>
          <a:bodyPr/>
          <a:lstStyle/>
          <a:p>
            <a:pPr>
              <a:defRPr sz="1800" spc="18"/>
            </a:pPr>
            <a:r>
              <a:t>- Pulkit Aggarwal -</a:t>
            </a:r>
          </a:p>
          <a:p>
            <a:pPr>
              <a:defRPr sz="1800" spc="18"/>
            </a:pPr>
            <a:r>
              <a:t>901873039</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lvl1pPr>
              <a:defRPr b="1" u="sng"/>
            </a:lvl1pPr>
          </a:lstStyle>
          <a:p>
            <a:r>
              <a:t>Introduction</a:t>
            </a:r>
          </a:p>
        </p:txBody>
      </p:sp>
      <p:sp>
        <p:nvSpPr>
          <p:cNvPr id="123" name="Shape 123"/>
          <p:cNvSpPr>
            <a:spLocks noGrp="1"/>
          </p:cNvSpPr>
          <p:nvPr>
            <p:ph type="body" idx="1"/>
          </p:nvPr>
        </p:nvSpPr>
        <p:spPr>
          <a:xfrm>
            <a:off x="1587500" y="1860550"/>
            <a:ext cx="10464800" cy="6032500"/>
          </a:xfrm>
          <a:prstGeom prst="rect">
            <a:avLst/>
          </a:prstGeom>
        </p:spPr>
        <p:txBody>
          <a:bodyPr/>
          <a:lstStyle>
            <a:lvl1pPr algn="just">
              <a:buBlip>
                <a:blip r:embed="rId2"/>
              </a:buBlip>
              <a:defRPr sz="3500"/>
            </a:lvl1pPr>
          </a:lstStyle>
          <a:p>
            <a:r>
              <a:t>The purpose of the project is to make reservations for movies and check if the reservation was confirmed. Every time a reservation is made, a unique random code is generated that can be used to check confirmation.  There are quite a few concepts and technologies are used in this project such as: HTML5, PHP, SQL, CSS and JavaScript.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xfrm>
            <a:off x="1587500" y="266700"/>
            <a:ext cx="10464800" cy="2349500"/>
          </a:xfrm>
          <a:prstGeom prst="rect">
            <a:avLst/>
          </a:prstGeom>
        </p:spPr>
        <p:txBody>
          <a:bodyPr/>
          <a:lstStyle>
            <a:lvl1pPr>
              <a:defRPr b="1" u="sng"/>
            </a:lvl1pPr>
          </a:lstStyle>
          <a:p>
            <a:r>
              <a:t>Technologies</a:t>
            </a:r>
          </a:p>
        </p:txBody>
      </p:sp>
      <p:sp>
        <p:nvSpPr>
          <p:cNvPr id="126" name="Shape 126"/>
          <p:cNvSpPr>
            <a:spLocks noGrp="1"/>
          </p:cNvSpPr>
          <p:nvPr>
            <p:ph type="body" idx="1"/>
          </p:nvPr>
        </p:nvSpPr>
        <p:spPr>
          <a:xfrm>
            <a:off x="971235" y="1992375"/>
            <a:ext cx="11389241" cy="7240260"/>
          </a:xfrm>
          <a:prstGeom prst="rect">
            <a:avLst/>
          </a:prstGeom>
        </p:spPr>
        <p:txBody>
          <a:bodyPr/>
          <a:lstStyle/>
          <a:p>
            <a:pPr marL="262254" indent="-262254" algn="just" defTabSz="344677">
              <a:spcBef>
                <a:spcPts val="2100"/>
              </a:spcBef>
              <a:buBlip>
                <a:blip r:embed="rId2"/>
              </a:buBlip>
              <a:defRPr sz="2124"/>
            </a:pPr>
            <a:r>
              <a:rPr b="1"/>
              <a:t>HTML</a:t>
            </a:r>
            <a:r>
              <a:t>: HTML is a Hypertext markup language used for structuring and presenting content on the World Wide Web. </a:t>
            </a:r>
          </a:p>
          <a:p>
            <a:pPr marL="262254" indent="-262254" algn="just" defTabSz="344677">
              <a:spcBef>
                <a:spcPts val="2100"/>
              </a:spcBef>
              <a:buBlip>
                <a:blip r:embed="rId2"/>
              </a:buBlip>
              <a:defRPr sz="2124"/>
            </a:pPr>
            <a:r>
              <a:rPr b="1"/>
              <a:t>CSS:</a:t>
            </a:r>
            <a:r>
              <a:t> Cascading Style Sheets was used throughout the site for various formatting and stylings.It was used to describe the way HTML elements are displayed on screen.</a:t>
            </a:r>
          </a:p>
          <a:p>
            <a:pPr marL="262254" indent="-262254" algn="just" defTabSz="344677">
              <a:spcBef>
                <a:spcPts val="2100"/>
              </a:spcBef>
              <a:buBlip>
                <a:blip r:embed="rId2"/>
              </a:buBlip>
              <a:defRPr sz="2124"/>
            </a:pPr>
            <a:r>
              <a:rPr b="1"/>
              <a:t>JavaScript:</a:t>
            </a:r>
            <a:r>
              <a:t> JavaScript was used to improve the functionality of the code and perform various function to achieve tasks.JavaScript resides inside HTML documents, and can provide levels of interactivity to web pages that are not achievable with simple HTML</a:t>
            </a:r>
          </a:p>
          <a:p>
            <a:pPr marL="262254" indent="-262254" algn="just" defTabSz="344677">
              <a:spcBef>
                <a:spcPts val="2100"/>
              </a:spcBef>
              <a:buBlip>
                <a:blip r:embed="rId2"/>
              </a:buBlip>
              <a:defRPr sz="2124"/>
            </a:pPr>
            <a:r>
              <a:rPr b="1"/>
              <a:t>PHP</a:t>
            </a:r>
            <a:r>
              <a:t>:  It is a general-purpose scripting language that is especially suited to server-side web development. Any PHP code in a requested file is executed by the PHP runtime, usually to create dynamic web page content or dynamic images used on websites or elsewhere.</a:t>
            </a:r>
          </a:p>
          <a:p>
            <a:pPr marL="262254" indent="-262254" algn="just" defTabSz="344677">
              <a:spcBef>
                <a:spcPts val="2100"/>
              </a:spcBef>
              <a:buBlip>
                <a:blip r:embed="rId2"/>
              </a:buBlip>
              <a:defRPr sz="2124"/>
            </a:pPr>
            <a:r>
              <a:rPr b="1"/>
              <a:t>SQL</a:t>
            </a:r>
            <a:r>
              <a:t>: Structured Query Language is used to communicate with a database and perform various queries. </a:t>
            </a:r>
          </a:p>
          <a:p>
            <a:pPr marL="262254" indent="-262254" algn="just" defTabSz="344677">
              <a:spcBef>
                <a:spcPts val="2100"/>
              </a:spcBef>
              <a:buBlip>
                <a:blip r:embed="rId2"/>
              </a:buBlip>
              <a:defRPr sz="2124"/>
            </a:pPr>
            <a:r>
              <a:rPr b="1"/>
              <a:t>phpMyAdmin</a:t>
            </a:r>
            <a:r>
              <a:t>: phpMyAdmin is a free and open source tool written in PHP intended to handle the administration of MySQL with the use of a web browser. It can perform various tasks such as creating, modifying or deleting databases, tables, fields or rows; executing SQL statements; or managing users and permissions.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1587500" y="266700"/>
            <a:ext cx="10464800" cy="2349500"/>
          </a:xfrm>
          <a:prstGeom prst="rect">
            <a:avLst/>
          </a:prstGeom>
        </p:spPr>
        <p:txBody>
          <a:bodyPr/>
          <a:lstStyle>
            <a:lvl1pPr>
              <a:defRPr b="1" u="sng"/>
            </a:lvl1pPr>
          </a:lstStyle>
          <a:p>
            <a:r>
              <a:rPr dirty="0"/>
              <a:t>Features</a:t>
            </a:r>
          </a:p>
        </p:txBody>
      </p:sp>
      <p:sp>
        <p:nvSpPr>
          <p:cNvPr id="129" name="Shape 129"/>
          <p:cNvSpPr>
            <a:spLocks noGrp="1"/>
          </p:cNvSpPr>
          <p:nvPr>
            <p:ph type="body" idx="1"/>
          </p:nvPr>
        </p:nvSpPr>
        <p:spPr>
          <a:xfrm>
            <a:off x="1486419" y="1997249"/>
            <a:ext cx="10666963" cy="6442754"/>
          </a:xfrm>
          <a:prstGeom prst="rect">
            <a:avLst/>
          </a:prstGeom>
        </p:spPr>
        <p:txBody>
          <a:bodyPr/>
          <a:lstStyle/>
          <a:p>
            <a:pPr marL="342900" indent="-228600" defTabSz="457200">
              <a:spcBef>
                <a:spcPts val="0"/>
              </a:spcBef>
              <a:buSzTx/>
              <a:buNone/>
              <a:defRPr sz="3000">
                <a:solidFill>
                  <a:srgbClr val="695D4D"/>
                </a:solidFill>
                <a:latin typeface="Century Gothic"/>
                <a:ea typeface="Century Gothic"/>
                <a:cs typeface="Century Gothic"/>
                <a:sym typeface="Century Gothic"/>
              </a:defRPr>
            </a:pPr>
            <a:r>
              <a:rPr dirty="0"/>
              <a:t>The online site includes:</a:t>
            </a:r>
          </a:p>
          <a:p>
            <a:pPr marL="342900" indent="-228600" defTabSz="457200">
              <a:spcBef>
                <a:spcPts val="0"/>
              </a:spcBef>
              <a:buSzTx/>
              <a:buNone/>
              <a:defRPr sz="2600">
                <a:solidFill>
                  <a:srgbClr val="695D4D"/>
                </a:solidFill>
                <a:latin typeface="Century Gothic"/>
                <a:ea typeface="Century Gothic"/>
                <a:cs typeface="Century Gothic"/>
                <a:sym typeface="Century Gothic"/>
              </a:defRPr>
            </a:pPr>
            <a:endParaRPr dirty="0"/>
          </a:p>
          <a:p>
            <a:pPr marL="410633" indent="-296333" defTabSz="457200">
              <a:spcBef>
                <a:spcPts val="0"/>
              </a:spcBef>
              <a:buBlip>
                <a:blip r:embed="rId2"/>
              </a:buBlip>
              <a:defRPr sz="2600">
                <a:solidFill>
                  <a:srgbClr val="695D4D"/>
                </a:solidFill>
                <a:latin typeface="Century Gothic"/>
                <a:ea typeface="Century Gothic"/>
                <a:cs typeface="Century Gothic"/>
                <a:sym typeface="Century Gothic"/>
              </a:defRPr>
            </a:pPr>
            <a:r>
              <a:rPr dirty="0"/>
              <a:t>List of the four movies that are being offered.</a:t>
            </a:r>
            <a:br>
              <a:rPr dirty="0"/>
            </a:br>
            <a:endParaRPr dirty="0"/>
          </a:p>
          <a:p>
            <a:pPr marL="410633" indent="-296333" defTabSz="457200">
              <a:spcBef>
                <a:spcPts val="0"/>
              </a:spcBef>
              <a:buBlip>
                <a:blip r:embed="rId2"/>
              </a:buBlip>
              <a:defRPr sz="2600">
                <a:solidFill>
                  <a:srgbClr val="695D4D"/>
                </a:solidFill>
                <a:latin typeface="Century Gothic"/>
                <a:ea typeface="Century Gothic"/>
                <a:cs typeface="Century Gothic"/>
                <a:sym typeface="Century Gothic"/>
              </a:defRPr>
            </a:pPr>
            <a:r>
              <a:rPr dirty="0"/>
              <a:t>A brief pop up description of the movie selected. </a:t>
            </a:r>
            <a:br>
              <a:rPr dirty="0"/>
            </a:br>
            <a:endParaRPr dirty="0"/>
          </a:p>
          <a:p>
            <a:pPr marL="410633" indent="-296333" defTabSz="457200">
              <a:spcBef>
                <a:spcPts val="0"/>
              </a:spcBef>
              <a:buBlip>
                <a:blip r:embed="rId2"/>
              </a:buBlip>
              <a:defRPr sz="2600">
                <a:solidFill>
                  <a:srgbClr val="695D4D"/>
                </a:solidFill>
                <a:latin typeface="Century Gothic"/>
                <a:ea typeface="Century Gothic"/>
                <a:cs typeface="Century Gothic"/>
                <a:sym typeface="Century Gothic"/>
              </a:defRPr>
            </a:pPr>
            <a:r>
              <a:rPr dirty="0"/>
              <a:t>A list of buttons that help you create reservation, Check if reservation exists and information to contact the management. </a:t>
            </a:r>
            <a:br>
              <a:rPr dirty="0"/>
            </a:br>
            <a:endParaRPr dirty="0"/>
          </a:p>
          <a:p>
            <a:pPr marL="410633" indent="-296333" defTabSz="457200">
              <a:spcBef>
                <a:spcPts val="0"/>
              </a:spcBef>
              <a:buBlip>
                <a:blip r:embed="rId2"/>
              </a:buBlip>
              <a:defRPr sz="2600">
                <a:solidFill>
                  <a:srgbClr val="695D4D"/>
                </a:solidFill>
                <a:latin typeface="Century Gothic"/>
                <a:ea typeface="Century Gothic"/>
                <a:cs typeface="Century Gothic"/>
                <a:sym typeface="Century Gothic"/>
              </a:defRPr>
            </a:pPr>
            <a:r>
              <a:rPr dirty="0"/>
              <a:t>A unique randomly generated 10 character code upon submitting the reservation form. </a:t>
            </a:r>
            <a:br>
              <a:rPr dirty="0"/>
            </a:br>
            <a:endParaRPr dirty="0"/>
          </a:p>
          <a:p>
            <a:pPr marL="410633" indent="-296333" defTabSz="457200">
              <a:spcBef>
                <a:spcPts val="0"/>
              </a:spcBef>
              <a:buBlip>
                <a:blip r:embed="rId2"/>
              </a:buBlip>
              <a:defRPr sz="2600">
                <a:solidFill>
                  <a:srgbClr val="695D4D"/>
                </a:solidFill>
                <a:latin typeface="Century Gothic"/>
                <a:ea typeface="Century Gothic"/>
                <a:cs typeface="Century Gothic"/>
                <a:sym typeface="Century Gothic"/>
              </a:defRPr>
            </a:pPr>
            <a:r>
              <a:rPr dirty="0"/>
              <a:t>Check if reservation exists using the unique code provided upon  submitting the reservation form.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xfrm>
            <a:off x="1587500" y="260350"/>
            <a:ext cx="10464800" cy="2349500"/>
          </a:xfrm>
          <a:prstGeom prst="rect">
            <a:avLst/>
          </a:prstGeom>
        </p:spPr>
        <p:txBody>
          <a:bodyPr/>
          <a:lstStyle>
            <a:lvl1pPr>
              <a:defRPr b="1" u="sng"/>
            </a:lvl1pPr>
          </a:lstStyle>
          <a:p>
            <a:r>
              <a:t>Example</a:t>
            </a:r>
          </a:p>
        </p:txBody>
      </p:sp>
      <p:sp>
        <p:nvSpPr>
          <p:cNvPr id="132" name="Shape 132"/>
          <p:cNvSpPr/>
          <p:nvPr/>
        </p:nvSpPr>
        <p:spPr>
          <a:xfrm>
            <a:off x="3978304" y="4355975"/>
            <a:ext cx="5683192" cy="10416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defRPr sz="3300" spc="33">
                <a:latin typeface="+mn-lt"/>
                <a:ea typeface="+mn-ea"/>
                <a:cs typeface="+mn-cs"/>
                <a:sym typeface="American Typewriter"/>
              </a:defRPr>
            </a:lvl1pPr>
          </a:lstStyle>
          <a:p>
            <a:r>
              <a:t>Project Demonstration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lvl1pPr>
              <a:defRPr b="1" u="sng"/>
            </a:lvl1pPr>
          </a:lstStyle>
          <a:p>
            <a:r>
              <a:t>Project Files</a:t>
            </a:r>
          </a:p>
        </p:txBody>
      </p:sp>
      <p:sp>
        <p:nvSpPr>
          <p:cNvPr id="135" name="Shape 135"/>
          <p:cNvSpPr>
            <a:spLocks noGrp="1"/>
          </p:cNvSpPr>
          <p:nvPr>
            <p:ph type="body" idx="1"/>
          </p:nvPr>
        </p:nvSpPr>
        <p:spPr>
          <a:xfrm>
            <a:off x="1486419" y="1997249"/>
            <a:ext cx="10666963" cy="6442754"/>
          </a:xfrm>
          <a:prstGeom prst="rect">
            <a:avLst/>
          </a:prstGeom>
        </p:spPr>
        <p:txBody>
          <a:bodyPr/>
          <a:lstStyle/>
          <a:p>
            <a:pPr marL="373231" indent="-285220" algn="just" defTabSz="352043">
              <a:spcBef>
                <a:spcPts val="0"/>
              </a:spcBef>
              <a:buBlip>
                <a:blip r:embed="rId2"/>
              </a:buBlip>
              <a:defRPr sz="2309">
                <a:solidFill>
                  <a:srgbClr val="695D4D"/>
                </a:solidFill>
                <a:latin typeface="Century Gothic"/>
                <a:ea typeface="Century Gothic"/>
                <a:cs typeface="Century Gothic"/>
                <a:sym typeface="Century Gothic"/>
              </a:defRPr>
            </a:pPr>
            <a:r>
              <a:t>index.php</a:t>
            </a:r>
          </a:p>
          <a:p>
            <a:pPr marL="1057761" lvl="2" indent="-285220" algn="just" defTabSz="352043">
              <a:spcBef>
                <a:spcPts val="0"/>
              </a:spcBef>
              <a:buBlip>
                <a:blip r:embed="rId2"/>
              </a:buBlip>
              <a:defRPr sz="1848">
                <a:solidFill>
                  <a:srgbClr val="695D4D"/>
                </a:solidFill>
                <a:latin typeface="Century Gothic"/>
                <a:ea typeface="Century Gothic"/>
                <a:cs typeface="Century Gothic"/>
                <a:sym typeface="Century Gothic"/>
              </a:defRPr>
            </a:pPr>
            <a:r>
              <a:t>This is the main file on the project. It the first file thats run. Its the homepage. It lists all the movies offered and links to the reservation form and the page to check reservation. </a:t>
            </a:r>
          </a:p>
          <a:p>
            <a:pPr marL="1742291" lvl="4" indent="-285220" algn="just" defTabSz="352043">
              <a:spcBef>
                <a:spcPts val="0"/>
              </a:spcBef>
              <a:buBlip>
                <a:blip r:embed="rId2"/>
              </a:buBlip>
              <a:defRPr sz="1848">
                <a:solidFill>
                  <a:srgbClr val="695D4D"/>
                </a:solidFill>
                <a:latin typeface="Century Gothic"/>
                <a:ea typeface="Century Gothic"/>
                <a:cs typeface="Century Gothic"/>
                <a:sym typeface="Century Gothic"/>
              </a:defRPr>
            </a:pPr>
            <a:endParaRPr/>
          </a:p>
          <a:p>
            <a:pPr marL="373231" indent="-285220" algn="just" defTabSz="352043">
              <a:spcBef>
                <a:spcPts val="0"/>
              </a:spcBef>
              <a:buBlip>
                <a:blip r:embed="rId2"/>
              </a:buBlip>
              <a:defRPr sz="2309">
                <a:solidFill>
                  <a:srgbClr val="695D4D"/>
                </a:solidFill>
                <a:latin typeface="Century Gothic"/>
                <a:ea typeface="Century Gothic"/>
                <a:cs typeface="Century Gothic"/>
                <a:sym typeface="Century Gothic"/>
              </a:defRPr>
            </a:pPr>
            <a:r>
              <a:t>CascadingStyleSheet.css</a:t>
            </a:r>
          </a:p>
          <a:p>
            <a:pPr marL="1057761" lvl="2" indent="-285220" algn="just" defTabSz="352043">
              <a:spcBef>
                <a:spcPts val="0"/>
              </a:spcBef>
              <a:buBlip>
                <a:blip r:embed="rId2"/>
              </a:buBlip>
              <a:defRPr sz="1848">
                <a:solidFill>
                  <a:srgbClr val="695D4D"/>
                </a:solidFill>
                <a:latin typeface="Century Gothic"/>
                <a:ea typeface="Century Gothic"/>
                <a:cs typeface="Century Gothic"/>
                <a:sym typeface="Century Gothic"/>
              </a:defRPr>
            </a:pPr>
            <a:r>
              <a:t>This file consists of all the styling used on the webpages.</a:t>
            </a:r>
          </a:p>
          <a:p>
            <a:pPr marL="1057761" lvl="2" indent="-285220" algn="just" defTabSz="352043">
              <a:spcBef>
                <a:spcPts val="0"/>
              </a:spcBef>
              <a:buBlip>
                <a:blip r:embed="rId2"/>
              </a:buBlip>
              <a:defRPr sz="2309">
                <a:solidFill>
                  <a:srgbClr val="695D4D"/>
                </a:solidFill>
                <a:latin typeface="Century Gothic"/>
                <a:ea typeface="Century Gothic"/>
                <a:cs typeface="Century Gothic"/>
                <a:sym typeface="Century Gothic"/>
              </a:defRPr>
            </a:pPr>
            <a:endParaRPr/>
          </a:p>
          <a:p>
            <a:pPr marL="373231" indent="-285220" algn="just" defTabSz="352043">
              <a:spcBef>
                <a:spcPts val="0"/>
              </a:spcBef>
              <a:buBlip>
                <a:blip r:embed="rId2"/>
              </a:buBlip>
              <a:defRPr sz="2309">
                <a:solidFill>
                  <a:srgbClr val="695D4D"/>
                </a:solidFill>
                <a:latin typeface="Century Gothic"/>
                <a:ea typeface="Century Gothic"/>
                <a:cs typeface="Century Gothic"/>
                <a:sym typeface="Century Gothic"/>
              </a:defRPr>
            </a:pPr>
            <a:r>
              <a:t>reservationForm.php</a:t>
            </a:r>
          </a:p>
          <a:p>
            <a:pPr marL="1057761" lvl="2" indent="-285220" algn="just" defTabSz="352043">
              <a:spcBef>
                <a:spcPts val="0"/>
              </a:spcBef>
              <a:buBlip>
                <a:blip r:embed="rId2"/>
              </a:buBlip>
              <a:defRPr sz="1848">
                <a:solidFill>
                  <a:srgbClr val="695D4D"/>
                </a:solidFill>
                <a:latin typeface="Century Gothic"/>
                <a:ea typeface="Century Gothic"/>
                <a:cs typeface="Century Gothic"/>
                <a:sym typeface="Century Gothic"/>
              </a:defRPr>
            </a:pPr>
            <a:r>
              <a:t>This file is used to submit the form and upon pressing the submit button it runs the insert.php file. </a:t>
            </a:r>
          </a:p>
          <a:p>
            <a:pPr marL="1400026" lvl="3" indent="-285220" algn="just" defTabSz="352043">
              <a:spcBef>
                <a:spcPts val="0"/>
              </a:spcBef>
              <a:buBlip>
                <a:blip r:embed="rId2"/>
              </a:buBlip>
              <a:defRPr sz="1848">
                <a:solidFill>
                  <a:srgbClr val="695D4D"/>
                </a:solidFill>
                <a:latin typeface="Century Gothic"/>
                <a:ea typeface="Century Gothic"/>
                <a:cs typeface="Century Gothic"/>
                <a:sym typeface="Century Gothic"/>
              </a:defRPr>
            </a:pPr>
            <a:endParaRPr/>
          </a:p>
          <a:p>
            <a:pPr marL="373231" indent="-285220" algn="just" defTabSz="352043">
              <a:spcBef>
                <a:spcPts val="0"/>
              </a:spcBef>
              <a:buBlip>
                <a:blip r:embed="rId2"/>
              </a:buBlip>
              <a:defRPr sz="2309">
                <a:solidFill>
                  <a:srgbClr val="695D4D"/>
                </a:solidFill>
                <a:latin typeface="Century Gothic"/>
                <a:ea typeface="Century Gothic"/>
                <a:cs typeface="Century Gothic"/>
                <a:sym typeface="Century Gothic"/>
              </a:defRPr>
            </a:pPr>
            <a:r>
              <a:t>insert.php</a:t>
            </a:r>
          </a:p>
          <a:p>
            <a:pPr marL="1057761" lvl="2" indent="-285220" algn="just" defTabSz="352043">
              <a:spcBef>
                <a:spcPts val="0"/>
              </a:spcBef>
              <a:buBlip>
                <a:blip r:embed="rId2"/>
              </a:buBlip>
              <a:defRPr sz="1848">
                <a:solidFill>
                  <a:srgbClr val="695D4D"/>
                </a:solidFill>
                <a:latin typeface="Century Gothic"/>
                <a:ea typeface="Century Gothic"/>
                <a:cs typeface="Century Gothic"/>
                <a:sym typeface="Century Gothic"/>
              </a:defRPr>
            </a:pPr>
            <a:r>
              <a:t>This file interacts with the database as it stores the information from the form into the database.</a:t>
            </a:r>
          </a:p>
          <a:p>
            <a:pPr marL="1400026" lvl="3" indent="-285220" algn="just" defTabSz="352043">
              <a:spcBef>
                <a:spcPts val="0"/>
              </a:spcBef>
              <a:buBlip>
                <a:blip r:embed="rId2"/>
              </a:buBlip>
              <a:defRPr sz="2309">
                <a:solidFill>
                  <a:srgbClr val="695D4D"/>
                </a:solidFill>
                <a:latin typeface="Century Gothic"/>
                <a:ea typeface="Century Gothic"/>
                <a:cs typeface="Century Gothic"/>
                <a:sym typeface="Century Gothic"/>
              </a:defRPr>
            </a:pPr>
            <a:endParaRPr/>
          </a:p>
          <a:p>
            <a:pPr marL="373231" indent="-285220" algn="just" defTabSz="352043">
              <a:spcBef>
                <a:spcPts val="0"/>
              </a:spcBef>
              <a:buBlip>
                <a:blip r:embed="rId2"/>
              </a:buBlip>
              <a:defRPr sz="2309">
                <a:solidFill>
                  <a:srgbClr val="695D4D"/>
                </a:solidFill>
                <a:latin typeface="Century Gothic"/>
                <a:ea typeface="Century Gothic"/>
                <a:cs typeface="Century Gothic"/>
                <a:sym typeface="Century Gothic"/>
              </a:defRPr>
            </a:pPr>
            <a:r>
              <a:t>checkRes.php</a:t>
            </a:r>
          </a:p>
          <a:p>
            <a:pPr marL="1057761" lvl="2" indent="-285220" algn="just" defTabSz="352043">
              <a:spcBef>
                <a:spcPts val="0"/>
              </a:spcBef>
              <a:buBlip>
                <a:blip r:embed="rId2"/>
              </a:buBlip>
              <a:defRPr sz="1848">
                <a:solidFill>
                  <a:srgbClr val="695D4D"/>
                </a:solidFill>
                <a:latin typeface="Century Gothic"/>
                <a:ea typeface="Century Gothic"/>
                <a:cs typeface="Century Gothic"/>
                <a:sym typeface="Century Gothic"/>
              </a:defRPr>
            </a:pPr>
            <a:r>
              <a:t>This is an important file as it also interacts with the database to retrieve data and displays on the screen. This way the users are capable of check if their reservation exists or not.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1587500" y="3702050"/>
            <a:ext cx="10464800" cy="2349500"/>
          </a:xfrm>
          <a:prstGeom prst="rect">
            <a:avLst/>
          </a:prstGeom>
        </p:spPr>
        <p:txBody>
          <a:bodyPr/>
          <a:lstStyle>
            <a:lvl1pPr>
              <a:defRPr b="1" u="sng"/>
            </a:lvl1pPr>
          </a:lstStyle>
          <a:p>
            <a:r>
              <a:t>Questions?</a:t>
            </a:r>
          </a:p>
        </p:txBody>
      </p:sp>
    </p:spTree>
  </p:cSld>
  <p:clrMapOvr>
    <a:masterClrMapping/>
  </p:clrMapOvr>
  <p:transition spd="med"/>
</p:sld>
</file>

<file path=ppt/theme/theme1.xml><?xml version="1.0" encoding="utf-8"?>
<a:theme xmlns:a="http://schemas.openxmlformats.org/drawingml/2006/main" name="HardCover">
  <a:themeElements>
    <a:clrScheme name="HardCover">
      <a:dk1>
        <a:srgbClr val="6E603B"/>
      </a:dk1>
      <a:lt1>
        <a:srgbClr val="33446E"/>
      </a:lt1>
      <a:dk2>
        <a:srgbClr val="5C5A52"/>
      </a:dk2>
      <a:lt2>
        <a:srgbClr val="DCDEE0"/>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HardCover">
      <a:majorFont>
        <a:latin typeface="American Typewriter"/>
        <a:ea typeface="American Typewriter"/>
        <a:cs typeface="American Typewriter"/>
      </a:majorFont>
      <a:minorFont>
        <a:latin typeface="American Typewriter"/>
        <a:ea typeface="American Typewriter"/>
        <a:cs typeface="American Typewriter"/>
      </a:minorFont>
    </a:fontScheme>
    <a:fmtScheme name="HardCov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DEF"/>
            </a:solidFill>
            <a:effectLst>
              <a:outerShdw blurRad="25400" dist="12700" dir="16200000" rotWithShape="0">
                <a:srgbClr val="000000">
                  <a:alpha val="40000"/>
                </a:srgbClr>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2">
              <a:satOff val="-3676"/>
              <a:lumOff val="-121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HardCover">
  <a:themeElements>
    <a:clrScheme name="HardCover">
      <a:dk1>
        <a:srgbClr val="000000"/>
      </a:dk1>
      <a:lt1>
        <a:srgbClr val="FFFFFF"/>
      </a:lt1>
      <a:dk2>
        <a:srgbClr val="5C5A52"/>
      </a:dk2>
      <a:lt2>
        <a:srgbClr val="DCDEE0"/>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HardCover">
      <a:majorFont>
        <a:latin typeface="American Typewriter"/>
        <a:ea typeface="American Typewriter"/>
        <a:cs typeface="American Typewriter"/>
      </a:majorFont>
      <a:minorFont>
        <a:latin typeface="American Typewriter"/>
        <a:ea typeface="American Typewriter"/>
        <a:cs typeface="American Typewriter"/>
      </a:minorFont>
    </a:fontScheme>
    <a:fmtScheme name="HardCov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DEF"/>
            </a:solidFill>
            <a:effectLst>
              <a:outerShdw blurRad="25400" dist="12700" dir="16200000" rotWithShape="0">
                <a:srgbClr val="000000">
                  <a:alpha val="40000"/>
                </a:srgbClr>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2">
              <a:satOff val="-3676"/>
              <a:lumOff val="-121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E603B"/>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443</Words>
  <Application>Microsoft Macintosh PowerPoint</Application>
  <PresentationFormat>Custom</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American Typewriter</vt:lpstr>
      <vt:lpstr>Century Gothic</vt:lpstr>
      <vt:lpstr>Helvetica Neue</vt:lpstr>
      <vt:lpstr>Palatino</vt:lpstr>
      <vt:lpstr>HardCover</vt:lpstr>
      <vt:lpstr>Final Project  Multifarious System 1 ECE 3553</vt:lpstr>
      <vt:lpstr>Introduction</vt:lpstr>
      <vt:lpstr>Technologies</vt:lpstr>
      <vt:lpstr>Features</vt:lpstr>
      <vt:lpstr>Example</vt:lpstr>
      <vt:lpstr>Project Files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Multifarious System 1 ECE 3553</dc:title>
  <cp:lastModifiedBy>Pulkit R Aggarwal</cp:lastModifiedBy>
  <cp:revision>1</cp:revision>
  <dcterms:modified xsi:type="dcterms:W3CDTF">2016-12-10T06:24:33Z</dcterms:modified>
</cp:coreProperties>
</file>