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Lst>
  <p:sldSz cx="5854700" cy="3295650"/>
  <p:notesSz cx="5854700" cy="32956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01C13-D1F6-4B75-9868-AC8B57860E13}">
          <p14:sldIdLst>
            <p14:sldId id="256"/>
            <p14:sldId id="257"/>
          </p14:sldIdLst>
        </p14:section>
        <p14:section name="Untitled Section" id="{7F914D46-3D35-466E-A3F0-3D937C159589}">
          <p14:sldIdLst>
            <p14:sldId id="269"/>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6" d="100"/>
          <a:sy n="156" d="100"/>
        </p:scale>
        <p:origin x="955"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4069"/>
            <a:ext cx="5854700" cy="3299719"/>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723706" y="1155512"/>
            <a:ext cx="3729747" cy="791140"/>
          </a:xfrm>
        </p:spPr>
        <p:txBody>
          <a:bodyPr anchor="b">
            <a:noAutofit/>
          </a:bodyPr>
          <a:lstStyle>
            <a:lvl1pPr algn="r">
              <a:defRPr sz="2593">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723706" y="1946650"/>
            <a:ext cx="3729747" cy="527121"/>
          </a:xfrm>
        </p:spPr>
        <p:txBody>
          <a:bodyPr anchor="t"/>
          <a:lstStyle>
            <a:lvl1pPr marL="0" indent="0" algn="r">
              <a:buNone/>
              <a:defRPr>
                <a:solidFill>
                  <a:schemeClr val="tx1">
                    <a:lumMod val="50000"/>
                    <a:lumOff val="50000"/>
                  </a:schemeClr>
                </a:solidFill>
              </a:defRPr>
            </a:lvl1pPr>
            <a:lvl2pPr marL="219547" indent="0" algn="ctr">
              <a:buNone/>
              <a:defRPr>
                <a:solidFill>
                  <a:schemeClr val="tx1">
                    <a:tint val="75000"/>
                  </a:schemeClr>
                </a:solidFill>
              </a:defRPr>
            </a:lvl2pPr>
            <a:lvl3pPr marL="439095" indent="0" algn="ctr">
              <a:buNone/>
              <a:defRPr>
                <a:solidFill>
                  <a:schemeClr val="tx1">
                    <a:tint val="75000"/>
                  </a:schemeClr>
                </a:solidFill>
              </a:defRPr>
            </a:lvl3pPr>
            <a:lvl4pPr marL="658642" indent="0" algn="ctr">
              <a:buNone/>
              <a:defRPr>
                <a:solidFill>
                  <a:schemeClr val="tx1">
                    <a:tint val="75000"/>
                  </a:schemeClr>
                </a:solidFill>
              </a:defRPr>
            </a:lvl4pPr>
            <a:lvl5pPr marL="878190" indent="0" algn="ctr">
              <a:buNone/>
              <a:defRPr>
                <a:solidFill>
                  <a:schemeClr val="tx1">
                    <a:tint val="75000"/>
                  </a:schemeClr>
                </a:solidFill>
              </a:defRPr>
            </a:lvl5pPr>
            <a:lvl6pPr marL="1097737" indent="0" algn="ctr">
              <a:buNone/>
              <a:defRPr>
                <a:solidFill>
                  <a:schemeClr val="tx1">
                    <a:tint val="75000"/>
                  </a:schemeClr>
                </a:solidFill>
              </a:defRPr>
            </a:lvl6pPr>
            <a:lvl7pPr marL="1317285" indent="0" algn="ctr">
              <a:buNone/>
              <a:defRPr>
                <a:solidFill>
                  <a:schemeClr val="tx1">
                    <a:tint val="75000"/>
                  </a:schemeClr>
                </a:solidFill>
              </a:defRPr>
            </a:lvl7pPr>
            <a:lvl8pPr marL="1536832" indent="0" algn="ctr">
              <a:buNone/>
              <a:defRPr>
                <a:solidFill>
                  <a:schemeClr val="tx1">
                    <a:tint val="75000"/>
                  </a:schemeClr>
                </a:solidFill>
              </a:defRPr>
            </a:lvl8pPr>
            <a:lvl9pPr marL="17563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495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25262" y="292947"/>
            <a:ext cx="4128192" cy="1635619"/>
          </a:xfrm>
        </p:spPr>
        <p:txBody>
          <a:bodyPr anchor="ctr">
            <a:normAutofit/>
          </a:bodyPr>
          <a:lstStyle>
            <a:lvl1pPr algn="l">
              <a:defRPr sz="2113" b="0" cap="none"/>
            </a:lvl1pPr>
          </a:lstStyle>
          <a:p>
            <a:r>
              <a:rPr lang="en-US"/>
              <a:t>Click to edit Master title style</a:t>
            </a:r>
            <a:endParaRPr lang="en-US" dirty="0"/>
          </a:p>
        </p:txBody>
      </p:sp>
      <p:sp>
        <p:nvSpPr>
          <p:cNvPr id="3" name="Text Placeholder 2"/>
          <p:cNvSpPr>
            <a:spLocks noGrp="1"/>
          </p:cNvSpPr>
          <p:nvPr>
            <p:ph type="body" idx="1"/>
          </p:nvPr>
        </p:nvSpPr>
        <p:spPr>
          <a:xfrm>
            <a:off x="325262" y="2148275"/>
            <a:ext cx="4128192" cy="754935"/>
          </a:xfrm>
        </p:spPr>
        <p:txBody>
          <a:bodyPr anchor="ctr">
            <a:normAutofit/>
          </a:bodyPr>
          <a:lstStyle>
            <a:lvl1pPr marL="0" indent="0" algn="l">
              <a:buNone/>
              <a:defRPr sz="864">
                <a:solidFill>
                  <a:schemeClr val="tx1">
                    <a:lumMod val="75000"/>
                    <a:lumOff val="25000"/>
                  </a:schemeClr>
                </a:solidFill>
              </a:defRPr>
            </a:lvl1pPr>
            <a:lvl2pPr marL="219547" indent="0">
              <a:buNone/>
              <a:defRPr sz="864">
                <a:solidFill>
                  <a:schemeClr val="tx1">
                    <a:tint val="75000"/>
                  </a:schemeClr>
                </a:solidFill>
              </a:defRPr>
            </a:lvl2pPr>
            <a:lvl3pPr marL="439095" indent="0">
              <a:buNone/>
              <a:defRPr sz="768">
                <a:solidFill>
                  <a:schemeClr val="tx1">
                    <a:tint val="75000"/>
                  </a:schemeClr>
                </a:solidFill>
              </a:defRPr>
            </a:lvl3pPr>
            <a:lvl4pPr marL="658642" indent="0">
              <a:buNone/>
              <a:defRPr sz="672">
                <a:solidFill>
                  <a:schemeClr val="tx1">
                    <a:tint val="75000"/>
                  </a:schemeClr>
                </a:solidFill>
              </a:defRPr>
            </a:lvl4pPr>
            <a:lvl5pPr marL="878190" indent="0">
              <a:buNone/>
              <a:defRPr sz="672">
                <a:solidFill>
                  <a:schemeClr val="tx1">
                    <a:tint val="75000"/>
                  </a:schemeClr>
                </a:solidFill>
              </a:defRPr>
            </a:lvl5pPr>
            <a:lvl6pPr marL="1097737" indent="0">
              <a:buNone/>
              <a:defRPr sz="672">
                <a:solidFill>
                  <a:schemeClr val="tx1">
                    <a:tint val="75000"/>
                  </a:schemeClr>
                </a:solidFill>
              </a:defRPr>
            </a:lvl6pPr>
            <a:lvl7pPr marL="1317285" indent="0">
              <a:buNone/>
              <a:defRPr sz="672">
                <a:solidFill>
                  <a:schemeClr val="tx1">
                    <a:tint val="75000"/>
                  </a:schemeClr>
                </a:solidFill>
              </a:defRPr>
            </a:lvl7pPr>
            <a:lvl8pPr marL="1536832" indent="0">
              <a:buNone/>
              <a:defRPr sz="672">
                <a:solidFill>
                  <a:schemeClr val="tx1">
                    <a:tint val="75000"/>
                  </a:schemeClr>
                </a:solidFill>
              </a:defRPr>
            </a:lvl8pPr>
            <a:lvl9pPr marL="1756380" indent="0">
              <a:buNone/>
              <a:defRPr sz="6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4692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234" y="292947"/>
            <a:ext cx="3886871" cy="1452527"/>
          </a:xfrm>
        </p:spPr>
        <p:txBody>
          <a:bodyPr anchor="ctr">
            <a:normAutofit/>
          </a:bodyPr>
          <a:lstStyle>
            <a:lvl1pPr algn="l">
              <a:defRPr sz="2113"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56031" y="1745474"/>
            <a:ext cx="3469277" cy="183092"/>
          </a:xfrm>
        </p:spPr>
        <p:txBody>
          <a:bodyPr anchor="ctr">
            <a:noAutofit/>
          </a:bodyPr>
          <a:lstStyle>
            <a:lvl1pPr marL="0" indent="0">
              <a:buFontTx/>
              <a:buNone/>
              <a:defRPr sz="768">
                <a:solidFill>
                  <a:schemeClr val="tx1">
                    <a:lumMod val="50000"/>
                    <a:lumOff val="50000"/>
                  </a:schemeClr>
                </a:solidFill>
              </a:defRPr>
            </a:lvl1pPr>
            <a:lvl2pPr marL="219547" indent="0">
              <a:buFontTx/>
              <a:buNone/>
              <a:defRPr/>
            </a:lvl2pPr>
            <a:lvl3pPr marL="439095" indent="0">
              <a:buFontTx/>
              <a:buNone/>
              <a:defRPr/>
            </a:lvl3pPr>
            <a:lvl4pPr marL="658642" indent="0">
              <a:buFontTx/>
              <a:buNone/>
              <a:defRPr/>
            </a:lvl4pPr>
            <a:lvl5pPr marL="878190" indent="0">
              <a:buFontTx/>
              <a:buNone/>
              <a:defRPr/>
            </a:lvl5pPr>
          </a:lstStyle>
          <a:p>
            <a:pPr lvl="0"/>
            <a:r>
              <a:rPr lang="en-US"/>
              <a:t>Click to edit Master text styles</a:t>
            </a:r>
          </a:p>
        </p:txBody>
      </p:sp>
      <p:sp>
        <p:nvSpPr>
          <p:cNvPr id="3" name="Text Placeholder 2"/>
          <p:cNvSpPr>
            <a:spLocks noGrp="1"/>
          </p:cNvSpPr>
          <p:nvPr>
            <p:ph type="body" idx="1"/>
          </p:nvPr>
        </p:nvSpPr>
        <p:spPr>
          <a:xfrm>
            <a:off x="325262" y="2148275"/>
            <a:ext cx="4128192" cy="754935"/>
          </a:xfrm>
        </p:spPr>
        <p:txBody>
          <a:bodyPr anchor="ctr">
            <a:normAutofit/>
          </a:bodyPr>
          <a:lstStyle>
            <a:lvl1pPr marL="0" indent="0" algn="l">
              <a:buNone/>
              <a:defRPr sz="864">
                <a:solidFill>
                  <a:schemeClr val="tx1">
                    <a:lumMod val="75000"/>
                    <a:lumOff val="25000"/>
                  </a:schemeClr>
                </a:solidFill>
              </a:defRPr>
            </a:lvl1pPr>
            <a:lvl2pPr marL="219547" indent="0">
              <a:buNone/>
              <a:defRPr sz="864">
                <a:solidFill>
                  <a:schemeClr val="tx1">
                    <a:tint val="75000"/>
                  </a:schemeClr>
                </a:solidFill>
              </a:defRPr>
            </a:lvl2pPr>
            <a:lvl3pPr marL="439095" indent="0">
              <a:buNone/>
              <a:defRPr sz="768">
                <a:solidFill>
                  <a:schemeClr val="tx1">
                    <a:tint val="75000"/>
                  </a:schemeClr>
                </a:solidFill>
              </a:defRPr>
            </a:lvl3pPr>
            <a:lvl4pPr marL="658642" indent="0">
              <a:buNone/>
              <a:defRPr sz="672">
                <a:solidFill>
                  <a:schemeClr val="tx1">
                    <a:tint val="75000"/>
                  </a:schemeClr>
                </a:solidFill>
              </a:defRPr>
            </a:lvl4pPr>
            <a:lvl5pPr marL="878190" indent="0">
              <a:buNone/>
              <a:defRPr sz="672">
                <a:solidFill>
                  <a:schemeClr val="tx1">
                    <a:tint val="75000"/>
                  </a:schemeClr>
                </a:solidFill>
              </a:defRPr>
            </a:lvl5pPr>
            <a:lvl6pPr marL="1097737" indent="0">
              <a:buNone/>
              <a:defRPr sz="672">
                <a:solidFill>
                  <a:schemeClr val="tx1">
                    <a:tint val="75000"/>
                  </a:schemeClr>
                </a:solidFill>
              </a:defRPr>
            </a:lvl6pPr>
            <a:lvl7pPr marL="1317285" indent="0">
              <a:buNone/>
              <a:defRPr sz="672">
                <a:solidFill>
                  <a:schemeClr val="tx1">
                    <a:tint val="75000"/>
                  </a:schemeClr>
                </a:solidFill>
              </a:defRPr>
            </a:lvl7pPr>
            <a:lvl8pPr marL="1536832" indent="0">
              <a:buNone/>
              <a:defRPr sz="672">
                <a:solidFill>
                  <a:schemeClr val="tx1">
                    <a:tint val="75000"/>
                  </a:schemeClr>
                </a:solidFill>
              </a:defRPr>
            </a:lvl8pPr>
            <a:lvl9pPr marL="1756380" indent="0">
              <a:buNone/>
              <a:defRPr sz="6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260210" y="379821"/>
            <a:ext cx="292735" cy="281017"/>
          </a:xfrm>
          <a:prstGeom prst="rect">
            <a:avLst/>
          </a:prstGeom>
        </p:spPr>
        <p:txBody>
          <a:bodyPr vert="horz" lIns="43910" tIns="21955" rIns="43910" bIns="21955" rtlCol="0" anchor="ctr">
            <a:noAutofit/>
          </a:bodyPr>
          <a:lstStyle/>
          <a:p>
            <a:pPr lvl="0"/>
            <a:r>
              <a:rPr lang="en-US" sz="3842"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4270498" y="1387151"/>
            <a:ext cx="292735" cy="281017"/>
          </a:xfrm>
          <a:prstGeom prst="rect">
            <a:avLst/>
          </a:prstGeom>
        </p:spPr>
        <p:txBody>
          <a:bodyPr vert="horz" lIns="43910" tIns="21955" rIns="43910" bIns="21955" rtlCol="0" anchor="ctr">
            <a:noAutofit/>
          </a:bodyPr>
          <a:lstStyle/>
          <a:p>
            <a:pPr lvl="0"/>
            <a:r>
              <a:rPr lang="en-US" sz="3842" baseline="0" dirty="0">
                <a:ln w="3175" cmpd="sng">
                  <a:noFill/>
                </a:ln>
                <a:solidFill>
                  <a:schemeClr val="accent1">
                    <a:lumMod val="60000"/>
                    <a:lumOff val="40000"/>
                  </a:schemeClr>
                </a:solidFill>
                <a:latin typeface="Arial"/>
              </a:rPr>
              <a:t>”</a:t>
            </a:r>
            <a:endParaRPr lang="en-US" sz="864" dirty="0">
              <a:solidFill>
                <a:schemeClr val="accent1">
                  <a:lumMod val="60000"/>
                  <a:lumOff val="40000"/>
                </a:schemeClr>
              </a:solidFill>
              <a:latin typeface="Arial"/>
            </a:endParaRPr>
          </a:p>
        </p:txBody>
      </p:sp>
    </p:spTree>
    <p:extLst>
      <p:ext uri="{BB962C8B-B14F-4D97-AF65-F5344CB8AC3E}">
        <p14:creationId xmlns:p14="http://schemas.microsoft.com/office/powerpoint/2010/main" val="2915461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25262" y="928427"/>
            <a:ext cx="4128192" cy="1247263"/>
          </a:xfrm>
        </p:spPr>
        <p:txBody>
          <a:bodyPr anchor="b">
            <a:normAutofit/>
          </a:bodyPr>
          <a:lstStyle>
            <a:lvl1pPr algn="l">
              <a:defRPr sz="2113" b="0" cap="none"/>
            </a:lvl1pPr>
          </a:lstStyle>
          <a:p>
            <a:r>
              <a:rPr lang="en-US"/>
              <a:t>Click to edit Master title style</a:t>
            </a:r>
            <a:endParaRPr lang="en-US" dirty="0"/>
          </a:p>
        </p:txBody>
      </p:sp>
      <p:sp>
        <p:nvSpPr>
          <p:cNvPr id="3" name="Text Placeholder 2"/>
          <p:cNvSpPr>
            <a:spLocks noGrp="1"/>
          </p:cNvSpPr>
          <p:nvPr>
            <p:ph type="body" idx="1"/>
          </p:nvPr>
        </p:nvSpPr>
        <p:spPr>
          <a:xfrm>
            <a:off x="325262" y="2175690"/>
            <a:ext cx="4128192" cy="727520"/>
          </a:xfrm>
        </p:spPr>
        <p:txBody>
          <a:bodyPr anchor="t">
            <a:normAutofit/>
          </a:bodyPr>
          <a:lstStyle>
            <a:lvl1pPr marL="0" indent="0" algn="l">
              <a:buNone/>
              <a:defRPr sz="864">
                <a:solidFill>
                  <a:schemeClr val="tx1">
                    <a:lumMod val="75000"/>
                    <a:lumOff val="25000"/>
                  </a:schemeClr>
                </a:solidFill>
              </a:defRPr>
            </a:lvl1pPr>
            <a:lvl2pPr marL="219547" indent="0">
              <a:buNone/>
              <a:defRPr sz="864">
                <a:solidFill>
                  <a:schemeClr val="tx1">
                    <a:tint val="75000"/>
                  </a:schemeClr>
                </a:solidFill>
              </a:defRPr>
            </a:lvl2pPr>
            <a:lvl3pPr marL="439095" indent="0">
              <a:buNone/>
              <a:defRPr sz="768">
                <a:solidFill>
                  <a:schemeClr val="tx1">
                    <a:tint val="75000"/>
                  </a:schemeClr>
                </a:solidFill>
              </a:defRPr>
            </a:lvl3pPr>
            <a:lvl4pPr marL="658642" indent="0">
              <a:buNone/>
              <a:defRPr sz="672">
                <a:solidFill>
                  <a:schemeClr val="tx1">
                    <a:tint val="75000"/>
                  </a:schemeClr>
                </a:solidFill>
              </a:defRPr>
            </a:lvl4pPr>
            <a:lvl5pPr marL="878190" indent="0">
              <a:buNone/>
              <a:defRPr sz="672">
                <a:solidFill>
                  <a:schemeClr val="tx1">
                    <a:tint val="75000"/>
                  </a:schemeClr>
                </a:solidFill>
              </a:defRPr>
            </a:lvl5pPr>
            <a:lvl6pPr marL="1097737" indent="0">
              <a:buNone/>
              <a:defRPr sz="672">
                <a:solidFill>
                  <a:schemeClr val="tx1">
                    <a:tint val="75000"/>
                  </a:schemeClr>
                </a:solidFill>
              </a:defRPr>
            </a:lvl6pPr>
            <a:lvl7pPr marL="1317285" indent="0">
              <a:buNone/>
              <a:defRPr sz="672">
                <a:solidFill>
                  <a:schemeClr val="tx1">
                    <a:tint val="75000"/>
                  </a:schemeClr>
                </a:solidFill>
              </a:defRPr>
            </a:lvl7pPr>
            <a:lvl8pPr marL="1536832" indent="0">
              <a:buNone/>
              <a:defRPr sz="672">
                <a:solidFill>
                  <a:schemeClr val="tx1">
                    <a:tint val="75000"/>
                  </a:schemeClr>
                </a:solidFill>
              </a:defRPr>
            </a:lvl8pPr>
            <a:lvl9pPr marL="1756380" indent="0">
              <a:buNone/>
              <a:defRPr sz="6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3204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447234" y="292947"/>
            <a:ext cx="3886871" cy="1452527"/>
          </a:xfrm>
        </p:spPr>
        <p:txBody>
          <a:bodyPr anchor="ctr">
            <a:normAutofit/>
          </a:bodyPr>
          <a:lstStyle>
            <a:lvl1pPr algn="l">
              <a:defRPr sz="2113"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25261" y="1928565"/>
            <a:ext cx="4128192" cy="247125"/>
          </a:xfrm>
        </p:spPr>
        <p:txBody>
          <a:bodyPr anchor="b">
            <a:noAutofit/>
          </a:bodyPr>
          <a:lstStyle>
            <a:lvl1pPr marL="0" indent="0">
              <a:buFontTx/>
              <a:buNone/>
              <a:defRPr sz="1152">
                <a:solidFill>
                  <a:schemeClr val="tx1">
                    <a:lumMod val="75000"/>
                    <a:lumOff val="25000"/>
                  </a:schemeClr>
                </a:solidFill>
              </a:defRPr>
            </a:lvl1pPr>
            <a:lvl2pPr marL="219547" indent="0">
              <a:buFontTx/>
              <a:buNone/>
              <a:defRPr/>
            </a:lvl2pPr>
            <a:lvl3pPr marL="439095" indent="0">
              <a:buFontTx/>
              <a:buNone/>
              <a:defRPr/>
            </a:lvl3pPr>
            <a:lvl4pPr marL="658642" indent="0">
              <a:buFontTx/>
              <a:buNone/>
              <a:defRPr/>
            </a:lvl4pPr>
            <a:lvl5pPr marL="878190" indent="0">
              <a:buFontTx/>
              <a:buNone/>
              <a:defRPr/>
            </a:lvl5pPr>
          </a:lstStyle>
          <a:p>
            <a:pPr lvl="0"/>
            <a:r>
              <a:rPr lang="en-US"/>
              <a:t>Click to edit Master text styles</a:t>
            </a:r>
          </a:p>
        </p:txBody>
      </p:sp>
      <p:sp>
        <p:nvSpPr>
          <p:cNvPr id="3" name="Text Placeholder 2"/>
          <p:cNvSpPr>
            <a:spLocks noGrp="1"/>
          </p:cNvSpPr>
          <p:nvPr>
            <p:ph type="body" idx="1"/>
          </p:nvPr>
        </p:nvSpPr>
        <p:spPr>
          <a:xfrm>
            <a:off x="325262" y="2175690"/>
            <a:ext cx="4128192" cy="727520"/>
          </a:xfrm>
        </p:spPr>
        <p:txBody>
          <a:bodyPr anchor="t">
            <a:normAutofit/>
          </a:bodyPr>
          <a:lstStyle>
            <a:lvl1pPr marL="0" indent="0" algn="l">
              <a:buNone/>
              <a:defRPr sz="864">
                <a:solidFill>
                  <a:schemeClr val="tx1">
                    <a:lumMod val="50000"/>
                    <a:lumOff val="50000"/>
                  </a:schemeClr>
                </a:solidFill>
              </a:defRPr>
            </a:lvl1pPr>
            <a:lvl2pPr marL="219547" indent="0">
              <a:buNone/>
              <a:defRPr sz="864">
                <a:solidFill>
                  <a:schemeClr val="tx1">
                    <a:tint val="75000"/>
                  </a:schemeClr>
                </a:solidFill>
              </a:defRPr>
            </a:lvl2pPr>
            <a:lvl3pPr marL="439095" indent="0">
              <a:buNone/>
              <a:defRPr sz="768">
                <a:solidFill>
                  <a:schemeClr val="tx1">
                    <a:tint val="75000"/>
                  </a:schemeClr>
                </a:solidFill>
              </a:defRPr>
            </a:lvl3pPr>
            <a:lvl4pPr marL="658642" indent="0">
              <a:buNone/>
              <a:defRPr sz="672">
                <a:solidFill>
                  <a:schemeClr val="tx1">
                    <a:tint val="75000"/>
                  </a:schemeClr>
                </a:solidFill>
              </a:defRPr>
            </a:lvl4pPr>
            <a:lvl5pPr marL="878190" indent="0">
              <a:buNone/>
              <a:defRPr sz="672">
                <a:solidFill>
                  <a:schemeClr val="tx1">
                    <a:tint val="75000"/>
                  </a:schemeClr>
                </a:solidFill>
              </a:defRPr>
            </a:lvl5pPr>
            <a:lvl6pPr marL="1097737" indent="0">
              <a:buNone/>
              <a:defRPr sz="672">
                <a:solidFill>
                  <a:schemeClr val="tx1">
                    <a:tint val="75000"/>
                  </a:schemeClr>
                </a:solidFill>
              </a:defRPr>
            </a:lvl6pPr>
            <a:lvl7pPr marL="1317285" indent="0">
              <a:buNone/>
              <a:defRPr sz="672">
                <a:solidFill>
                  <a:schemeClr val="tx1">
                    <a:tint val="75000"/>
                  </a:schemeClr>
                </a:solidFill>
              </a:defRPr>
            </a:lvl7pPr>
            <a:lvl8pPr marL="1536832" indent="0">
              <a:buNone/>
              <a:defRPr sz="672">
                <a:solidFill>
                  <a:schemeClr val="tx1">
                    <a:tint val="75000"/>
                  </a:schemeClr>
                </a:solidFill>
              </a:defRPr>
            </a:lvl8pPr>
            <a:lvl9pPr marL="1756380" indent="0">
              <a:buNone/>
              <a:defRPr sz="6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260210" y="379821"/>
            <a:ext cx="292735" cy="281017"/>
          </a:xfrm>
          <a:prstGeom prst="rect">
            <a:avLst/>
          </a:prstGeom>
        </p:spPr>
        <p:txBody>
          <a:bodyPr vert="horz" lIns="43910" tIns="21955" rIns="43910" bIns="21955" rtlCol="0" anchor="ctr">
            <a:noAutofit/>
          </a:bodyPr>
          <a:lstStyle/>
          <a:p>
            <a:pPr lvl="0"/>
            <a:r>
              <a:rPr lang="en-US" sz="384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4270498" y="1387151"/>
            <a:ext cx="292735" cy="281017"/>
          </a:xfrm>
          <a:prstGeom prst="rect">
            <a:avLst/>
          </a:prstGeom>
        </p:spPr>
        <p:txBody>
          <a:bodyPr vert="horz" lIns="43910" tIns="21955" rIns="43910" bIns="21955" rtlCol="0" anchor="ctr">
            <a:noAutofit/>
          </a:bodyPr>
          <a:lstStyle/>
          <a:p>
            <a:pPr lvl="0"/>
            <a:r>
              <a:rPr lang="en-US" sz="384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437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29326" y="292947"/>
            <a:ext cx="4124127" cy="1452527"/>
          </a:xfrm>
        </p:spPr>
        <p:txBody>
          <a:bodyPr anchor="ctr">
            <a:normAutofit/>
          </a:bodyPr>
          <a:lstStyle>
            <a:lvl1pPr algn="l">
              <a:defRPr sz="2113"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25261" y="1928565"/>
            <a:ext cx="4128192" cy="247125"/>
          </a:xfrm>
        </p:spPr>
        <p:txBody>
          <a:bodyPr anchor="b">
            <a:noAutofit/>
          </a:bodyPr>
          <a:lstStyle>
            <a:lvl1pPr marL="0" indent="0">
              <a:buFontTx/>
              <a:buNone/>
              <a:defRPr sz="1152">
                <a:solidFill>
                  <a:schemeClr val="accent1"/>
                </a:solidFill>
              </a:defRPr>
            </a:lvl1pPr>
            <a:lvl2pPr marL="219547" indent="0">
              <a:buFontTx/>
              <a:buNone/>
              <a:defRPr/>
            </a:lvl2pPr>
            <a:lvl3pPr marL="439095" indent="0">
              <a:buFontTx/>
              <a:buNone/>
              <a:defRPr/>
            </a:lvl3pPr>
            <a:lvl4pPr marL="658642" indent="0">
              <a:buFontTx/>
              <a:buNone/>
              <a:defRPr/>
            </a:lvl4pPr>
            <a:lvl5pPr marL="878190" indent="0">
              <a:buFontTx/>
              <a:buNone/>
              <a:defRPr/>
            </a:lvl5pPr>
          </a:lstStyle>
          <a:p>
            <a:pPr lvl="0"/>
            <a:r>
              <a:rPr lang="en-US"/>
              <a:t>Click to edit Master text styles</a:t>
            </a:r>
          </a:p>
        </p:txBody>
      </p:sp>
      <p:sp>
        <p:nvSpPr>
          <p:cNvPr id="3" name="Text Placeholder 2"/>
          <p:cNvSpPr>
            <a:spLocks noGrp="1"/>
          </p:cNvSpPr>
          <p:nvPr>
            <p:ph type="body" idx="1"/>
          </p:nvPr>
        </p:nvSpPr>
        <p:spPr>
          <a:xfrm>
            <a:off x="325262" y="2175690"/>
            <a:ext cx="4128192" cy="727520"/>
          </a:xfrm>
        </p:spPr>
        <p:txBody>
          <a:bodyPr anchor="t">
            <a:normAutofit/>
          </a:bodyPr>
          <a:lstStyle>
            <a:lvl1pPr marL="0" indent="0" algn="l">
              <a:buNone/>
              <a:defRPr sz="864">
                <a:solidFill>
                  <a:schemeClr val="tx1">
                    <a:lumMod val="50000"/>
                    <a:lumOff val="50000"/>
                  </a:schemeClr>
                </a:solidFill>
              </a:defRPr>
            </a:lvl1pPr>
            <a:lvl2pPr marL="219547" indent="0">
              <a:buNone/>
              <a:defRPr sz="864">
                <a:solidFill>
                  <a:schemeClr val="tx1">
                    <a:tint val="75000"/>
                  </a:schemeClr>
                </a:solidFill>
              </a:defRPr>
            </a:lvl2pPr>
            <a:lvl3pPr marL="439095" indent="0">
              <a:buNone/>
              <a:defRPr sz="768">
                <a:solidFill>
                  <a:schemeClr val="tx1">
                    <a:tint val="75000"/>
                  </a:schemeClr>
                </a:solidFill>
              </a:defRPr>
            </a:lvl3pPr>
            <a:lvl4pPr marL="658642" indent="0">
              <a:buNone/>
              <a:defRPr sz="672">
                <a:solidFill>
                  <a:schemeClr val="tx1">
                    <a:tint val="75000"/>
                  </a:schemeClr>
                </a:solidFill>
              </a:defRPr>
            </a:lvl4pPr>
            <a:lvl5pPr marL="878190" indent="0">
              <a:buNone/>
              <a:defRPr sz="672">
                <a:solidFill>
                  <a:schemeClr val="tx1">
                    <a:tint val="75000"/>
                  </a:schemeClr>
                </a:solidFill>
              </a:defRPr>
            </a:lvl5pPr>
            <a:lvl6pPr marL="1097737" indent="0">
              <a:buNone/>
              <a:defRPr sz="672">
                <a:solidFill>
                  <a:schemeClr val="tx1">
                    <a:tint val="75000"/>
                  </a:schemeClr>
                </a:solidFill>
              </a:defRPr>
            </a:lvl6pPr>
            <a:lvl7pPr marL="1317285" indent="0">
              <a:buNone/>
              <a:defRPr sz="672">
                <a:solidFill>
                  <a:schemeClr val="tx1">
                    <a:tint val="75000"/>
                  </a:schemeClr>
                </a:solidFill>
              </a:defRPr>
            </a:lvl7pPr>
            <a:lvl8pPr marL="1536832" indent="0">
              <a:buNone/>
              <a:defRPr sz="672">
                <a:solidFill>
                  <a:schemeClr val="tx1">
                    <a:tint val="75000"/>
                  </a:schemeClr>
                </a:solidFill>
              </a:defRPr>
            </a:lvl8pPr>
            <a:lvl9pPr marL="1756380" indent="0">
              <a:buNone/>
              <a:defRPr sz="6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4565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1233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26143" y="292946"/>
            <a:ext cx="626548" cy="252361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25262" y="292947"/>
            <a:ext cx="3390343" cy="25236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07525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8746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72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3743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262" y="1297917"/>
            <a:ext cx="4128192" cy="877774"/>
          </a:xfrm>
        </p:spPr>
        <p:txBody>
          <a:bodyPr anchor="b"/>
          <a:lstStyle>
            <a:lvl1pPr algn="l">
              <a:defRPr sz="1921" b="0" cap="none"/>
            </a:lvl1pPr>
          </a:lstStyle>
          <a:p>
            <a:r>
              <a:rPr lang="en-US"/>
              <a:t>Click to edit Master title style</a:t>
            </a:r>
            <a:endParaRPr lang="en-US" dirty="0"/>
          </a:p>
        </p:txBody>
      </p:sp>
      <p:sp>
        <p:nvSpPr>
          <p:cNvPr id="3" name="Text Placeholder 2"/>
          <p:cNvSpPr>
            <a:spLocks noGrp="1"/>
          </p:cNvSpPr>
          <p:nvPr>
            <p:ph type="body" idx="1"/>
          </p:nvPr>
        </p:nvSpPr>
        <p:spPr>
          <a:xfrm>
            <a:off x="325262" y="2175690"/>
            <a:ext cx="4128192" cy="413470"/>
          </a:xfrm>
        </p:spPr>
        <p:txBody>
          <a:bodyPr anchor="t"/>
          <a:lstStyle>
            <a:lvl1pPr marL="0" indent="0" algn="l">
              <a:buNone/>
              <a:defRPr sz="960">
                <a:solidFill>
                  <a:schemeClr val="tx1">
                    <a:lumMod val="50000"/>
                    <a:lumOff val="50000"/>
                  </a:schemeClr>
                </a:solidFill>
              </a:defRPr>
            </a:lvl1pPr>
            <a:lvl2pPr marL="219547" indent="0">
              <a:buNone/>
              <a:defRPr sz="864">
                <a:solidFill>
                  <a:schemeClr val="tx1">
                    <a:tint val="75000"/>
                  </a:schemeClr>
                </a:solidFill>
              </a:defRPr>
            </a:lvl2pPr>
            <a:lvl3pPr marL="439095" indent="0">
              <a:buNone/>
              <a:defRPr sz="768">
                <a:solidFill>
                  <a:schemeClr val="tx1">
                    <a:tint val="75000"/>
                  </a:schemeClr>
                </a:solidFill>
              </a:defRPr>
            </a:lvl3pPr>
            <a:lvl4pPr marL="658642" indent="0">
              <a:buNone/>
              <a:defRPr sz="672">
                <a:solidFill>
                  <a:schemeClr val="tx1">
                    <a:tint val="75000"/>
                  </a:schemeClr>
                </a:solidFill>
              </a:defRPr>
            </a:lvl4pPr>
            <a:lvl5pPr marL="878190" indent="0">
              <a:buNone/>
              <a:defRPr sz="672">
                <a:solidFill>
                  <a:schemeClr val="tx1">
                    <a:tint val="75000"/>
                  </a:schemeClr>
                </a:solidFill>
              </a:defRPr>
            </a:lvl5pPr>
            <a:lvl6pPr marL="1097737" indent="0">
              <a:buNone/>
              <a:defRPr sz="672">
                <a:solidFill>
                  <a:schemeClr val="tx1">
                    <a:tint val="75000"/>
                  </a:schemeClr>
                </a:solidFill>
              </a:defRPr>
            </a:lvl6pPr>
            <a:lvl7pPr marL="1317285" indent="0">
              <a:buNone/>
              <a:defRPr sz="672">
                <a:solidFill>
                  <a:schemeClr val="tx1">
                    <a:tint val="75000"/>
                  </a:schemeClr>
                </a:solidFill>
              </a:defRPr>
            </a:lvl7pPr>
            <a:lvl8pPr marL="1536832" indent="0">
              <a:buNone/>
              <a:defRPr sz="672">
                <a:solidFill>
                  <a:schemeClr val="tx1">
                    <a:tint val="75000"/>
                  </a:schemeClr>
                </a:solidFill>
              </a:defRPr>
            </a:lvl8pPr>
            <a:lvl9pPr marL="1756380" indent="0">
              <a:buNone/>
              <a:defRPr sz="6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8481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25262" y="1038283"/>
            <a:ext cx="2009208" cy="18649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44246" y="1038283"/>
            <a:ext cx="2009208" cy="18649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8969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4499" y="1038472"/>
            <a:ext cx="2009971" cy="276926"/>
          </a:xfrm>
        </p:spPr>
        <p:txBody>
          <a:bodyPr anchor="b">
            <a:noAutofit/>
          </a:bodyPr>
          <a:lstStyle>
            <a:lvl1pPr marL="0" indent="0">
              <a:buNone/>
              <a:defRPr sz="1152" b="0"/>
            </a:lvl1pPr>
            <a:lvl2pPr marL="219547" indent="0">
              <a:buNone/>
              <a:defRPr sz="960" b="1"/>
            </a:lvl2pPr>
            <a:lvl3pPr marL="439095" indent="0">
              <a:buNone/>
              <a:defRPr sz="864" b="1"/>
            </a:lvl3pPr>
            <a:lvl4pPr marL="658642" indent="0">
              <a:buNone/>
              <a:defRPr sz="768" b="1"/>
            </a:lvl4pPr>
            <a:lvl5pPr marL="878190" indent="0">
              <a:buNone/>
              <a:defRPr sz="768" b="1"/>
            </a:lvl5pPr>
            <a:lvl6pPr marL="1097737" indent="0">
              <a:buNone/>
              <a:defRPr sz="768" b="1"/>
            </a:lvl6pPr>
            <a:lvl7pPr marL="1317285" indent="0">
              <a:buNone/>
              <a:defRPr sz="768" b="1"/>
            </a:lvl7pPr>
            <a:lvl8pPr marL="1536832" indent="0">
              <a:buNone/>
              <a:defRPr sz="768" b="1"/>
            </a:lvl8pPr>
            <a:lvl9pPr marL="1756380" indent="0">
              <a:buNone/>
              <a:defRPr sz="768" b="1"/>
            </a:lvl9pPr>
          </a:lstStyle>
          <a:p>
            <a:pPr lvl="0"/>
            <a:r>
              <a:rPr lang="en-US"/>
              <a:t>Click to edit Master text styles</a:t>
            </a:r>
          </a:p>
        </p:txBody>
      </p:sp>
      <p:sp>
        <p:nvSpPr>
          <p:cNvPr id="4" name="Content Placeholder 3"/>
          <p:cNvSpPr>
            <a:spLocks noGrp="1"/>
          </p:cNvSpPr>
          <p:nvPr>
            <p:ph sz="half" idx="2"/>
          </p:nvPr>
        </p:nvSpPr>
        <p:spPr>
          <a:xfrm>
            <a:off x="324499" y="1315398"/>
            <a:ext cx="2009971" cy="158781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43484" y="1038472"/>
            <a:ext cx="2009969" cy="276926"/>
          </a:xfrm>
        </p:spPr>
        <p:txBody>
          <a:bodyPr anchor="b">
            <a:noAutofit/>
          </a:bodyPr>
          <a:lstStyle>
            <a:lvl1pPr marL="0" indent="0">
              <a:buNone/>
              <a:defRPr sz="1152" b="0"/>
            </a:lvl1pPr>
            <a:lvl2pPr marL="219547" indent="0">
              <a:buNone/>
              <a:defRPr sz="960" b="1"/>
            </a:lvl2pPr>
            <a:lvl3pPr marL="439095" indent="0">
              <a:buNone/>
              <a:defRPr sz="864" b="1"/>
            </a:lvl3pPr>
            <a:lvl4pPr marL="658642" indent="0">
              <a:buNone/>
              <a:defRPr sz="768" b="1"/>
            </a:lvl4pPr>
            <a:lvl5pPr marL="878190" indent="0">
              <a:buNone/>
              <a:defRPr sz="768" b="1"/>
            </a:lvl5pPr>
            <a:lvl6pPr marL="1097737" indent="0">
              <a:buNone/>
              <a:defRPr sz="768" b="1"/>
            </a:lvl6pPr>
            <a:lvl7pPr marL="1317285" indent="0">
              <a:buNone/>
              <a:defRPr sz="768" b="1"/>
            </a:lvl7pPr>
            <a:lvl8pPr marL="1536832" indent="0">
              <a:buNone/>
              <a:defRPr sz="768" b="1"/>
            </a:lvl8pPr>
            <a:lvl9pPr marL="1756380" indent="0">
              <a:buNone/>
              <a:defRPr sz="768" b="1"/>
            </a:lvl9pPr>
          </a:lstStyle>
          <a:p>
            <a:pPr lvl="0"/>
            <a:r>
              <a:rPr lang="en-US"/>
              <a:t>Click to edit Master text styles</a:t>
            </a:r>
          </a:p>
        </p:txBody>
      </p:sp>
      <p:sp>
        <p:nvSpPr>
          <p:cNvPr id="6" name="Content Placeholder 5"/>
          <p:cNvSpPr>
            <a:spLocks noGrp="1"/>
          </p:cNvSpPr>
          <p:nvPr>
            <p:ph sz="quarter" idx="4"/>
          </p:nvPr>
        </p:nvSpPr>
        <p:spPr>
          <a:xfrm>
            <a:off x="2443485" y="1315398"/>
            <a:ext cx="2009968" cy="158781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7730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5261" y="292947"/>
            <a:ext cx="4128192" cy="63471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288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9814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5262" y="720162"/>
            <a:ext cx="1850976" cy="614374"/>
          </a:xfrm>
        </p:spPr>
        <p:txBody>
          <a:bodyPr anchor="b">
            <a:normAutofit/>
          </a:bodyPr>
          <a:lstStyle>
            <a:lvl1pPr>
              <a:defRPr sz="960"/>
            </a:lvl1pPr>
          </a:lstStyle>
          <a:p>
            <a:r>
              <a:rPr lang="en-US"/>
              <a:t>Click to edit Master title style</a:t>
            </a:r>
            <a:endParaRPr lang="en-US" dirty="0"/>
          </a:p>
        </p:txBody>
      </p:sp>
      <p:sp>
        <p:nvSpPr>
          <p:cNvPr id="3" name="Content Placeholder 2"/>
          <p:cNvSpPr>
            <a:spLocks noGrp="1"/>
          </p:cNvSpPr>
          <p:nvPr>
            <p:ph idx="1"/>
          </p:nvPr>
        </p:nvSpPr>
        <p:spPr>
          <a:xfrm>
            <a:off x="2286013" y="247450"/>
            <a:ext cx="2167440" cy="26557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5262" y="1334536"/>
            <a:ext cx="1850976" cy="1241971"/>
          </a:xfrm>
        </p:spPr>
        <p:txBody>
          <a:bodyPr>
            <a:normAutofit/>
          </a:bodyPr>
          <a:lstStyle>
            <a:lvl1pPr marL="0" indent="0">
              <a:buNone/>
              <a:defRPr sz="672"/>
            </a:lvl1pPr>
            <a:lvl2pPr marL="219482" indent="0">
              <a:buNone/>
              <a:defRPr sz="672"/>
            </a:lvl2pPr>
            <a:lvl3pPr marL="438963" indent="0">
              <a:buNone/>
              <a:defRPr sz="576"/>
            </a:lvl3pPr>
            <a:lvl4pPr marL="658445" indent="0">
              <a:buNone/>
              <a:defRPr sz="480"/>
            </a:lvl4pPr>
            <a:lvl5pPr marL="877926" indent="0">
              <a:buNone/>
              <a:defRPr sz="480"/>
            </a:lvl5pPr>
            <a:lvl6pPr marL="1097408" indent="0">
              <a:buNone/>
              <a:defRPr sz="480"/>
            </a:lvl6pPr>
            <a:lvl7pPr marL="1316889" indent="0">
              <a:buNone/>
              <a:defRPr sz="480"/>
            </a:lvl7pPr>
            <a:lvl8pPr marL="1536371" indent="0">
              <a:buNone/>
              <a:defRPr sz="480"/>
            </a:lvl8pPr>
            <a:lvl9pPr marL="1755853" indent="0">
              <a:buNone/>
              <a:defRPr sz="48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2966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5262" y="2306955"/>
            <a:ext cx="4128191" cy="272349"/>
          </a:xfrm>
        </p:spPr>
        <p:txBody>
          <a:bodyPr anchor="b">
            <a:normAutofit/>
          </a:bodyPr>
          <a:lstStyle>
            <a:lvl1pPr algn="l">
              <a:defRPr sz="115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5261" y="292947"/>
            <a:ext cx="4128192" cy="1848081"/>
          </a:xfrm>
        </p:spPr>
        <p:txBody>
          <a:bodyPr anchor="t">
            <a:normAutofit/>
          </a:bodyPr>
          <a:lstStyle>
            <a:lvl1pPr marL="0" indent="0" algn="ctr">
              <a:buNone/>
              <a:defRPr sz="768"/>
            </a:lvl1pPr>
            <a:lvl2pPr marL="219547" indent="0">
              <a:buNone/>
              <a:defRPr sz="768"/>
            </a:lvl2pPr>
            <a:lvl3pPr marL="439095" indent="0">
              <a:buNone/>
              <a:defRPr sz="768"/>
            </a:lvl3pPr>
            <a:lvl4pPr marL="658642" indent="0">
              <a:buNone/>
              <a:defRPr sz="768"/>
            </a:lvl4pPr>
            <a:lvl5pPr marL="878190" indent="0">
              <a:buNone/>
              <a:defRPr sz="768"/>
            </a:lvl5pPr>
            <a:lvl6pPr marL="1097737" indent="0">
              <a:buNone/>
              <a:defRPr sz="768"/>
            </a:lvl6pPr>
            <a:lvl7pPr marL="1317285" indent="0">
              <a:buNone/>
              <a:defRPr sz="768"/>
            </a:lvl7pPr>
            <a:lvl8pPr marL="1536832" indent="0">
              <a:buNone/>
              <a:defRPr sz="768"/>
            </a:lvl8pPr>
            <a:lvl9pPr marL="1756380" indent="0">
              <a:buNone/>
              <a:defRPr sz="768"/>
            </a:lvl9pPr>
          </a:lstStyle>
          <a:p>
            <a:r>
              <a:rPr lang="en-US"/>
              <a:t>Click icon to add picture</a:t>
            </a:r>
            <a:endParaRPr lang="en-US" dirty="0"/>
          </a:p>
        </p:txBody>
      </p:sp>
      <p:sp>
        <p:nvSpPr>
          <p:cNvPr id="4" name="Text Placeholder 3"/>
          <p:cNvSpPr>
            <a:spLocks noGrp="1"/>
          </p:cNvSpPr>
          <p:nvPr>
            <p:ph type="body" sz="half" idx="2"/>
          </p:nvPr>
        </p:nvSpPr>
        <p:spPr>
          <a:xfrm>
            <a:off x="325262" y="2579304"/>
            <a:ext cx="4128191" cy="323906"/>
          </a:xfrm>
        </p:spPr>
        <p:txBody>
          <a:bodyPr>
            <a:normAutofit/>
          </a:bodyPr>
          <a:lstStyle>
            <a:lvl1pPr marL="0" indent="0">
              <a:buNone/>
              <a:defRPr sz="576"/>
            </a:lvl1pPr>
            <a:lvl2pPr marL="219547" indent="0">
              <a:buNone/>
              <a:defRPr sz="576"/>
            </a:lvl2pPr>
            <a:lvl3pPr marL="439095" indent="0">
              <a:buNone/>
              <a:defRPr sz="480"/>
            </a:lvl3pPr>
            <a:lvl4pPr marL="658642" indent="0">
              <a:buNone/>
              <a:defRPr sz="432"/>
            </a:lvl4pPr>
            <a:lvl5pPr marL="878190" indent="0">
              <a:buNone/>
              <a:defRPr sz="432"/>
            </a:lvl5pPr>
            <a:lvl6pPr marL="1097737" indent="0">
              <a:buNone/>
              <a:defRPr sz="432"/>
            </a:lvl6pPr>
            <a:lvl7pPr marL="1317285" indent="0">
              <a:buNone/>
              <a:defRPr sz="432"/>
            </a:lvl7pPr>
            <a:lvl8pPr marL="1536832" indent="0">
              <a:buNone/>
              <a:defRPr sz="432"/>
            </a:lvl8pPr>
            <a:lvl9pPr marL="1756380" indent="0">
              <a:buNone/>
              <a:defRPr sz="432"/>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444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4069"/>
            <a:ext cx="5854700" cy="3299719"/>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325261" y="292947"/>
            <a:ext cx="4128192" cy="63471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25261" y="1038283"/>
            <a:ext cx="4128192" cy="18649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459965" y="2903210"/>
            <a:ext cx="437921" cy="175463"/>
          </a:xfrm>
          <a:prstGeom prst="rect">
            <a:avLst/>
          </a:prstGeom>
        </p:spPr>
        <p:txBody>
          <a:bodyPr vert="horz" lIns="91440" tIns="45720" rIns="91440" bIns="45720" rtlCol="0" anchor="ctr"/>
          <a:lstStyle>
            <a:lvl1pPr algn="r">
              <a:defRPr sz="432">
                <a:solidFill>
                  <a:schemeClr val="tx1">
                    <a:tint val="75000"/>
                  </a:schemeClr>
                </a:solidFill>
              </a:defRPr>
            </a:lvl1pPr>
          </a:lstStyle>
          <a:p>
            <a:fld id="{1D8BD707-D9CF-40AE-B4C6-C98DA3205C09}" type="datetimeFigureOut">
              <a:rPr lang="en-US" smtClean="0"/>
              <a:t>2/5/2024</a:t>
            </a:fld>
            <a:endParaRPr lang="en-US"/>
          </a:p>
        </p:txBody>
      </p:sp>
      <p:sp>
        <p:nvSpPr>
          <p:cNvPr id="5" name="Footer Placeholder 4"/>
          <p:cNvSpPr>
            <a:spLocks noGrp="1"/>
          </p:cNvSpPr>
          <p:nvPr>
            <p:ph type="ftr" sz="quarter" idx="3"/>
          </p:nvPr>
        </p:nvSpPr>
        <p:spPr>
          <a:xfrm>
            <a:off x="325261" y="2903210"/>
            <a:ext cx="3024166" cy="175463"/>
          </a:xfrm>
          <a:prstGeom prst="rect">
            <a:avLst/>
          </a:prstGeom>
        </p:spPr>
        <p:txBody>
          <a:bodyPr vert="horz" lIns="91440" tIns="45720" rIns="91440" bIns="45720" rtlCol="0" anchor="ctr"/>
          <a:lstStyle>
            <a:lvl1pPr algn="l">
              <a:defRPr sz="43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125308" y="2903210"/>
            <a:ext cx="328145" cy="175463"/>
          </a:xfrm>
          <a:prstGeom prst="rect">
            <a:avLst/>
          </a:prstGeom>
        </p:spPr>
        <p:txBody>
          <a:bodyPr vert="horz" lIns="91440" tIns="45720" rIns="91440" bIns="45720" rtlCol="0" anchor="ctr"/>
          <a:lstStyle>
            <a:lvl1pPr algn="r">
              <a:defRPr sz="432">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8160915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219547" rtl="0" eaLnBrk="1" latinLnBrk="0" hangingPunct="1">
        <a:spcBef>
          <a:spcPct val="0"/>
        </a:spcBef>
        <a:buNone/>
        <a:defRPr sz="172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661" indent="-164661" algn="l" defTabSz="219547" rtl="0" eaLnBrk="1" latinLnBrk="0" hangingPunct="1">
        <a:spcBef>
          <a:spcPts val="480"/>
        </a:spcBef>
        <a:spcAft>
          <a:spcPts val="0"/>
        </a:spcAft>
        <a:buClr>
          <a:schemeClr val="accent1"/>
        </a:buClr>
        <a:buSzPct val="80000"/>
        <a:buFont typeface="Wingdings 3" charset="2"/>
        <a:buChar char=""/>
        <a:defRPr sz="864" kern="1200">
          <a:solidFill>
            <a:schemeClr val="tx1">
              <a:lumMod val="75000"/>
              <a:lumOff val="25000"/>
            </a:schemeClr>
          </a:solidFill>
          <a:latin typeface="+mn-lt"/>
          <a:ea typeface="+mn-ea"/>
          <a:cs typeface="+mn-cs"/>
        </a:defRPr>
      </a:lvl1pPr>
      <a:lvl2pPr marL="356765" indent="-137217" algn="l" defTabSz="219547" rtl="0" eaLnBrk="1" latinLnBrk="0" hangingPunct="1">
        <a:spcBef>
          <a:spcPts val="480"/>
        </a:spcBef>
        <a:spcAft>
          <a:spcPts val="0"/>
        </a:spcAft>
        <a:buClr>
          <a:schemeClr val="accent1"/>
        </a:buClr>
        <a:buSzPct val="80000"/>
        <a:buFont typeface="Wingdings 3" charset="2"/>
        <a:buChar char=""/>
        <a:defRPr sz="768" kern="1200">
          <a:solidFill>
            <a:schemeClr val="tx1">
              <a:lumMod val="75000"/>
              <a:lumOff val="25000"/>
            </a:schemeClr>
          </a:solidFill>
          <a:latin typeface="+mn-lt"/>
          <a:ea typeface="+mn-ea"/>
          <a:cs typeface="+mn-cs"/>
        </a:defRPr>
      </a:lvl2pPr>
      <a:lvl3pPr marL="548869" indent="-109774" algn="l" defTabSz="219547" rtl="0" eaLnBrk="1" latinLnBrk="0" hangingPunct="1">
        <a:spcBef>
          <a:spcPts val="480"/>
        </a:spcBef>
        <a:spcAft>
          <a:spcPts val="0"/>
        </a:spcAft>
        <a:buClr>
          <a:schemeClr val="accent1"/>
        </a:buClr>
        <a:buSzPct val="80000"/>
        <a:buFont typeface="Wingdings 3" charset="2"/>
        <a:buChar char=""/>
        <a:defRPr sz="672" kern="1200">
          <a:solidFill>
            <a:schemeClr val="tx1">
              <a:lumMod val="75000"/>
              <a:lumOff val="25000"/>
            </a:schemeClr>
          </a:solidFill>
          <a:latin typeface="+mn-lt"/>
          <a:ea typeface="+mn-ea"/>
          <a:cs typeface="+mn-cs"/>
        </a:defRPr>
      </a:lvl3pPr>
      <a:lvl4pPr marL="768416" indent="-109774" algn="l" defTabSz="219547" rtl="0" eaLnBrk="1" latinLnBrk="0" hangingPunct="1">
        <a:spcBef>
          <a:spcPts val="480"/>
        </a:spcBef>
        <a:spcAft>
          <a:spcPts val="0"/>
        </a:spcAft>
        <a:buClr>
          <a:schemeClr val="accent1"/>
        </a:buClr>
        <a:buSzPct val="80000"/>
        <a:buFont typeface="Wingdings 3" charset="2"/>
        <a:buChar char=""/>
        <a:defRPr sz="576" kern="1200">
          <a:solidFill>
            <a:schemeClr val="tx1">
              <a:lumMod val="75000"/>
              <a:lumOff val="25000"/>
            </a:schemeClr>
          </a:solidFill>
          <a:latin typeface="+mn-lt"/>
          <a:ea typeface="+mn-ea"/>
          <a:cs typeface="+mn-cs"/>
        </a:defRPr>
      </a:lvl4pPr>
      <a:lvl5pPr marL="987963" indent="-109774" algn="l" defTabSz="219547" rtl="0" eaLnBrk="1" latinLnBrk="0" hangingPunct="1">
        <a:spcBef>
          <a:spcPts val="480"/>
        </a:spcBef>
        <a:spcAft>
          <a:spcPts val="0"/>
        </a:spcAft>
        <a:buClr>
          <a:schemeClr val="accent1"/>
        </a:buClr>
        <a:buSzPct val="80000"/>
        <a:buFont typeface="Wingdings 3" charset="2"/>
        <a:buChar char=""/>
        <a:defRPr sz="576" kern="1200">
          <a:solidFill>
            <a:schemeClr val="tx1">
              <a:lumMod val="75000"/>
              <a:lumOff val="25000"/>
            </a:schemeClr>
          </a:solidFill>
          <a:latin typeface="+mn-lt"/>
          <a:ea typeface="+mn-ea"/>
          <a:cs typeface="+mn-cs"/>
        </a:defRPr>
      </a:lvl5pPr>
      <a:lvl6pPr marL="1207511" indent="-109774" algn="l" defTabSz="219547" rtl="0" eaLnBrk="1" latinLnBrk="0" hangingPunct="1">
        <a:spcBef>
          <a:spcPts val="480"/>
        </a:spcBef>
        <a:spcAft>
          <a:spcPts val="0"/>
        </a:spcAft>
        <a:buClr>
          <a:schemeClr val="accent1"/>
        </a:buClr>
        <a:buSzPct val="80000"/>
        <a:buFont typeface="Wingdings 3" charset="2"/>
        <a:buChar char=""/>
        <a:defRPr sz="576" kern="1200">
          <a:solidFill>
            <a:schemeClr val="tx1">
              <a:lumMod val="75000"/>
              <a:lumOff val="25000"/>
            </a:schemeClr>
          </a:solidFill>
          <a:latin typeface="+mn-lt"/>
          <a:ea typeface="+mn-ea"/>
          <a:cs typeface="+mn-cs"/>
        </a:defRPr>
      </a:lvl6pPr>
      <a:lvl7pPr marL="1427058" indent="-109774" algn="l" defTabSz="219547" rtl="0" eaLnBrk="1" latinLnBrk="0" hangingPunct="1">
        <a:spcBef>
          <a:spcPts val="480"/>
        </a:spcBef>
        <a:spcAft>
          <a:spcPts val="0"/>
        </a:spcAft>
        <a:buClr>
          <a:schemeClr val="accent1"/>
        </a:buClr>
        <a:buSzPct val="80000"/>
        <a:buFont typeface="Wingdings 3" charset="2"/>
        <a:buChar char=""/>
        <a:defRPr sz="576" kern="1200">
          <a:solidFill>
            <a:schemeClr val="tx1">
              <a:lumMod val="75000"/>
              <a:lumOff val="25000"/>
            </a:schemeClr>
          </a:solidFill>
          <a:latin typeface="+mn-lt"/>
          <a:ea typeface="+mn-ea"/>
          <a:cs typeface="+mn-cs"/>
        </a:defRPr>
      </a:lvl7pPr>
      <a:lvl8pPr marL="1646606" indent="-109774" algn="l" defTabSz="219547" rtl="0" eaLnBrk="1" latinLnBrk="0" hangingPunct="1">
        <a:spcBef>
          <a:spcPts val="480"/>
        </a:spcBef>
        <a:spcAft>
          <a:spcPts val="0"/>
        </a:spcAft>
        <a:buClr>
          <a:schemeClr val="accent1"/>
        </a:buClr>
        <a:buSzPct val="80000"/>
        <a:buFont typeface="Wingdings 3" charset="2"/>
        <a:buChar char=""/>
        <a:defRPr sz="576" kern="1200">
          <a:solidFill>
            <a:schemeClr val="tx1">
              <a:lumMod val="75000"/>
              <a:lumOff val="25000"/>
            </a:schemeClr>
          </a:solidFill>
          <a:latin typeface="+mn-lt"/>
          <a:ea typeface="+mn-ea"/>
          <a:cs typeface="+mn-cs"/>
        </a:defRPr>
      </a:lvl8pPr>
      <a:lvl9pPr marL="1866153" indent="-109774" algn="l" defTabSz="219547" rtl="0" eaLnBrk="1" latinLnBrk="0" hangingPunct="1">
        <a:spcBef>
          <a:spcPts val="480"/>
        </a:spcBef>
        <a:spcAft>
          <a:spcPts val="0"/>
        </a:spcAft>
        <a:buClr>
          <a:schemeClr val="accent1"/>
        </a:buClr>
        <a:buSzPct val="80000"/>
        <a:buFont typeface="Wingdings 3" charset="2"/>
        <a:buChar char=""/>
        <a:defRPr sz="576" kern="1200">
          <a:solidFill>
            <a:schemeClr val="tx1">
              <a:lumMod val="75000"/>
              <a:lumOff val="25000"/>
            </a:schemeClr>
          </a:solidFill>
          <a:latin typeface="+mn-lt"/>
          <a:ea typeface="+mn-ea"/>
          <a:cs typeface="+mn-cs"/>
        </a:defRPr>
      </a:lvl9pPr>
    </p:bodyStyle>
    <p:otherStyle>
      <a:defPPr>
        <a:defRPr lang="en-US"/>
      </a:defPPr>
      <a:lvl1pPr marL="0" algn="l" defTabSz="219547" rtl="0" eaLnBrk="1" latinLnBrk="0" hangingPunct="1">
        <a:defRPr sz="864" kern="1200">
          <a:solidFill>
            <a:schemeClr val="tx1"/>
          </a:solidFill>
          <a:latin typeface="+mn-lt"/>
          <a:ea typeface="+mn-ea"/>
          <a:cs typeface="+mn-cs"/>
        </a:defRPr>
      </a:lvl1pPr>
      <a:lvl2pPr marL="219547" algn="l" defTabSz="219547" rtl="0" eaLnBrk="1" latinLnBrk="0" hangingPunct="1">
        <a:defRPr sz="864" kern="1200">
          <a:solidFill>
            <a:schemeClr val="tx1"/>
          </a:solidFill>
          <a:latin typeface="+mn-lt"/>
          <a:ea typeface="+mn-ea"/>
          <a:cs typeface="+mn-cs"/>
        </a:defRPr>
      </a:lvl2pPr>
      <a:lvl3pPr marL="439095" algn="l" defTabSz="219547" rtl="0" eaLnBrk="1" latinLnBrk="0" hangingPunct="1">
        <a:defRPr sz="864" kern="1200">
          <a:solidFill>
            <a:schemeClr val="tx1"/>
          </a:solidFill>
          <a:latin typeface="+mn-lt"/>
          <a:ea typeface="+mn-ea"/>
          <a:cs typeface="+mn-cs"/>
        </a:defRPr>
      </a:lvl3pPr>
      <a:lvl4pPr marL="658642" algn="l" defTabSz="219547" rtl="0" eaLnBrk="1" latinLnBrk="0" hangingPunct="1">
        <a:defRPr sz="864" kern="1200">
          <a:solidFill>
            <a:schemeClr val="tx1"/>
          </a:solidFill>
          <a:latin typeface="+mn-lt"/>
          <a:ea typeface="+mn-ea"/>
          <a:cs typeface="+mn-cs"/>
        </a:defRPr>
      </a:lvl4pPr>
      <a:lvl5pPr marL="878190" algn="l" defTabSz="219547" rtl="0" eaLnBrk="1" latinLnBrk="0" hangingPunct="1">
        <a:defRPr sz="864" kern="1200">
          <a:solidFill>
            <a:schemeClr val="tx1"/>
          </a:solidFill>
          <a:latin typeface="+mn-lt"/>
          <a:ea typeface="+mn-ea"/>
          <a:cs typeface="+mn-cs"/>
        </a:defRPr>
      </a:lvl5pPr>
      <a:lvl6pPr marL="1097737" algn="l" defTabSz="219547" rtl="0" eaLnBrk="1" latinLnBrk="0" hangingPunct="1">
        <a:defRPr sz="864" kern="1200">
          <a:solidFill>
            <a:schemeClr val="tx1"/>
          </a:solidFill>
          <a:latin typeface="+mn-lt"/>
          <a:ea typeface="+mn-ea"/>
          <a:cs typeface="+mn-cs"/>
        </a:defRPr>
      </a:lvl6pPr>
      <a:lvl7pPr marL="1317285" algn="l" defTabSz="219547" rtl="0" eaLnBrk="1" latinLnBrk="0" hangingPunct="1">
        <a:defRPr sz="864" kern="1200">
          <a:solidFill>
            <a:schemeClr val="tx1"/>
          </a:solidFill>
          <a:latin typeface="+mn-lt"/>
          <a:ea typeface="+mn-ea"/>
          <a:cs typeface="+mn-cs"/>
        </a:defRPr>
      </a:lvl7pPr>
      <a:lvl8pPr marL="1536832" algn="l" defTabSz="219547" rtl="0" eaLnBrk="1" latinLnBrk="0" hangingPunct="1">
        <a:defRPr sz="864" kern="1200">
          <a:solidFill>
            <a:schemeClr val="tx1"/>
          </a:solidFill>
          <a:latin typeface="+mn-lt"/>
          <a:ea typeface="+mn-ea"/>
          <a:cs typeface="+mn-cs"/>
        </a:defRPr>
      </a:lvl8pPr>
      <a:lvl9pPr marL="1756380" algn="l" defTabSz="219547" rtl="0" eaLnBrk="1" latinLnBrk="0" hangingPunct="1">
        <a:defRPr sz="8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94751" y="8"/>
            <a:ext cx="3352165" cy="3288029"/>
          </a:xfrm>
          <a:custGeom>
            <a:avLst/>
            <a:gdLst/>
            <a:ahLst/>
            <a:cxnLst/>
            <a:rect l="l" t="t" r="r" b="b"/>
            <a:pathLst>
              <a:path w="3352165" h="3288029">
                <a:moveTo>
                  <a:pt x="3352159" y="0"/>
                </a:moveTo>
                <a:lnTo>
                  <a:pt x="0" y="0"/>
                </a:lnTo>
                <a:lnTo>
                  <a:pt x="0" y="3287938"/>
                </a:lnTo>
                <a:lnTo>
                  <a:pt x="3352159" y="3287938"/>
                </a:lnTo>
                <a:lnTo>
                  <a:pt x="3352159"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696205" y="391871"/>
            <a:ext cx="2967990" cy="2466340"/>
          </a:xfrm>
          <a:prstGeom prst="rect">
            <a:avLst/>
          </a:prstGeom>
        </p:spPr>
        <p:txBody>
          <a:bodyPr vert="horz" wrap="square" lIns="0" tIns="13335" rIns="0" bIns="0" rtlCol="0">
            <a:spAutoFit/>
          </a:bodyPr>
          <a:lstStyle/>
          <a:p>
            <a:pPr marL="12700" marR="5080" indent="-635" algn="ctr">
              <a:lnSpc>
                <a:spcPct val="100000"/>
              </a:lnSpc>
              <a:spcBef>
                <a:spcPts val="105"/>
              </a:spcBef>
            </a:pPr>
            <a:r>
              <a:rPr sz="3200" dirty="0">
                <a:latin typeface="Cambria"/>
                <a:cs typeface="Cambria"/>
              </a:rPr>
              <a:t>Unleashing </a:t>
            </a:r>
            <a:r>
              <a:rPr sz="3200" spc="-30" dirty="0">
                <a:latin typeface="Cambria"/>
                <a:cs typeface="Cambria"/>
              </a:rPr>
              <a:t>the </a:t>
            </a:r>
            <a:r>
              <a:rPr sz="3200" spc="-25" dirty="0">
                <a:latin typeface="Cambria"/>
                <a:cs typeface="Cambria"/>
              </a:rPr>
              <a:t> </a:t>
            </a:r>
            <a:r>
              <a:rPr sz="3200" spc="65" dirty="0">
                <a:latin typeface="Cambria"/>
                <a:cs typeface="Cambria"/>
              </a:rPr>
              <a:t>UPI</a:t>
            </a:r>
            <a:r>
              <a:rPr sz="3200" spc="-5" dirty="0">
                <a:latin typeface="Cambria"/>
                <a:cs typeface="Cambria"/>
              </a:rPr>
              <a:t> </a:t>
            </a:r>
            <a:r>
              <a:rPr sz="3200" spc="-15" dirty="0">
                <a:latin typeface="Cambria"/>
                <a:cs typeface="Cambria"/>
              </a:rPr>
              <a:t>Revolution: </a:t>
            </a:r>
            <a:r>
              <a:rPr sz="3200" spc="-690" dirty="0">
                <a:latin typeface="Cambria"/>
                <a:cs typeface="Cambria"/>
              </a:rPr>
              <a:t> </a:t>
            </a:r>
            <a:r>
              <a:rPr sz="3200" spc="5" dirty="0">
                <a:latin typeface="Cambria"/>
                <a:cs typeface="Cambria"/>
              </a:rPr>
              <a:t>Pioneering </a:t>
            </a:r>
            <a:r>
              <a:rPr sz="3200" spc="10" dirty="0">
                <a:latin typeface="Cambria"/>
                <a:cs typeface="Cambria"/>
              </a:rPr>
              <a:t> </a:t>
            </a:r>
            <a:r>
              <a:rPr sz="3200" spc="5" dirty="0">
                <a:latin typeface="Cambria"/>
                <a:cs typeface="Cambria"/>
              </a:rPr>
              <a:t>Seamless </a:t>
            </a:r>
            <a:r>
              <a:rPr sz="3200" spc="10" dirty="0">
                <a:latin typeface="Cambria"/>
                <a:cs typeface="Cambria"/>
              </a:rPr>
              <a:t> Transactions</a:t>
            </a:r>
            <a:endParaRPr sz="3200" dirty="0">
              <a:latin typeface="Cambria"/>
              <a:cs typeface="Cambria"/>
            </a:endParaRPr>
          </a:p>
        </p:txBody>
      </p:sp>
      <p:pic>
        <p:nvPicPr>
          <p:cNvPr id="4" name="object 4"/>
          <p:cNvPicPr/>
          <p:nvPr/>
        </p:nvPicPr>
        <p:blipFill>
          <a:blip r:embed="rId2" cstate="print"/>
          <a:stretch>
            <a:fillRect/>
          </a:stretch>
        </p:blipFill>
        <p:spPr>
          <a:xfrm>
            <a:off x="428207" y="365330"/>
            <a:ext cx="1637120" cy="25572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1430" rIns="0" bIns="0" rtlCol="0">
            <a:spAutoFit/>
          </a:bodyPr>
          <a:lstStyle/>
          <a:p>
            <a:pPr marL="2832735">
              <a:lnSpc>
                <a:spcPct val="100000"/>
              </a:lnSpc>
              <a:spcBef>
                <a:spcPts val="90"/>
              </a:spcBef>
            </a:pPr>
            <a:r>
              <a:rPr dirty="0"/>
              <a:t>F</a:t>
            </a:r>
            <a:r>
              <a:rPr spc="-35" dirty="0"/>
              <a:t>u</a:t>
            </a:r>
            <a:r>
              <a:rPr spc="-30" dirty="0"/>
              <a:t>t</a:t>
            </a:r>
            <a:r>
              <a:rPr spc="10" dirty="0"/>
              <a:t>u</a:t>
            </a:r>
            <a:r>
              <a:rPr spc="30" dirty="0"/>
              <a:t>r</a:t>
            </a:r>
            <a:r>
              <a:rPr spc="-120" dirty="0"/>
              <a:t>e</a:t>
            </a:r>
            <a:r>
              <a:rPr spc="-114" dirty="0"/>
              <a:t> </a:t>
            </a:r>
            <a:r>
              <a:rPr spc="75" dirty="0"/>
              <a:t>P</a:t>
            </a:r>
            <a:r>
              <a:rPr spc="30" dirty="0"/>
              <a:t>r</a:t>
            </a:r>
            <a:r>
              <a:rPr spc="20" dirty="0"/>
              <a:t>o</a:t>
            </a:r>
            <a:r>
              <a:rPr spc="10" dirty="0"/>
              <a:t>s</a:t>
            </a:r>
            <a:r>
              <a:rPr spc="-50" dirty="0"/>
              <a:t>p</a:t>
            </a:r>
            <a:r>
              <a:rPr spc="-55" dirty="0"/>
              <a:t>e</a:t>
            </a:r>
            <a:r>
              <a:rPr spc="-35" dirty="0"/>
              <a:t>c</a:t>
            </a:r>
            <a:r>
              <a:rPr spc="-80" dirty="0"/>
              <a:t>t</a:t>
            </a:r>
            <a:r>
              <a:rPr spc="45" dirty="0"/>
              <a:t>s</a:t>
            </a:r>
          </a:p>
        </p:txBody>
      </p:sp>
      <p:pic>
        <p:nvPicPr>
          <p:cNvPr id="4" name="object 4"/>
          <p:cNvPicPr/>
          <p:nvPr/>
        </p:nvPicPr>
        <p:blipFill>
          <a:blip r:embed="rId2" cstate="print"/>
          <a:stretch>
            <a:fillRect/>
          </a:stretch>
        </p:blipFill>
        <p:spPr>
          <a:xfrm>
            <a:off x="4221053" y="1027389"/>
            <a:ext cx="307573" cy="79714"/>
          </a:xfrm>
          <a:prstGeom prst="rect">
            <a:avLst/>
          </a:prstGeom>
        </p:spPr>
      </p:pic>
      <p:sp>
        <p:nvSpPr>
          <p:cNvPr id="5" name="object 5"/>
          <p:cNvSpPr txBox="1"/>
          <p:nvPr/>
        </p:nvSpPr>
        <p:spPr>
          <a:xfrm>
            <a:off x="3528588" y="993448"/>
            <a:ext cx="1753870" cy="755015"/>
          </a:xfrm>
          <a:prstGeom prst="rect">
            <a:avLst/>
          </a:prstGeom>
        </p:spPr>
        <p:txBody>
          <a:bodyPr vert="horz" wrap="square" lIns="0" tIns="11430" rIns="0" bIns="0" rtlCol="0">
            <a:spAutoFit/>
          </a:bodyPr>
          <a:lstStyle/>
          <a:p>
            <a:pPr marL="12700" marR="48895">
              <a:lnSpc>
                <a:spcPct val="100000"/>
              </a:lnSpc>
              <a:spcBef>
                <a:spcPts val="90"/>
              </a:spcBef>
            </a:pPr>
            <a:r>
              <a:rPr sz="800" spc="70" dirty="0">
                <a:solidFill>
                  <a:srgbClr val="FFFFFF"/>
                </a:solidFill>
                <a:latin typeface="Verdana"/>
                <a:cs typeface="Verdana"/>
              </a:rPr>
              <a:t>P</a:t>
            </a:r>
            <a:r>
              <a:rPr sz="800" spc="-5" dirty="0">
                <a:solidFill>
                  <a:srgbClr val="FFFFFF"/>
                </a:solidFill>
                <a:latin typeface="Verdana"/>
                <a:cs typeface="Verdana"/>
              </a:rPr>
              <a:t>e</a:t>
            </a:r>
            <a:r>
              <a:rPr sz="800" spc="-15" dirty="0">
                <a:solidFill>
                  <a:srgbClr val="FFFFFF"/>
                </a:solidFill>
                <a:latin typeface="Verdana"/>
                <a:cs typeface="Verdana"/>
              </a:rPr>
              <a:t>er</a:t>
            </a:r>
            <a:r>
              <a:rPr sz="800" spc="-75" dirty="0">
                <a:solidFill>
                  <a:srgbClr val="FFFFFF"/>
                </a:solidFill>
                <a:latin typeface="Verdana"/>
                <a:cs typeface="Verdana"/>
              </a:rPr>
              <a:t> </a:t>
            </a:r>
            <a:r>
              <a:rPr sz="800" spc="5" dirty="0">
                <a:solidFill>
                  <a:srgbClr val="FFFFFF"/>
                </a:solidFill>
                <a:latin typeface="Verdana"/>
                <a:cs typeface="Verdana"/>
              </a:rPr>
              <a:t>in</a:t>
            </a:r>
            <a:r>
              <a:rPr sz="800" spc="-15" dirty="0">
                <a:solidFill>
                  <a:srgbClr val="FFFFFF"/>
                </a:solidFill>
                <a:latin typeface="Verdana"/>
                <a:cs typeface="Verdana"/>
              </a:rPr>
              <a:t>t</a:t>
            </a:r>
            <a:r>
              <a:rPr sz="800" spc="10" dirty="0">
                <a:solidFill>
                  <a:srgbClr val="FFFFFF"/>
                </a:solidFill>
                <a:latin typeface="Verdana"/>
                <a:cs typeface="Verdana"/>
              </a:rPr>
              <a:t>o</a:t>
            </a:r>
            <a:r>
              <a:rPr sz="800" spc="-75" dirty="0">
                <a:solidFill>
                  <a:srgbClr val="FFFFFF"/>
                </a:solidFill>
                <a:latin typeface="Verdana"/>
                <a:cs typeface="Verdana"/>
              </a:rPr>
              <a:t> </a:t>
            </a:r>
            <a:r>
              <a:rPr sz="800" dirty="0">
                <a:solidFill>
                  <a:srgbClr val="FFFFFF"/>
                </a:solidFill>
                <a:latin typeface="Verdana"/>
                <a:cs typeface="Verdana"/>
              </a:rPr>
              <a:t>t</a:t>
            </a:r>
            <a:r>
              <a:rPr sz="800" spc="25" dirty="0">
                <a:solidFill>
                  <a:srgbClr val="FFFFFF"/>
                </a:solidFill>
                <a:latin typeface="Verdana"/>
                <a:cs typeface="Verdana"/>
              </a:rPr>
              <a:t>h</a:t>
            </a:r>
            <a:r>
              <a:rPr sz="800" dirty="0">
                <a:solidFill>
                  <a:srgbClr val="FFFFFF"/>
                </a:solidFill>
                <a:latin typeface="Verdana"/>
                <a:cs typeface="Verdana"/>
              </a:rPr>
              <a:t>e</a:t>
            </a:r>
            <a:r>
              <a:rPr sz="800" spc="-75" dirty="0">
                <a:solidFill>
                  <a:srgbClr val="FFFFFF"/>
                </a:solidFill>
                <a:latin typeface="Verdana"/>
                <a:cs typeface="Verdana"/>
              </a:rPr>
              <a:t> </a:t>
            </a:r>
            <a:r>
              <a:rPr sz="800" dirty="0">
                <a:latin typeface="Verdana"/>
                <a:cs typeface="Verdana"/>
              </a:rPr>
              <a:t>futu</a:t>
            </a:r>
            <a:r>
              <a:rPr sz="800" spc="-15" dirty="0">
                <a:latin typeface="Verdana"/>
                <a:cs typeface="Verdana"/>
              </a:rPr>
              <a:t>r</a:t>
            </a:r>
            <a:r>
              <a:rPr sz="800" dirty="0">
                <a:latin typeface="Verdana"/>
                <a:cs typeface="Verdana"/>
              </a:rPr>
              <a:t>e</a:t>
            </a:r>
            <a:r>
              <a:rPr sz="800" spc="-75" dirty="0">
                <a:latin typeface="Verdana"/>
                <a:cs typeface="Verdana"/>
              </a:rPr>
              <a:t> </a:t>
            </a:r>
            <a:r>
              <a:rPr sz="800" spc="5" dirty="0">
                <a:solidFill>
                  <a:srgbClr val="FFFFFF"/>
                </a:solidFill>
                <a:latin typeface="Verdana"/>
                <a:cs typeface="Verdana"/>
              </a:rPr>
              <a:t>o</a:t>
            </a:r>
            <a:r>
              <a:rPr sz="800" spc="-15" dirty="0">
                <a:solidFill>
                  <a:srgbClr val="FFFFFF"/>
                </a:solidFill>
                <a:latin typeface="Verdana"/>
                <a:cs typeface="Verdana"/>
              </a:rPr>
              <a:t>f</a:t>
            </a:r>
            <a:r>
              <a:rPr sz="800" spc="-75" dirty="0">
                <a:solidFill>
                  <a:srgbClr val="FFFFFF"/>
                </a:solidFill>
                <a:latin typeface="Verdana"/>
                <a:cs typeface="Verdana"/>
              </a:rPr>
              <a:t> </a:t>
            </a:r>
            <a:r>
              <a:rPr sz="800" spc="65" dirty="0">
                <a:solidFill>
                  <a:srgbClr val="FFFFFF"/>
                </a:solidFill>
                <a:latin typeface="Verdana"/>
                <a:cs typeface="Verdana"/>
              </a:rPr>
              <a:t>U</a:t>
            </a:r>
            <a:r>
              <a:rPr sz="800" spc="45" dirty="0">
                <a:solidFill>
                  <a:srgbClr val="FFFFFF"/>
                </a:solidFill>
                <a:latin typeface="Verdana"/>
                <a:cs typeface="Verdana"/>
              </a:rPr>
              <a:t>P</a:t>
            </a:r>
            <a:r>
              <a:rPr sz="800" spc="-100" dirty="0">
                <a:solidFill>
                  <a:srgbClr val="FFFFFF"/>
                </a:solidFill>
                <a:latin typeface="Verdana"/>
                <a:cs typeface="Verdana"/>
              </a:rPr>
              <a:t>I</a:t>
            </a:r>
            <a:r>
              <a:rPr sz="800" spc="-75" dirty="0">
                <a:solidFill>
                  <a:srgbClr val="FFFFFF"/>
                </a:solidFill>
                <a:latin typeface="Verdana"/>
                <a:cs typeface="Verdana"/>
              </a:rPr>
              <a:t> </a:t>
            </a:r>
            <a:r>
              <a:rPr sz="800" spc="-15" dirty="0">
                <a:solidFill>
                  <a:srgbClr val="FFFFFF"/>
                </a:solidFill>
                <a:latin typeface="Verdana"/>
                <a:cs typeface="Verdana"/>
              </a:rPr>
              <a:t>a</a:t>
            </a:r>
            <a:r>
              <a:rPr sz="800" spc="25" dirty="0">
                <a:solidFill>
                  <a:srgbClr val="FFFFFF"/>
                </a:solidFill>
                <a:latin typeface="Verdana"/>
                <a:cs typeface="Verdana"/>
              </a:rPr>
              <a:t>n</a:t>
            </a:r>
            <a:r>
              <a:rPr sz="800" spc="35" dirty="0">
                <a:solidFill>
                  <a:srgbClr val="FFFFFF"/>
                </a:solidFill>
                <a:latin typeface="Verdana"/>
                <a:cs typeface="Verdana"/>
              </a:rPr>
              <a:t>d</a:t>
            </a:r>
            <a:r>
              <a:rPr sz="800" spc="-75" dirty="0">
                <a:solidFill>
                  <a:srgbClr val="FFFFFF"/>
                </a:solidFill>
                <a:latin typeface="Verdana"/>
                <a:cs typeface="Verdana"/>
              </a:rPr>
              <a:t> </a:t>
            </a:r>
            <a:r>
              <a:rPr sz="800" spc="-10" dirty="0">
                <a:solidFill>
                  <a:srgbClr val="FFFFFF"/>
                </a:solidFill>
                <a:latin typeface="Verdana"/>
                <a:cs typeface="Verdana"/>
              </a:rPr>
              <a:t>its  </a:t>
            </a:r>
            <a:r>
              <a:rPr sz="800" spc="20" dirty="0">
                <a:solidFill>
                  <a:srgbClr val="FFFFFF"/>
                </a:solidFill>
                <a:latin typeface="Verdana"/>
                <a:cs typeface="Verdana"/>
              </a:rPr>
              <a:t>po</a:t>
            </a:r>
            <a:r>
              <a:rPr sz="800" spc="-10" dirty="0">
                <a:solidFill>
                  <a:srgbClr val="FFFFFF"/>
                </a:solidFill>
                <a:latin typeface="Verdana"/>
                <a:cs typeface="Verdana"/>
              </a:rPr>
              <a:t>t</a:t>
            </a:r>
            <a:r>
              <a:rPr sz="800" dirty="0">
                <a:solidFill>
                  <a:srgbClr val="FFFFFF"/>
                </a:solidFill>
                <a:latin typeface="Verdana"/>
                <a:cs typeface="Verdana"/>
              </a:rPr>
              <a:t>ential</a:t>
            </a:r>
            <a:r>
              <a:rPr sz="800" spc="-75" dirty="0">
                <a:solidFill>
                  <a:srgbClr val="FFFFFF"/>
                </a:solidFill>
                <a:latin typeface="Verdana"/>
                <a:cs typeface="Verdana"/>
              </a:rPr>
              <a:t> </a:t>
            </a:r>
            <a:r>
              <a:rPr sz="800" spc="-25" dirty="0">
                <a:solidFill>
                  <a:srgbClr val="FFFFFF"/>
                </a:solidFill>
                <a:latin typeface="Verdana"/>
                <a:cs typeface="Verdana"/>
              </a:rPr>
              <a:t>f</a:t>
            </a:r>
            <a:r>
              <a:rPr sz="800" spc="-10" dirty="0">
                <a:solidFill>
                  <a:srgbClr val="FFFFFF"/>
                </a:solidFill>
                <a:latin typeface="Verdana"/>
                <a:cs typeface="Verdana"/>
              </a:rPr>
              <a:t>or</a:t>
            </a:r>
            <a:r>
              <a:rPr sz="800" spc="-75" dirty="0">
                <a:solidFill>
                  <a:srgbClr val="FFFFFF"/>
                </a:solidFill>
                <a:latin typeface="Verdana"/>
                <a:cs typeface="Verdana"/>
              </a:rPr>
              <a:t> </a:t>
            </a:r>
            <a:r>
              <a:rPr sz="800" spc="-5" dirty="0">
                <a:solidFill>
                  <a:srgbClr val="FFFFFF"/>
                </a:solidFill>
                <a:latin typeface="Verdana"/>
                <a:cs typeface="Verdana"/>
              </a:rPr>
              <a:t>fu</a:t>
            </a:r>
            <a:r>
              <a:rPr sz="800" spc="5" dirty="0">
                <a:solidFill>
                  <a:srgbClr val="FFFFFF"/>
                </a:solidFill>
                <a:latin typeface="Verdana"/>
                <a:cs typeface="Verdana"/>
              </a:rPr>
              <a:t>r</a:t>
            </a:r>
            <a:r>
              <a:rPr sz="800" spc="15" dirty="0">
                <a:solidFill>
                  <a:srgbClr val="FFFFFF"/>
                </a:solidFill>
                <a:latin typeface="Verdana"/>
                <a:cs typeface="Verdana"/>
              </a:rPr>
              <a:t>th</a:t>
            </a:r>
            <a:r>
              <a:rPr sz="800" spc="-15" dirty="0">
                <a:solidFill>
                  <a:srgbClr val="FFFFFF"/>
                </a:solidFill>
                <a:latin typeface="Verdana"/>
                <a:cs typeface="Verdana"/>
              </a:rPr>
              <a:t>er</a:t>
            </a:r>
            <a:r>
              <a:rPr sz="800" spc="-75" dirty="0">
                <a:solidFill>
                  <a:srgbClr val="FFFFFF"/>
                </a:solidFill>
                <a:latin typeface="Verdana"/>
                <a:cs typeface="Verdana"/>
              </a:rPr>
              <a:t> </a:t>
            </a:r>
            <a:r>
              <a:rPr sz="800" spc="-10" dirty="0">
                <a:solidFill>
                  <a:srgbClr val="FFFFFF"/>
                </a:solidFill>
                <a:latin typeface="Verdana"/>
                <a:cs typeface="Verdana"/>
              </a:rPr>
              <a:t>e</a:t>
            </a:r>
            <a:r>
              <a:rPr sz="800" spc="-60" dirty="0">
                <a:solidFill>
                  <a:srgbClr val="FFFFFF"/>
                </a:solidFill>
                <a:latin typeface="Verdana"/>
                <a:cs typeface="Verdana"/>
              </a:rPr>
              <a:t>v</a:t>
            </a:r>
            <a:r>
              <a:rPr sz="800" spc="5" dirty="0">
                <a:solidFill>
                  <a:srgbClr val="FFFFFF"/>
                </a:solidFill>
                <a:latin typeface="Verdana"/>
                <a:cs typeface="Verdana"/>
              </a:rPr>
              <a:t>olu</a:t>
            </a:r>
            <a:r>
              <a:rPr sz="800" spc="-20" dirty="0">
                <a:solidFill>
                  <a:srgbClr val="FFFFFF"/>
                </a:solidFill>
                <a:latin typeface="Verdana"/>
                <a:cs typeface="Verdana"/>
              </a:rPr>
              <a:t>tion.</a:t>
            </a:r>
            <a:endParaRPr sz="800">
              <a:latin typeface="Verdana"/>
              <a:cs typeface="Verdana"/>
            </a:endParaRPr>
          </a:p>
          <a:p>
            <a:pPr marL="12700" marR="5080">
              <a:lnSpc>
                <a:spcPts val="960"/>
              </a:lnSpc>
              <a:spcBef>
                <a:spcPts val="30"/>
              </a:spcBef>
            </a:pPr>
            <a:r>
              <a:rPr sz="800" spc="30" dirty="0">
                <a:solidFill>
                  <a:srgbClr val="FFFFFF"/>
                </a:solidFill>
                <a:latin typeface="Verdana"/>
                <a:cs typeface="Verdana"/>
              </a:rPr>
              <a:t>F</a:t>
            </a:r>
            <a:r>
              <a:rPr sz="800" spc="-40" dirty="0">
                <a:solidFill>
                  <a:srgbClr val="FFFFFF"/>
                </a:solidFill>
                <a:latin typeface="Verdana"/>
                <a:cs typeface="Verdana"/>
              </a:rPr>
              <a:t>r</a:t>
            </a:r>
            <a:r>
              <a:rPr sz="800" spc="35" dirty="0">
                <a:solidFill>
                  <a:srgbClr val="FFFFFF"/>
                </a:solidFill>
                <a:latin typeface="Verdana"/>
                <a:cs typeface="Verdana"/>
              </a:rPr>
              <a:t>om</a:t>
            </a:r>
            <a:r>
              <a:rPr sz="800" spc="-75" dirty="0">
                <a:solidFill>
                  <a:srgbClr val="FFFFFF"/>
                </a:solidFill>
                <a:latin typeface="Verdana"/>
                <a:cs typeface="Verdana"/>
              </a:rPr>
              <a:t> </a:t>
            </a:r>
            <a:r>
              <a:rPr sz="800" spc="5" dirty="0">
                <a:solidFill>
                  <a:srgbClr val="FFFFFF"/>
                </a:solidFill>
                <a:latin typeface="Verdana"/>
                <a:cs typeface="Verdana"/>
              </a:rPr>
              <a:t>in</a:t>
            </a:r>
            <a:r>
              <a:rPr sz="800" spc="-10" dirty="0">
                <a:solidFill>
                  <a:srgbClr val="FFFFFF"/>
                </a:solidFill>
                <a:latin typeface="Verdana"/>
                <a:cs typeface="Verdana"/>
              </a:rPr>
              <a:t>t</a:t>
            </a:r>
            <a:r>
              <a:rPr sz="800" spc="-5" dirty="0">
                <a:solidFill>
                  <a:srgbClr val="FFFFFF"/>
                </a:solidFill>
                <a:latin typeface="Verdana"/>
                <a:cs typeface="Verdana"/>
              </a:rPr>
              <a:t>e</a:t>
            </a:r>
            <a:r>
              <a:rPr sz="800" spc="-40" dirty="0">
                <a:solidFill>
                  <a:srgbClr val="FFFFFF"/>
                </a:solidFill>
                <a:latin typeface="Verdana"/>
                <a:cs typeface="Verdana"/>
              </a:rPr>
              <a:t>r</a:t>
            </a:r>
            <a:r>
              <a:rPr sz="800" spc="15" dirty="0">
                <a:solidFill>
                  <a:srgbClr val="FFFFFF"/>
                </a:solidFill>
                <a:latin typeface="Verdana"/>
                <a:cs typeface="Verdana"/>
              </a:rPr>
              <a:t>op</a:t>
            </a:r>
            <a:r>
              <a:rPr sz="800" spc="10" dirty="0">
                <a:solidFill>
                  <a:srgbClr val="FFFFFF"/>
                </a:solidFill>
                <a:latin typeface="Verdana"/>
                <a:cs typeface="Verdana"/>
              </a:rPr>
              <a:t>e</a:t>
            </a:r>
            <a:r>
              <a:rPr sz="800" spc="-35" dirty="0">
                <a:solidFill>
                  <a:srgbClr val="FFFFFF"/>
                </a:solidFill>
                <a:latin typeface="Verdana"/>
                <a:cs typeface="Verdana"/>
              </a:rPr>
              <a:t>r</a:t>
            </a:r>
            <a:r>
              <a:rPr sz="800" spc="-15" dirty="0">
                <a:solidFill>
                  <a:srgbClr val="FFFFFF"/>
                </a:solidFill>
                <a:latin typeface="Verdana"/>
                <a:cs typeface="Verdana"/>
              </a:rPr>
              <a:t>a</a:t>
            </a:r>
            <a:r>
              <a:rPr sz="800" spc="20" dirty="0">
                <a:solidFill>
                  <a:srgbClr val="FFFFFF"/>
                </a:solidFill>
                <a:latin typeface="Verdana"/>
                <a:cs typeface="Verdana"/>
              </a:rPr>
              <a:t>b</a:t>
            </a:r>
            <a:r>
              <a:rPr sz="800" dirty="0">
                <a:solidFill>
                  <a:srgbClr val="FFFFFF"/>
                </a:solidFill>
                <a:latin typeface="Verdana"/>
                <a:cs typeface="Verdana"/>
              </a:rPr>
              <a:t>i</a:t>
            </a:r>
            <a:r>
              <a:rPr sz="800" spc="-5" dirty="0">
                <a:solidFill>
                  <a:srgbClr val="FFFFFF"/>
                </a:solidFill>
                <a:latin typeface="Verdana"/>
                <a:cs typeface="Verdana"/>
              </a:rPr>
              <a:t>li</a:t>
            </a:r>
            <a:r>
              <a:rPr sz="800" spc="-15" dirty="0">
                <a:solidFill>
                  <a:srgbClr val="FFFFFF"/>
                </a:solidFill>
                <a:latin typeface="Verdana"/>
                <a:cs typeface="Verdana"/>
              </a:rPr>
              <a:t>t</a:t>
            </a:r>
            <a:r>
              <a:rPr sz="800" spc="-45" dirty="0">
                <a:solidFill>
                  <a:srgbClr val="FFFFFF"/>
                </a:solidFill>
                <a:latin typeface="Verdana"/>
                <a:cs typeface="Verdana"/>
              </a:rPr>
              <a:t>y</a:t>
            </a:r>
            <a:r>
              <a:rPr sz="800" spc="-75" dirty="0">
                <a:solidFill>
                  <a:srgbClr val="FFFFFF"/>
                </a:solidFill>
                <a:latin typeface="Verdana"/>
                <a:cs typeface="Verdana"/>
              </a:rPr>
              <a:t> </a:t>
            </a:r>
            <a:r>
              <a:rPr sz="800" spc="-15" dirty="0">
                <a:solidFill>
                  <a:srgbClr val="FFFFFF"/>
                </a:solidFill>
                <a:latin typeface="Verdana"/>
                <a:cs typeface="Verdana"/>
              </a:rPr>
              <a:t>t</a:t>
            </a:r>
            <a:r>
              <a:rPr sz="800" spc="10" dirty="0">
                <a:solidFill>
                  <a:srgbClr val="FFFFFF"/>
                </a:solidFill>
                <a:latin typeface="Verdana"/>
                <a:cs typeface="Verdana"/>
              </a:rPr>
              <a:t>o</a:t>
            </a:r>
            <a:r>
              <a:rPr sz="800" spc="-75" dirty="0">
                <a:solidFill>
                  <a:srgbClr val="FFFFFF"/>
                </a:solidFill>
                <a:latin typeface="Verdana"/>
                <a:cs typeface="Verdana"/>
              </a:rPr>
              <a:t> </a:t>
            </a:r>
            <a:r>
              <a:rPr sz="800" spc="10" dirty="0">
                <a:solidFill>
                  <a:srgbClr val="FFFFFF"/>
                </a:solidFill>
                <a:latin typeface="Verdana"/>
                <a:cs typeface="Verdana"/>
              </a:rPr>
              <a:t>enha</a:t>
            </a:r>
            <a:r>
              <a:rPr sz="800" spc="25" dirty="0">
                <a:solidFill>
                  <a:srgbClr val="FFFFFF"/>
                </a:solidFill>
                <a:latin typeface="Verdana"/>
                <a:cs typeface="Verdana"/>
              </a:rPr>
              <a:t>n</a:t>
            </a:r>
            <a:r>
              <a:rPr sz="800" spc="15" dirty="0">
                <a:solidFill>
                  <a:srgbClr val="FFFFFF"/>
                </a:solidFill>
                <a:latin typeface="Verdana"/>
                <a:cs typeface="Verdana"/>
              </a:rPr>
              <a:t>c</a:t>
            </a:r>
            <a:r>
              <a:rPr sz="800" spc="-5" dirty="0">
                <a:solidFill>
                  <a:srgbClr val="FFFFFF"/>
                </a:solidFill>
                <a:latin typeface="Verdana"/>
                <a:cs typeface="Verdana"/>
              </a:rPr>
              <a:t>e</a:t>
            </a:r>
            <a:r>
              <a:rPr sz="800" spc="25" dirty="0">
                <a:solidFill>
                  <a:srgbClr val="FFFFFF"/>
                </a:solidFill>
                <a:latin typeface="Verdana"/>
                <a:cs typeface="Verdana"/>
              </a:rPr>
              <a:t>d  </a:t>
            </a:r>
            <a:r>
              <a:rPr sz="800" spc="-10" dirty="0">
                <a:solidFill>
                  <a:srgbClr val="FFFFFF"/>
                </a:solidFill>
                <a:latin typeface="Verdana"/>
                <a:cs typeface="Verdana"/>
              </a:rPr>
              <a:t>user</a:t>
            </a:r>
            <a:r>
              <a:rPr sz="800" spc="-75" dirty="0">
                <a:solidFill>
                  <a:srgbClr val="FFFFFF"/>
                </a:solidFill>
                <a:latin typeface="Verdana"/>
                <a:cs typeface="Verdana"/>
              </a:rPr>
              <a:t> </a:t>
            </a:r>
            <a:r>
              <a:rPr sz="800" spc="-15" dirty="0">
                <a:solidFill>
                  <a:srgbClr val="FFFFFF"/>
                </a:solidFill>
                <a:latin typeface="Verdana"/>
                <a:cs typeface="Verdana"/>
              </a:rPr>
              <a:t>e</a:t>
            </a:r>
            <a:r>
              <a:rPr sz="800" spc="-5" dirty="0">
                <a:solidFill>
                  <a:srgbClr val="FFFFFF"/>
                </a:solidFill>
                <a:latin typeface="Verdana"/>
                <a:cs typeface="Verdana"/>
              </a:rPr>
              <a:t>xp</a:t>
            </a:r>
            <a:r>
              <a:rPr sz="800" spc="-10" dirty="0">
                <a:solidFill>
                  <a:srgbClr val="FFFFFF"/>
                </a:solidFill>
                <a:latin typeface="Verdana"/>
                <a:cs typeface="Verdana"/>
              </a:rPr>
              <a:t>e</a:t>
            </a:r>
            <a:r>
              <a:rPr sz="800" spc="-35" dirty="0">
                <a:solidFill>
                  <a:srgbClr val="FFFFFF"/>
                </a:solidFill>
                <a:latin typeface="Verdana"/>
                <a:cs typeface="Verdana"/>
              </a:rPr>
              <a:t>r</a:t>
            </a:r>
            <a:r>
              <a:rPr sz="800" spc="5" dirty="0">
                <a:solidFill>
                  <a:srgbClr val="FFFFFF"/>
                </a:solidFill>
                <a:latin typeface="Verdana"/>
                <a:cs typeface="Verdana"/>
              </a:rPr>
              <a:t>ien</a:t>
            </a:r>
            <a:r>
              <a:rPr sz="800" spc="15" dirty="0">
                <a:solidFill>
                  <a:srgbClr val="FFFFFF"/>
                </a:solidFill>
                <a:latin typeface="Verdana"/>
                <a:cs typeface="Verdana"/>
              </a:rPr>
              <a:t>c</a:t>
            </a:r>
            <a:r>
              <a:rPr sz="800" spc="-5" dirty="0">
                <a:solidFill>
                  <a:srgbClr val="FFFFFF"/>
                </a:solidFill>
                <a:latin typeface="Verdana"/>
                <a:cs typeface="Verdana"/>
              </a:rPr>
              <a:t>e</a:t>
            </a:r>
            <a:r>
              <a:rPr sz="800" spc="-30" dirty="0">
                <a:solidFill>
                  <a:srgbClr val="FFFFFF"/>
                </a:solidFill>
                <a:latin typeface="Verdana"/>
                <a:cs typeface="Verdana"/>
              </a:rPr>
              <a:t>s</a:t>
            </a:r>
            <a:r>
              <a:rPr sz="800" spc="-125" dirty="0">
                <a:solidFill>
                  <a:srgbClr val="FFFFFF"/>
                </a:solidFill>
                <a:latin typeface="Verdana"/>
                <a:cs typeface="Verdana"/>
              </a:rPr>
              <a:t>,</a:t>
            </a:r>
            <a:r>
              <a:rPr sz="800" spc="-75" dirty="0">
                <a:solidFill>
                  <a:srgbClr val="FFFFFF"/>
                </a:solidFill>
                <a:latin typeface="Verdana"/>
                <a:cs typeface="Verdana"/>
              </a:rPr>
              <a:t> </a:t>
            </a:r>
            <a:r>
              <a:rPr sz="800" spc="10" dirty="0">
                <a:solidFill>
                  <a:srgbClr val="FFFFFF"/>
                </a:solidFill>
                <a:latin typeface="Verdana"/>
                <a:cs typeface="Verdana"/>
              </a:rPr>
              <a:t>e</a:t>
            </a:r>
            <a:r>
              <a:rPr sz="800" spc="5" dirty="0">
                <a:solidFill>
                  <a:srgbClr val="FFFFFF"/>
                </a:solidFill>
                <a:latin typeface="Verdana"/>
                <a:cs typeface="Verdana"/>
              </a:rPr>
              <a:t>n</a:t>
            </a:r>
            <a:r>
              <a:rPr sz="800" spc="-10" dirty="0">
                <a:solidFill>
                  <a:srgbClr val="FFFFFF"/>
                </a:solidFill>
                <a:latin typeface="Verdana"/>
                <a:cs typeface="Verdana"/>
              </a:rPr>
              <a:t>vision</a:t>
            </a:r>
            <a:r>
              <a:rPr sz="800" spc="-75" dirty="0">
                <a:solidFill>
                  <a:srgbClr val="FFFFFF"/>
                </a:solidFill>
                <a:latin typeface="Verdana"/>
                <a:cs typeface="Verdana"/>
              </a:rPr>
              <a:t> </a:t>
            </a:r>
            <a:r>
              <a:rPr sz="800" spc="15" dirty="0">
                <a:solidFill>
                  <a:srgbClr val="FFFFFF"/>
                </a:solidFill>
                <a:latin typeface="Verdana"/>
                <a:cs typeface="Verdana"/>
              </a:rPr>
              <a:t>th</a:t>
            </a:r>
            <a:r>
              <a:rPr sz="800" dirty="0">
                <a:solidFill>
                  <a:srgbClr val="FFFFFF"/>
                </a:solidFill>
                <a:latin typeface="Verdana"/>
                <a:cs typeface="Verdana"/>
              </a:rPr>
              <a:t>e  </a:t>
            </a:r>
            <a:r>
              <a:rPr sz="800" spc="-15" dirty="0">
                <a:solidFill>
                  <a:srgbClr val="FFFFFF"/>
                </a:solidFill>
                <a:latin typeface="Verdana"/>
                <a:cs typeface="Verdana"/>
              </a:rPr>
              <a:t>e</a:t>
            </a:r>
            <a:r>
              <a:rPr sz="800" spc="-70" dirty="0">
                <a:solidFill>
                  <a:srgbClr val="FFFFFF"/>
                </a:solidFill>
                <a:latin typeface="Verdana"/>
                <a:cs typeface="Verdana"/>
              </a:rPr>
              <a:t>x</a:t>
            </a:r>
            <a:r>
              <a:rPr sz="800" spc="20" dirty="0">
                <a:solidFill>
                  <a:srgbClr val="FFFFFF"/>
                </a:solidFill>
                <a:latin typeface="Verdana"/>
                <a:cs typeface="Verdana"/>
              </a:rPr>
              <a:t>c</a:t>
            </a:r>
            <a:r>
              <a:rPr sz="800" spc="5" dirty="0">
                <a:solidFill>
                  <a:srgbClr val="FFFFFF"/>
                </a:solidFill>
                <a:latin typeface="Verdana"/>
                <a:cs typeface="Verdana"/>
              </a:rPr>
              <a:t>itin</a:t>
            </a:r>
            <a:r>
              <a:rPr sz="800" spc="40" dirty="0">
                <a:solidFill>
                  <a:srgbClr val="FFFFFF"/>
                </a:solidFill>
                <a:latin typeface="Verdana"/>
                <a:cs typeface="Verdana"/>
              </a:rPr>
              <a:t>g</a:t>
            </a:r>
            <a:r>
              <a:rPr sz="800" spc="-75" dirty="0">
                <a:solidFill>
                  <a:srgbClr val="FFFFFF"/>
                </a:solidFill>
                <a:latin typeface="Verdana"/>
                <a:cs typeface="Verdana"/>
              </a:rPr>
              <a:t> </a:t>
            </a:r>
            <a:r>
              <a:rPr sz="800" spc="5" dirty="0">
                <a:solidFill>
                  <a:srgbClr val="FFFFFF"/>
                </a:solidFill>
                <a:latin typeface="Verdana"/>
                <a:cs typeface="Verdana"/>
              </a:rPr>
              <a:t>p</a:t>
            </a:r>
            <a:r>
              <a:rPr sz="800" spc="-10" dirty="0">
                <a:solidFill>
                  <a:srgbClr val="FFFFFF"/>
                </a:solidFill>
                <a:latin typeface="Verdana"/>
                <a:cs typeface="Verdana"/>
              </a:rPr>
              <a:t>r</a:t>
            </a:r>
            <a:r>
              <a:rPr sz="800" spc="5" dirty="0">
                <a:solidFill>
                  <a:srgbClr val="FFFFFF"/>
                </a:solidFill>
                <a:latin typeface="Verdana"/>
                <a:cs typeface="Verdana"/>
              </a:rPr>
              <a:t>ospec</a:t>
            </a:r>
            <a:r>
              <a:rPr sz="800" spc="-15" dirty="0">
                <a:solidFill>
                  <a:srgbClr val="FFFFFF"/>
                </a:solidFill>
                <a:latin typeface="Verdana"/>
                <a:cs typeface="Verdana"/>
              </a:rPr>
              <a:t>ts</a:t>
            </a:r>
            <a:r>
              <a:rPr sz="800" spc="-75" dirty="0">
                <a:solidFill>
                  <a:srgbClr val="FFFFFF"/>
                </a:solidFill>
                <a:latin typeface="Verdana"/>
                <a:cs typeface="Verdana"/>
              </a:rPr>
              <a:t> </a:t>
            </a:r>
            <a:r>
              <a:rPr sz="800" dirty="0">
                <a:solidFill>
                  <a:srgbClr val="FFFFFF"/>
                </a:solidFill>
                <a:latin typeface="Verdana"/>
                <a:cs typeface="Verdana"/>
              </a:rPr>
              <a:t>t</a:t>
            </a:r>
            <a:r>
              <a:rPr sz="800" spc="5" dirty="0">
                <a:solidFill>
                  <a:srgbClr val="FFFFFF"/>
                </a:solidFill>
                <a:latin typeface="Verdana"/>
                <a:cs typeface="Verdana"/>
              </a:rPr>
              <a:t>hat</a:t>
            </a:r>
            <a:r>
              <a:rPr sz="800" spc="-75" dirty="0">
                <a:solidFill>
                  <a:srgbClr val="FFFFFF"/>
                </a:solidFill>
                <a:latin typeface="Verdana"/>
                <a:cs typeface="Verdana"/>
              </a:rPr>
              <a:t> </a:t>
            </a:r>
            <a:r>
              <a:rPr sz="800" spc="-5" dirty="0">
                <a:solidFill>
                  <a:srgbClr val="FFFFFF"/>
                </a:solidFill>
                <a:latin typeface="Verdana"/>
                <a:cs typeface="Verdana"/>
              </a:rPr>
              <a:t>lie</a:t>
            </a:r>
            <a:r>
              <a:rPr sz="800" spc="-75" dirty="0">
                <a:solidFill>
                  <a:srgbClr val="FFFFFF"/>
                </a:solidFill>
                <a:latin typeface="Verdana"/>
                <a:cs typeface="Verdana"/>
              </a:rPr>
              <a:t> </a:t>
            </a:r>
            <a:r>
              <a:rPr sz="800" spc="5" dirty="0">
                <a:solidFill>
                  <a:srgbClr val="FFFFFF"/>
                </a:solidFill>
                <a:latin typeface="Verdana"/>
                <a:cs typeface="Verdana"/>
              </a:rPr>
              <a:t>ah</a:t>
            </a:r>
            <a:r>
              <a:rPr sz="800" spc="-15" dirty="0">
                <a:solidFill>
                  <a:srgbClr val="FFFFFF"/>
                </a:solidFill>
                <a:latin typeface="Verdana"/>
                <a:cs typeface="Verdana"/>
              </a:rPr>
              <a:t>ea</a:t>
            </a:r>
            <a:r>
              <a:rPr sz="800" spc="25" dirty="0">
                <a:solidFill>
                  <a:srgbClr val="FFFFFF"/>
                </a:solidFill>
                <a:latin typeface="Verdana"/>
                <a:cs typeface="Verdana"/>
              </a:rPr>
              <a:t>d  </a:t>
            </a:r>
            <a:r>
              <a:rPr sz="800" spc="-25" dirty="0">
                <a:solidFill>
                  <a:srgbClr val="FFFFFF"/>
                </a:solidFill>
                <a:latin typeface="Verdana"/>
                <a:cs typeface="Verdana"/>
              </a:rPr>
              <a:t>f</a:t>
            </a:r>
            <a:r>
              <a:rPr sz="800" spc="5" dirty="0">
                <a:solidFill>
                  <a:srgbClr val="FFFFFF"/>
                </a:solidFill>
                <a:latin typeface="Verdana"/>
                <a:cs typeface="Verdana"/>
              </a:rPr>
              <a:t>o</a:t>
            </a:r>
            <a:r>
              <a:rPr sz="800" spc="-25" dirty="0">
                <a:solidFill>
                  <a:srgbClr val="FFFFFF"/>
                </a:solidFill>
                <a:latin typeface="Verdana"/>
                <a:cs typeface="Verdana"/>
              </a:rPr>
              <a:t>r</a:t>
            </a:r>
            <a:r>
              <a:rPr sz="800" spc="-75" dirty="0">
                <a:solidFill>
                  <a:srgbClr val="FFFFFF"/>
                </a:solidFill>
                <a:latin typeface="Verdana"/>
                <a:cs typeface="Verdana"/>
              </a:rPr>
              <a:t> </a:t>
            </a:r>
            <a:r>
              <a:rPr sz="800" spc="65" dirty="0">
                <a:solidFill>
                  <a:srgbClr val="FFFFFF"/>
                </a:solidFill>
                <a:latin typeface="Verdana"/>
                <a:cs typeface="Verdana"/>
              </a:rPr>
              <a:t>U</a:t>
            </a:r>
            <a:r>
              <a:rPr sz="800" spc="45" dirty="0">
                <a:solidFill>
                  <a:srgbClr val="FFFFFF"/>
                </a:solidFill>
                <a:latin typeface="Verdana"/>
                <a:cs typeface="Verdana"/>
              </a:rPr>
              <a:t>P</a:t>
            </a:r>
            <a:r>
              <a:rPr sz="800" spc="-114" dirty="0">
                <a:solidFill>
                  <a:srgbClr val="FFFFFF"/>
                </a:solidFill>
                <a:latin typeface="Verdana"/>
                <a:cs typeface="Verdana"/>
              </a:rPr>
              <a:t>I.</a:t>
            </a:r>
            <a:endParaRPr sz="800">
              <a:latin typeface="Verdana"/>
              <a:cs typeface="Verdana"/>
            </a:endParaRPr>
          </a:p>
        </p:txBody>
      </p:sp>
      <p:pic>
        <p:nvPicPr>
          <p:cNvPr id="6" name="object 6"/>
          <p:cNvPicPr/>
          <p:nvPr/>
        </p:nvPicPr>
        <p:blipFill>
          <a:blip r:embed="rId3" cstate="print"/>
          <a:stretch>
            <a:fillRect/>
          </a:stretch>
        </p:blipFill>
        <p:spPr>
          <a:xfrm>
            <a:off x="1515" y="8"/>
            <a:ext cx="2922611" cy="32879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047" y="448225"/>
            <a:ext cx="1996439"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000000"/>
                </a:solidFill>
                <a:latin typeface="Cambria"/>
                <a:cs typeface="Cambria"/>
              </a:rPr>
              <a:t>Adoption</a:t>
            </a:r>
            <a:r>
              <a:rPr sz="1550" spc="-15" dirty="0">
                <a:solidFill>
                  <a:srgbClr val="000000"/>
                </a:solidFill>
                <a:latin typeface="Cambria"/>
                <a:cs typeface="Cambria"/>
              </a:rPr>
              <a:t> </a:t>
            </a:r>
            <a:r>
              <a:rPr sz="1550" dirty="0">
                <a:solidFill>
                  <a:srgbClr val="000000"/>
                </a:solidFill>
                <a:latin typeface="Cambria"/>
                <a:cs typeface="Cambria"/>
              </a:rPr>
              <a:t>and</a:t>
            </a:r>
            <a:r>
              <a:rPr sz="1550" spc="-15" dirty="0">
                <a:solidFill>
                  <a:srgbClr val="000000"/>
                </a:solidFill>
                <a:latin typeface="Cambria"/>
                <a:cs typeface="Cambria"/>
              </a:rPr>
              <a:t> </a:t>
            </a:r>
            <a:r>
              <a:rPr sz="1550" spc="15" dirty="0">
                <a:solidFill>
                  <a:srgbClr val="000000"/>
                </a:solidFill>
                <a:latin typeface="Cambria"/>
                <a:cs typeface="Cambria"/>
              </a:rPr>
              <a:t>Growth</a:t>
            </a:r>
            <a:endParaRPr sz="1550">
              <a:latin typeface="Cambria"/>
              <a:cs typeface="Cambria"/>
            </a:endParaRPr>
          </a:p>
        </p:txBody>
      </p:sp>
      <p:pic>
        <p:nvPicPr>
          <p:cNvPr id="3" name="object 3"/>
          <p:cNvPicPr/>
          <p:nvPr/>
        </p:nvPicPr>
        <p:blipFill>
          <a:blip r:embed="rId2" cstate="print"/>
          <a:stretch>
            <a:fillRect/>
          </a:stretch>
        </p:blipFill>
        <p:spPr>
          <a:xfrm>
            <a:off x="1398257" y="942904"/>
            <a:ext cx="569082" cy="79199"/>
          </a:xfrm>
          <a:prstGeom prst="rect">
            <a:avLst/>
          </a:prstGeom>
        </p:spPr>
      </p:pic>
      <p:sp>
        <p:nvSpPr>
          <p:cNvPr id="4" name="object 4"/>
          <p:cNvSpPr txBox="1"/>
          <p:nvPr/>
        </p:nvSpPr>
        <p:spPr>
          <a:xfrm>
            <a:off x="518888" y="888938"/>
            <a:ext cx="1945639" cy="869315"/>
          </a:xfrm>
          <a:prstGeom prst="rect">
            <a:avLst/>
          </a:prstGeom>
        </p:spPr>
        <p:txBody>
          <a:bodyPr vert="horz" wrap="square" lIns="0" tIns="12065" rIns="0" bIns="0" rtlCol="0">
            <a:spAutoFit/>
          </a:bodyPr>
          <a:lstStyle/>
          <a:p>
            <a:pPr marL="12700" marR="5080" indent="123825" algn="r">
              <a:lnSpc>
                <a:spcPct val="115500"/>
              </a:lnSpc>
              <a:spcBef>
                <a:spcPts val="95"/>
              </a:spcBef>
            </a:pPr>
            <a:r>
              <a:rPr sz="800" spc="10" dirty="0">
                <a:latin typeface="Verdana"/>
                <a:cs typeface="Verdana"/>
              </a:rPr>
              <a:t>R</a:t>
            </a:r>
            <a:r>
              <a:rPr sz="800" dirty="0">
                <a:latin typeface="Verdana"/>
                <a:cs typeface="Verdana"/>
              </a:rPr>
              <a:t>eﬂec</a:t>
            </a:r>
            <a:r>
              <a:rPr sz="800" spc="5" dirty="0">
                <a:latin typeface="Verdana"/>
                <a:cs typeface="Verdana"/>
              </a:rPr>
              <a:t>t</a:t>
            </a:r>
            <a:r>
              <a:rPr sz="800" spc="-75" dirty="0">
                <a:latin typeface="Verdana"/>
                <a:cs typeface="Verdana"/>
              </a:rPr>
              <a:t> </a:t>
            </a:r>
            <a:r>
              <a:rPr sz="800" spc="5" dirty="0">
                <a:latin typeface="Verdana"/>
                <a:cs typeface="Verdana"/>
              </a:rPr>
              <a:t>o</a:t>
            </a:r>
            <a:r>
              <a:rPr sz="800" spc="25" dirty="0">
                <a:latin typeface="Verdana"/>
                <a:cs typeface="Verdana"/>
              </a:rPr>
              <a:t>n</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40" dirty="0">
                <a:latin typeface="Verdana"/>
                <a:cs typeface="Verdana"/>
              </a:rPr>
              <a:t>r</a:t>
            </a:r>
            <a:r>
              <a:rPr sz="800" spc="-5" dirty="0">
                <a:latin typeface="Verdana"/>
                <a:cs typeface="Verdana"/>
              </a:rPr>
              <a:t>e</a:t>
            </a:r>
            <a:r>
              <a:rPr sz="800" spc="5" dirty="0">
                <a:latin typeface="Verdana"/>
                <a:cs typeface="Verdana"/>
              </a:rPr>
              <a:t>ma</a:t>
            </a:r>
            <a:r>
              <a:rPr sz="800" spc="-5" dirty="0">
                <a:latin typeface="Verdana"/>
                <a:cs typeface="Verdana"/>
              </a:rPr>
              <a:t>r</a:t>
            </a:r>
            <a:r>
              <a:rPr sz="800" spc="-10" dirty="0">
                <a:latin typeface="Verdana"/>
                <a:cs typeface="Verdana"/>
              </a:rPr>
              <a:t>k</a:t>
            </a:r>
            <a:r>
              <a:rPr sz="800" spc="-15" dirty="0">
                <a:latin typeface="Verdana"/>
                <a:cs typeface="Verdana"/>
              </a:rPr>
              <a:t>a</a:t>
            </a:r>
            <a:r>
              <a:rPr sz="800" spc="10" dirty="0">
                <a:latin typeface="Verdana"/>
                <a:cs typeface="Verdana"/>
              </a:rPr>
              <a:t>ble</a:t>
            </a:r>
            <a:r>
              <a:rPr sz="800" spc="-75" dirty="0">
                <a:latin typeface="Verdana"/>
                <a:cs typeface="Verdana"/>
              </a:rPr>
              <a:t> </a:t>
            </a:r>
            <a:r>
              <a:rPr sz="800" spc="-15" dirty="0">
                <a:latin typeface="Verdana"/>
                <a:cs typeface="Verdana"/>
              </a:rPr>
              <a:t>a</a:t>
            </a:r>
            <a:r>
              <a:rPr sz="800" spc="25" dirty="0">
                <a:latin typeface="Verdana"/>
                <a:cs typeface="Verdana"/>
              </a:rPr>
              <a:t>dop</a:t>
            </a:r>
            <a:r>
              <a:rPr sz="800" spc="10" dirty="0">
                <a:latin typeface="Verdana"/>
                <a:cs typeface="Verdana"/>
              </a:rPr>
              <a:t>t</a:t>
            </a:r>
            <a:r>
              <a:rPr sz="800" spc="5" dirty="0">
                <a:latin typeface="Verdana"/>
                <a:cs typeface="Verdana"/>
              </a:rPr>
              <a:t>ion  an</a:t>
            </a:r>
            <a:r>
              <a:rPr sz="800" spc="35" dirty="0">
                <a:latin typeface="Verdana"/>
                <a:cs typeface="Verdana"/>
              </a:rPr>
              <a:t>d</a:t>
            </a:r>
            <a:r>
              <a:rPr sz="800" spc="-75" dirty="0">
                <a:latin typeface="Verdana"/>
                <a:cs typeface="Verdana"/>
              </a:rPr>
              <a:t> </a:t>
            </a:r>
            <a:r>
              <a:rPr sz="800" spc="10" dirty="0">
                <a:latin typeface="Verdana"/>
                <a:cs typeface="Verdana"/>
              </a:rPr>
              <a:t>g</a:t>
            </a:r>
            <a:r>
              <a:rPr sz="800" spc="-10" dirty="0">
                <a:latin typeface="Verdana"/>
                <a:cs typeface="Verdana"/>
              </a:rPr>
              <a:t>r</a:t>
            </a:r>
            <a:r>
              <a:rPr sz="800" spc="-5" dirty="0">
                <a:latin typeface="Verdana"/>
                <a:cs typeface="Verdana"/>
              </a:rPr>
              <a:t>o</a:t>
            </a:r>
            <a:r>
              <a:rPr sz="800" spc="50" dirty="0">
                <a:latin typeface="Verdana"/>
                <a:cs typeface="Verdana"/>
              </a:rPr>
              <a:t>w</a:t>
            </a:r>
            <a:r>
              <a:rPr sz="800" dirty="0">
                <a:latin typeface="Verdana"/>
                <a:cs typeface="Verdana"/>
              </a:rPr>
              <a:t>t</a:t>
            </a:r>
            <a:r>
              <a:rPr sz="800" spc="25" dirty="0">
                <a:latin typeface="Verdana"/>
                <a:cs typeface="Verdana"/>
              </a:rPr>
              <a:t>h</a:t>
            </a:r>
            <a:r>
              <a:rPr sz="800" spc="-75" dirty="0">
                <a:latin typeface="Verdana"/>
                <a:cs typeface="Verdana"/>
              </a:rPr>
              <a:t> </a:t>
            </a:r>
            <a:r>
              <a:rPr sz="800" spc="5" dirty="0">
                <a:latin typeface="Verdana"/>
                <a:cs typeface="Verdana"/>
              </a:rPr>
              <a:t>o</a:t>
            </a:r>
            <a:r>
              <a:rPr sz="800" spc="-15" dirty="0">
                <a:latin typeface="Verdana"/>
                <a:cs typeface="Verdana"/>
              </a:rPr>
              <a:t>f</a:t>
            </a:r>
            <a:r>
              <a:rPr sz="800" spc="-75" dirty="0">
                <a:latin typeface="Verdana"/>
                <a:cs typeface="Verdana"/>
              </a:rPr>
              <a:t> </a:t>
            </a:r>
            <a:r>
              <a:rPr sz="800" spc="35" dirty="0">
                <a:latin typeface="Verdana"/>
                <a:cs typeface="Verdana"/>
              </a:rPr>
              <a:t>U</a:t>
            </a:r>
            <a:r>
              <a:rPr sz="800" spc="75" dirty="0">
                <a:latin typeface="Verdana"/>
                <a:cs typeface="Verdana"/>
              </a:rPr>
              <a:t>P</a:t>
            </a:r>
            <a:r>
              <a:rPr sz="800" spc="-114" dirty="0">
                <a:latin typeface="Verdana"/>
                <a:cs typeface="Verdana"/>
              </a:rPr>
              <a:t>I,</a:t>
            </a:r>
            <a:r>
              <a:rPr sz="800" spc="-75" dirty="0">
                <a:latin typeface="Verdana"/>
                <a:cs typeface="Verdana"/>
              </a:rPr>
              <a:t> </a:t>
            </a:r>
            <a:r>
              <a:rPr sz="800" spc="15" dirty="0">
                <a:latin typeface="Verdana"/>
                <a:cs typeface="Verdana"/>
              </a:rPr>
              <a:t>witn</a:t>
            </a:r>
            <a:r>
              <a:rPr sz="800" spc="-10" dirty="0">
                <a:latin typeface="Verdana"/>
                <a:cs typeface="Verdana"/>
              </a:rPr>
              <a:t>essin</a:t>
            </a:r>
            <a:r>
              <a:rPr sz="800" spc="40" dirty="0">
                <a:latin typeface="Verdana"/>
                <a:cs typeface="Verdana"/>
              </a:rPr>
              <a:t>g</a:t>
            </a:r>
            <a:r>
              <a:rPr sz="800" spc="-75" dirty="0">
                <a:latin typeface="Verdana"/>
                <a:cs typeface="Verdana"/>
              </a:rPr>
              <a:t> </a:t>
            </a:r>
            <a:r>
              <a:rPr sz="800" spc="-5" dirty="0">
                <a:latin typeface="Verdana"/>
                <a:cs typeface="Verdana"/>
              </a:rPr>
              <a:t>i</a:t>
            </a:r>
            <a:r>
              <a:rPr sz="800" spc="-10" dirty="0">
                <a:latin typeface="Verdana"/>
                <a:cs typeface="Verdana"/>
              </a:rPr>
              <a:t>t</a:t>
            </a:r>
            <a:r>
              <a:rPr sz="800" spc="-25" dirty="0">
                <a:latin typeface="Verdana"/>
                <a:cs typeface="Verdana"/>
              </a:rPr>
              <a:t>s  </a:t>
            </a:r>
            <a:r>
              <a:rPr sz="800" spc="-15" dirty="0">
                <a:latin typeface="Verdana"/>
                <a:cs typeface="Verdana"/>
              </a:rPr>
              <a:t>jou</a:t>
            </a:r>
            <a:r>
              <a:rPr sz="800" spc="-20" dirty="0">
                <a:latin typeface="Verdana"/>
                <a:cs typeface="Verdana"/>
              </a:rPr>
              <a:t>r</a:t>
            </a:r>
            <a:r>
              <a:rPr sz="800" spc="25" dirty="0">
                <a:latin typeface="Verdana"/>
                <a:cs typeface="Verdana"/>
              </a:rPr>
              <a:t>n</a:t>
            </a:r>
            <a:r>
              <a:rPr sz="800" spc="-10" dirty="0">
                <a:latin typeface="Verdana"/>
                <a:cs typeface="Verdana"/>
              </a:rPr>
              <a:t>e</a:t>
            </a:r>
            <a:r>
              <a:rPr sz="800" spc="-45" dirty="0">
                <a:latin typeface="Verdana"/>
                <a:cs typeface="Verdana"/>
              </a:rPr>
              <a:t>y</a:t>
            </a:r>
            <a:r>
              <a:rPr sz="800" spc="-75" dirty="0">
                <a:latin typeface="Verdana"/>
                <a:cs typeface="Verdana"/>
              </a:rPr>
              <a:t> </a:t>
            </a:r>
            <a:r>
              <a:rPr sz="800" spc="45" dirty="0">
                <a:latin typeface="Verdana"/>
                <a:cs typeface="Verdana"/>
              </a:rPr>
              <a:t>f</a:t>
            </a:r>
            <a:r>
              <a:rPr sz="800" spc="-40" dirty="0">
                <a:latin typeface="Verdana"/>
                <a:cs typeface="Verdana"/>
              </a:rPr>
              <a:t>r</a:t>
            </a:r>
            <a:r>
              <a:rPr sz="800" spc="5" dirty="0">
                <a:latin typeface="Verdana"/>
                <a:cs typeface="Verdana"/>
              </a:rPr>
              <a:t>o</a:t>
            </a:r>
            <a:r>
              <a:rPr sz="800" spc="60" dirty="0">
                <a:latin typeface="Verdana"/>
                <a:cs typeface="Verdana"/>
              </a:rPr>
              <a:t>m</a:t>
            </a:r>
            <a:r>
              <a:rPr sz="800" spc="-75" dirty="0">
                <a:latin typeface="Verdana"/>
                <a:cs typeface="Verdana"/>
              </a:rPr>
              <a:t> </a:t>
            </a:r>
            <a:r>
              <a:rPr sz="800" spc="10" dirty="0">
                <a:latin typeface="Verdana"/>
                <a:cs typeface="Verdana"/>
              </a:rPr>
              <a:t>in</a:t>
            </a:r>
            <a:r>
              <a:rPr sz="800" spc="15" dirty="0">
                <a:latin typeface="Verdana"/>
                <a:cs typeface="Verdana"/>
              </a:rPr>
              <a:t>c</a:t>
            </a:r>
            <a:r>
              <a:rPr sz="800" spc="-5" dirty="0">
                <a:latin typeface="Verdana"/>
                <a:cs typeface="Verdana"/>
              </a:rPr>
              <a:t>e</a:t>
            </a:r>
            <a:r>
              <a:rPr sz="800" spc="10" dirty="0">
                <a:latin typeface="Verdana"/>
                <a:cs typeface="Verdana"/>
              </a:rPr>
              <a:t>ptio</a:t>
            </a:r>
            <a:r>
              <a:rPr sz="800" spc="25" dirty="0">
                <a:latin typeface="Verdana"/>
                <a:cs typeface="Verdana"/>
              </a:rPr>
              <a:t>n</a:t>
            </a:r>
            <a:r>
              <a:rPr sz="800" spc="-75" dirty="0">
                <a:latin typeface="Verdana"/>
                <a:cs typeface="Verdana"/>
              </a:rPr>
              <a:t> </a:t>
            </a:r>
            <a:r>
              <a:rPr sz="800" spc="-15" dirty="0">
                <a:latin typeface="Verdana"/>
                <a:cs typeface="Verdana"/>
              </a:rPr>
              <a:t>t</a:t>
            </a:r>
            <a:r>
              <a:rPr sz="800" spc="10" dirty="0">
                <a:latin typeface="Verdana"/>
                <a:cs typeface="Verdana"/>
              </a:rPr>
              <a:t>o</a:t>
            </a:r>
            <a:r>
              <a:rPr sz="800" spc="-75" dirty="0">
                <a:latin typeface="Verdana"/>
                <a:cs typeface="Verdana"/>
              </a:rPr>
              <a:t> </a:t>
            </a:r>
            <a:r>
              <a:rPr sz="800" spc="20" dirty="0">
                <a:latin typeface="Verdana"/>
                <a:cs typeface="Verdana"/>
              </a:rPr>
              <a:t>b</a:t>
            </a:r>
            <a:r>
              <a:rPr sz="800" spc="10" dirty="0">
                <a:latin typeface="Verdana"/>
                <a:cs typeface="Verdana"/>
              </a:rPr>
              <a:t>e</a:t>
            </a:r>
            <a:r>
              <a:rPr sz="800" spc="15" dirty="0">
                <a:latin typeface="Verdana"/>
                <a:cs typeface="Verdana"/>
              </a:rPr>
              <a:t>c</a:t>
            </a:r>
            <a:r>
              <a:rPr sz="800" spc="5" dirty="0">
                <a:latin typeface="Verdana"/>
                <a:cs typeface="Verdana"/>
              </a:rPr>
              <a:t>o</a:t>
            </a:r>
            <a:r>
              <a:rPr sz="800" spc="25" dirty="0">
                <a:latin typeface="Verdana"/>
                <a:cs typeface="Verdana"/>
              </a:rPr>
              <a:t>min</a:t>
            </a:r>
            <a:r>
              <a:rPr sz="800" spc="40" dirty="0">
                <a:latin typeface="Verdana"/>
                <a:cs typeface="Verdana"/>
              </a:rPr>
              <a:t>g</a:t>
            </a:r>
            <a:r>
              <a:rPr sz="800" spc="-75" dirty="0">
                <a:latin typeface="Verdana"/>
                <a:cs typeface="Verdana"/>
              </a:rPr>
              <a:t> </a:t>
            </a:r>
            <a:r>
              <a:rPr sz="800" spc="-10" dirty="0">
                <a:latin typeface="Verdana"/>
                <a:cs typeface="Verdana"/>
              </a:rPr>
              <a:t>a  </a:t>
            </a:r>
            <a:r>
              <a:rPr sz="800" spc="-5" dirty="0">
                <a:latin typeface="Verdana"/>
                <a:cs typeface="Verdana"/>
              </a:rPr>
              <a:t>cornerstone</a:t>
            </a:r>
            <a:r>
              <a:rPr sz="800" spc="-75" dirty="0">
                <a:latin typeface="Verdana"/>
                <a:cs typeface="Verdana"/>
              </a:rPr>
              <a:t> </a:t>
            </a:r>
            <a:r>
              <a:rPr sz="800" spc="-5" dirty="0">
                <a:latin typeface="Verdana"/>
                <a:cs typeface="Verdana"/>
              </a:rPr>
              <a:t>of</a:t>
            </a:r>
            <a:r>
              <a:rPr sz="800" spc="-70" dirty="0">
                <a:latin typeface="Verdana"/>
                <a:cs typeface="Verdana"/>
              </a:rPr>
              <a:t> </a:t>
            </a:r>
            <a:r>
              <a:rPr sz="800" spc="5" dirty="0">
                <a:latin typeface="Verdana"/>
                <a:cs typeface="Verdana"/>
              </a:rPr>
              <a:t>digital</a:t>
            </a:r>
            <a:r>
              <a:rPr sz="800" spc="-70" dirty="0">
                <a:latin typeface="Verdana"/>
                <a:cs typeface="Verdana"/>
              </a:rPr>
              <a:t> </a:t>
            </a:r>
            <a:r>
              <a:rPr sz="800" spc="-5" dirty="0">
                <a:latin typeface="Verdana"/>
                <a:cs typeface="Verdana"/>
              </a:rPr>
              <a:t>ﬁnance.</a:t>
            </a:r>
            <a:r>
              <a:rPr sz="800" spc="-70" dirty="0">
                <a:latin typeface="Verdana"/>
                <a:cs typeface="Verdana"/>
              </a:rPr>
              <a:t> </a:t>
            </a:r>
            <a:r>
              <a:rPr sz="800" spc="-10" dirty="0">
                <a:latin typeface="Verdana"/>
                <a:cs typeface="Verdana"/>
              </a:rPr>
              <a:t>Explore </a:t>
            </a:r>
            <a:r>
              <a:rPr sz="800" spc="-26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10" dirty="0">
                <a:latin typeface="Verdana"/>
                <a:cs typeface="Verdana"/>
              </a:rPr>
              <a:t>mil</a:t>
            </a:r>
            <a:r>
              <a:rPr sz="800" spc="5" dirty="0">
                <a:latin typeface="Verdana"/>
                <a:cs typeface="Verdana"/>
              </a:rPr>
              <a:t>e</a:t>
            </a:r>
            <a:r>
              <a:rPr sz="800" spc="-15" dirty="0">
                <a:latin typeface="Verdana"/>
                <a:cs typeface="Verdana"/>
              </a:rPr>
              <a:t>s</a:t>
            </a:r>
            <a:r>
              <a:rPr sz="800" spc="-30" dirty="0">
                <a:latin typeface="Verdana"/>
                <a:cs typeface="Verdana"/>
              </a:rPr>
              <a:t>t</a:t>
            </a:r>
            <a:r>
              <a:rPr sz="800" spc="5" dirty="0">
                <a:latin typeface="Verdana"/>
                <a:cs typeface="Verdana"/>
              </a:rPr>
              <a:t>o</a:t>
            </a:r>
            <a:r>
              <a:rPr sz="800" spc="25" dirty="0">
                <a:latin typeface="Verdana"/>
                <a:cs typeface="Verdana"/>
              </a:rPr>
              <a:t>n</a:t>
            </a:r>
            <a:r>
              <a:rPr sz="800" spc="-5" dirty="0">
                <a:latin typeface="Verdana"/>
                <a:cs typeface="Verdana"/>
              </a:rPr>
              <a:t>e</a:t>
            </a:r>
            <a:r>
              <a:rPr sz="800" spc="-30" dirty="0">
                <a:latin typeface="Verdana"/>
                <a:cs typeface="Verdana"/>
              </a:rPr>
              <a:t>s</a:t>
            </a:r>
            <a:r>
              <a:rPr sz="800" spc="-75" dirty="0">
                <a:latin typeface="Verdana"/>
                <a:cs typeface="Verdana"/>
              </a:rPr>
              <a:t> </a:t>
            </a:r>
            <a:r>
              <a:rPr sz="800" spc="-15" dirty="0">
                <a:latin typeface="Verdana"/>
                <a:cs typeface="Verdana"/>
              </a:rPr>
              <a:t>a</a:t>
            </a:r>
            <a:r>
              <a:rPr sz="800" spc="25" dirty="0">
                <a:latin typeface="Verdana"/>
                <a:cs typeface="Verdana"/>
              </a:rPr>
              <a:t>n</a:t>
            </a:r>
            <a:r>
              <a:rPr sz="800" spc="35" dirty="0">
                <a:latin typeface="Verdana"/>
                <a:cs typeface="Verdana"/>
              </a:rPr>
              <a:t>d</a:t>
            </a:r>
            <a:r>
              <a:rPr sz="800" spc="-75" dirty="0">
                <a:latin typeface="Verdana"/>
                <a:cs typeface="Verdana"/>
              </a:rPr>
              <a:t> </a:t>
            </a:r>
            <a:r>
              <a:rPr sz="800" spc="-15" dirty="0">
                <a:latin typeface="Verdana"/>
                <a:cs typeface="Verdana"/>
              </a:rPr>
              <a:t>a</a:t>
            </a:r>
            <a:r>
              <a:rPr sz="800" spc="15" dirty="0">
                <a:latin typeface="Verdana"/>
                <a:cs typeface="Verdana"/>
              </a:rPr>
              <a:t>c</a:t>
            </a:r>
            <a:r>
              <a:rPr sz="800" spc="5" dirty="0">
                <a:latin typeface="Verdana"/>
                <a:cs typeface="Verdana"/>
              </a:rPr>
              <a:t>hi</a:t>
            </a:r>
            <a:r>
              <a:rPr sz="800" spc="-5" dirty="0">
                <a:latin typeface="Verdana"/>
                <a:cs typeface="Verdana"/>
              </a:rPr>
              <a:t>e</a:t>
            </a:r>
            <a:r>
              <a:rPr sz="800" spc="-60" dirty="0">
                <a:latin typeface="Verdana"/>
                <a:cs typeface="Verdana"/>
              </a:rPr>
              <a:t>v</a:t>
            </a:r>
            <a:r>
              <a:rPr sz="800" spc="-5" dirty="0">
                <a:latin typeface="Verdana"/>
                <a:cs typeface="Verdana"/>
              </a:rPr>
              <a:t>e</a:t>
            </a:r>
            <a:r>
              <a:rPr sz="800" spc="60" dirty="0">
                <a:latin typeface="Verdana"/>
                <a:cs typeface="Verdana"/>
              </a:rPr>
              <a:t>m</a:t>
            </a:r>
            <a:r>
              <a:rPr sz="800" spc="-5" dirty="0">
                <a:latin typeface="Verdana"/>
                <a:cs typeface="Verdana"/>
              </a:rPr>
              <a:t>e</a:t>
            </a:r>
            <a:r>
              <a:rPr sz="800" dirty="0">
                <a:latin typeface="Verdana"/>
                <a:cs typeface="Verdana"/>
              </a:rPr>
              <a:t>nts</a:t>
            </a:r>
            <a:r>
              <a:rPr sz="800" spc="-75" dirty="0">
                <a:latin typeface="Verdana"/>
                <a:cs typeface="Verdana"/>
              </a:rPr>
              <a:t> </a:t>
            </a:r>
            <a:r>
              <a:rPr sz="800" spc="5" dirty="0">
                <a:latin typeface="Verdana"/>
                <a:cs typeface="Verdana"/>
              </a:rPr>
              <a:t>o</a:t>
            </a:r>
            <a:r>
              <a:rPr sz="800" spc="-15" dirty="0">
                <a:latin typeface="Verdana"/>
                <a:cs typeface="Verdana"/>
              </a:rPr>
              <a:t>f</a:t>
            </a:r>
            <a:endParaRPr sz="800">
              <a:latin typeface="Verdana"/>
              <a:cs typeface="Verdana"/>
            </a:endParaRPr>
          </a:p>
          <a:p>
            <a:pPr marR="5080" algn="r">
              <a:lnSpc>
                <a:spcPct val="100000"/>
              </a:lnSpc>
              <a:spcBef>
                <a:spcPts val="140"/>
              </a:spcBef>
            </a:pPr>
            <a:r>
              <a:rPr sz="800" spc="-30" dirty="0">
                <a:latin typeface="Verdana"/>
                <a:cs typeface="Verdana"/>
              </a:rPr>
              <a:t>UPI.</a:t>
            </a:r>
            <a:endParaRPr sz="800">
              <a:latin typeface="Verdana"/>
              <a:cs typeface="Verdana"/>
            </a:endParaRPr>
          </a:p>
        </p:txBody>
      </p:sp>
      <p:pic>
        <p:nvPicPr>
          <p:cNvPr id="5" name="object 5"/>
          <p:cNvPicPr/>
          <p:nvPr/>
        </p:nvPicPr>
        <p:blipFill>
          <a:blip r:embed="rId3" cstate="print"/>
          <a:stretch>
            <a:fillRect/>
          </a:stretch>
        </p:blipFill>
        <p:spPr>
          <a:xfrm>
            <a:off x="2924132" y="0"/>
            <a:ext cx="2922562" cy="32878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411" y="445172"/>
            <a:ext cx="1587500" cy="414020"/>
          </a:xfrm>
          <a:prstGeom prst="rect">
            <a:avLst/>
          </a:prstGeom>
        </p:spPr>
        <p:txBody>
          <a:bodyPr vert="horz" wrap="square" lIns="0" tIns="15240" rIns="0" bIns="0" rtlCol="0">
            <a:spAutoFit/>
          </a:bodyPr>
          <a:lstStyle/>
          <a:p>
            <a:pPr marR="5080" algn="r">
              <a:lnSpc>
                <a:spcPct val="100000"/>
              </a:lnSpc>
              <a:spcBef>
                <a:spcPts val="120"/>
              </a:spcBef>
            </a:pPr>
            <a:r>
              <a:rPr sz="1250" spc="30" dirty="0">
                <a:solidFill>
                  <a:srgbClr val="000000"/>
                </a:solidFill>
                <a:latin typeface="Cambria"/>
                <a:cs typeface="Cambria"/>
              </a:rPr>
              <a:t>Championing</a:t>
            </a:r>
            <a:r>
              <a:rPr sz="1250" spc="-30" dirty="0">
                <a:solidFill>
                  <a:srgbClr val="000000"/>
                </a:solidFill>
                <a:latin typeface="Cambria"/>
                <a:cs typeface="Cambria"/>
              </a:rPr>
              <a:t> </a:t>
            </a:r>
            <a:r>
              <a:rPr sz="1250" spc="20" dirty="0">
                <a:solidFill>
                  <a:srgbClr val="000000"/>
                </a:solidFill>
                <a:latin typeface="Cambria"/>
                <a:cs typeface="Cambria"/>
              </a:rPr>
              <a:t>Digital</a:t>
            </a:r>
            <a:endParaRPr sz="1250">
              <a:latin typeface="Cambria"/>
              <a:cs typeface="Cambria"/>
            </a:endParaRPr>
          </a:p>
          <a:p>
            <a:pPr marR="5080" algn="r">
              <a:lnSpc>
                <a:spcPct val="100000"/>
              </a:lnSpc>
              <a:spcBef>
                <a:spcPts val="35"/>
              </a:spcBef>
            </a:pPr>
            <a:r>
              <a:rPr sz="1250" spc="10" dirty="0">
                <a:solidFill>
                  <a:srgbClr val="000000"/>
                </a:solidFill>
                <a:latin typeface="Cambria"/>
                <a:cs typeface="Cambria"/>
              </a:rPr>
              <a:t>Transactions</a:t>
            </a:r>
            <a:endParaRPr sz="1250">
              <a:latin typeface="Cambria"/>
              <a:cs typeface="Cambria"/>
            </a:endParaRPr>
          </a:p>
        </p:txBody>
      </p:sp>
      <p:pic>
        <p:nvPicPr>
          <p:cNvPr id="3" name="object 3"/>
          <p:cNvPicPr/>
          <p:nvPr/>
        </p:nvPicPr>
        <p:blipFill>
          <a:blip r:embed="rId2" cstate="print"/>
          <a:stretch>
            <a:fillRect/>
          </a:stretch>
        </p:blipFill>
        <p:spPr>
          <a:xfrm>
            <a:off x="1950244" y="942904"/>
            <a:ext cx="378488" cy="98200"/>
          </a:xfrm>
          <a:prstGeom prst="rect">
            <a:avLst/>
          </a:prstGeom>
        </p:spPr>
      </p:pic>
      <p:sp>
        <p:nvSpPr>
          <p:cNvPr id="4" name="object 4"/>
          <p:cNvSpPr txBox="1"/>
          <p:nvPr/>
        </p:nvSpPr>
        <p:spPr>
          <a:xfrm>
            <a:off x="486118" y="888938"/>
            <a:ext cx="1978660" cy="728980"/>
          </a:xfrm>
          <a:prstGeom prst="rect">
            <a:avLst/>
          </a:prstGeom>
        </p:spPr>
        <p:txBody>
          <a:bodyPr vert="horz" wrap="square" lIns="0" tIns="12065" rIns="0" bIns="0" rtlCol="0">
            <a:spAutoFit/>
          </a:bodyPr>
          <a:lstStyle/>
          <a:p>
            <a:pPr marL="12700" marR="5080" indent="391795" algn="r">
              <a:lnSpc>
                <a:spcPct val="115500"/>
              </a:lnSpc>
              <a:spcBef>
                <a:spcPts val="95"/>
              </a:spcBef>
            </a:pPr>
            <a:r>
              <a:rPr sz="800" spc="-10" dirty="0">
                <a:latin typeface="Verdana"/>
                <a:cs typeface="Verdana"/>
              </a:rPr>
              <a:t>C</a:t>
            </a:r>
            <a:r>
              <a:rPr sz="800" spc="-5" dirty="0">
                <a:latin typeface="Verdana"/>
                <a:cs typeface="Verdana"/>
              </a:rPr>
              <a:t>e</a:t>
            </a:r>
            <a:r>
              <a:rPr sz="800" spc="-10" dirty="0">
                <a:latin typeface="Verdana"/>
                <a:cs typeface="Verdana"/>
              </a:rPr>
              <a:t>l</a:t>
            </a:r>
            <a:r>
              <a:rPr sz="800" spc="5" dirty="0">
                <a:latin typeface="Verdana"/>
                <a:cs typeface="Verdana"/>
              </a:rPr>
              <a:t>eb</a:t>
            </a:r>
            <a:r>
              <a:rPr sz="800" spc="-10" dirty="0">
                <a:latin typeface="Verdana"/>
                <a:cs typeface="Verdana"/>
              </a:rPr>
              <a:t>r</a:t>
            </a:r>
            <a:r>
              <a:rPr sz="800" spc="-5" dirty="0">
                <a:latin typeface="Verdana"/>
                <a:cs typeface="Verdana"/>
              </a:rPr>
              <a:t>a</a:t>
            </a:r>
            <a:r>
              <a:rPr sz="800" spc="-20" dirty="0">
                <a:latin typeface="Verdana"/>
                <a:cs typeface="Verdana"/>
              </a:rPr>
              <a:t>t</a:t>
            </a:r>
            <a:r>
              <a:rPr sz="800" dirty="0">
                <a:latin typeface="Verdana"/>
                <a:cs typeface="Verdana"/>
              </a:rPr>
              <a:t>e</a:t>
            </a:r>
            <a:r>
              <a:rPr sz="800" spc="-75" dirty="0">
                <a:latin typeface="Verdana"/>
                <a:cs typeface="Verdana"/>
              </a:rPr>
              <a:t> </a:t>
            </a:r>
            <a:r>
              <a:rPr sz="800" spc="65" dirty="0">
                <a:latin typeface="Verdana"/>
                <a:cs typeface="Verdana"/>
              </a:rPr>
              <a:t>U</a:t>
            </a:r>
            <a:r>
              <a:rPr sz="800" spc="45" dirty="0">
                <a:latin typeface="Verdana"/>
                <a:cs typeface="Verdana"/>
              </a:rPr>
              <a:t>P</a:t>
            </a:r>
            <a:r>
              <a:rPr sz="800" spc="-100" dirty="0">
                <a:latin typeface="Verdana"/>
                <a:cs typeface="Verdana"/>
              </a:rPr>
              <a:t>I</a:t>
            </a:r>
            <a:r>
              <a:rPr sz="800" spc="-75" dirty="0">
                <a:latin typeface="Verdana"/>
                <a:cs typeface="Verdana"/>
              </a:rPr>
              <a:t> </a:t>
            </a:r>
            <a:r>
              <a:rPr sz="800" spc="-25" dirty="0">
                <a:latin typeface="Verdana"/>
                <a:cs typeface="Verdana"/>
              </a:rPr>
              <a:t>as</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10" dirty="0">
                <a:latin typeface="Verdana"/>
                <a:cs typeface="Verdana"/>
              </a:rPr>
              <a:t>pio</a:t>
            </a:r>
            <a:r>
              <a:rPr sz="800" spc="25" dirty="0">
                <a:latin typeface="Verdana"/>
                <a:cs typeface="Verdana"/>
              </a:rPr>
              <a:t>n</a:t>
            </a:r>
            <a:r>
              <a:rPr sz="800" spc="-5" dirty="0">
                <a:latin typeface="Verdana"/>
                <a:cs typeface="Verdana"/>
              </a:rPr>
              <a:t>e</a:t>
            </a:r>
            <a:r>
              <a:rPr sz="800" spc="-15" dirty="0">
                <a:latin typeface="Verdana"/>
                <a:cs typeface="Verdana"/>
              </a:rPr>
              <a:t>er</a:t>
            </a:r>
            <a:r>
              <a:rPr sz="800" spc="-75" dirty="0">
                <a:latin typeface="Verdana"/>
                <a:cs typeface="Verdana"/>
              </a:rPr>
              <a:t> </a:t>
            </a:r>
            <a:r>
              <a:rPr sz="800" spc="-5" dirty="0">
                <a:latin typeface="Verdana"/>
                <a:cs typeface="Verdana"/>
              </a:rPr>
              <a:t>of  </a:t>
            </a:r>
            <a:r>
              <a:rPr sz="800" spc="-15" dirty="0">
                <a:latin typeface="Verdana"/>
                <a:cs typeface="Verdana"/>
              </a:rPr>
              <a:t>s</a:t>
            </a:r>
            <a:r>
              <a:rPr sz="800" spc="-35" dirty="0">
                <a:latin typeface="Verdana"/>
                <a:cs typeface="Verdana"/>
              </a:rPr>
              <a:t>e</a:t>
            </a:r>
            <a:r>
              <a:rPr sz="800" spc="10" dirty="0">
                <a:latin typeface="Verdana"/>
                <a:cs typeface="Verdana"/>
              </a:rPr>
              <a:t>aml</a:t>
            </a:r>
            <a:r>
              <a:rPr sz="800" spc="5" dirty="0">
                <a:latin typeface="Verdana"/>
                <a:cs typeface="Verdana"/>
              </a:rPr>
              <a:t>e</a:t>
            </a:r>
            <a:r>
              <a:rPr sz="800" spc="-30" dirty="0">
                <a:latin typeface="Verdana"/>
                <a:cs typeface="Verdana"/>
              </a:rPr>
              <a:t>ss</a:t>
            </a:r>
            <a:r>
              <a:rPr sz="800" spc="-75" dirty="0">
                <a:latin typeface="Verdana"/>
                <a:cs typeface="Verdana"/>
              </a:rPr>
              <a:t> </a:t>
            </a:r>
            <a:r>
              <a:rPr sz="800" spc="-10" dirty="0">
                <a:latin typeface="Verdana"/>
                <a:cs typeface="Verdana"/>
              </a:rPr>
              <a:t>t</a:t>
            </a:r>
            <a:r>
              <a:rPr sz="800" spc="-20" dirty="0">
                <a:latin typeface="Verdana"/>
                <a:cs typeface="Verdana"/>
              </a:rPr>
              <a:t>r</a:t>
            </a:r>
            <a:r>
              <a:rPr sz="800" spc="-10" dirty="0">
                <a:latin typeface="Verdana"/>
                <a:cs typeface="Verdana"/>
              </a:rPr>
              <a:t>ansa</a:t>
            </a:r>
            <a:r>
              <a:rPr sz="800" spc="25" dirty="0">
                <a:latin typeface="Verdana"/>
                <a:cs typeface="Verdana"/>
              </a:rPr>
              <a:t>c</a:t>
            </a:r>
            <a:r>
              <a:rPr sz="800" dirty="0">
                <a:latin typeface="Verdana"/>
                <a:cs typeface="Verdana"/>
              </a:rPr>
              <a:t>t</a:t>
            </a:r>
            <a:r>
              <a:rPr sz="800" spc="-25" dirty="0">
                <a:latin typeface="Verdana"/>
                <a:cs typeface="Verdana"/>
              </a:rPr>
              <a:t>ions,</a:t>
            </a:r>
            <a:r>
              <a:rPr sz="800" spc="-75" dirty="0">
                <a:latin typeface="Verdana"/>
                <a:cs typeface="Verdana"/>
              </a:rPr>
              <a:t> </a:t>
            </a:r>
            <a:r>
              <a:rPr sz="800" spc="-40" dirty="0">
                <a:latin typeface="Verdana"/>
                <a:cs typeface="Verdana"/>
              </a:rPr>
              <a:t>r</a:t>
            </a:r>
            <a:r>
              <a:rPr sz="800" spc="-10" dirty="0">
                <a:latin typeface="Verdana"/>
                <a:cs typeface="Verdana"/>
              </a:rPr>
              <a:t>e</a:t>
            </a:r>
            <a:r>
              <a:rPr sz="800" spc="-60" dirty="0">
                <a:latin typeface="Verdana"/>
                <a:cs typeface="Verdana"/>
              </a:rPr>
              <a:t>v</a:t>
            </a:r>
            <a:r>
              <a:rPr sz="800" dirty="0">
                <a:latin typeface="Verdana"/>
                <a:cs typeface="Verdana"/>
              </a:rPr>
              <a:t>o</a:t>
            </a:r>
            <a:r>
              <a:rPr sz="800" spc="-5" dirty="0">
                <a:latin typeface="Verdana"/>
                <a:cs typeface="Verdana"/>
              </a:rPr>
              <a:t>l</a:t>
            </a:r>
            <a:r>
              <a:rPr sz="800" spc="5" dirty="0">
                <a:latin typeface="Verdana"/>
                <a:cs typeface="Verdana"/>
              </a:rPr>
              <a:t>utionizin</a:t>
            </a:r>
            <a:r>
              <a:rPr sz="800" spc="30" dirty="0">
                <a:latin typeface="Verdana"/>
                <a:cs typeface="Verdana"/>
              </a:rPr>
              <a:t>g  </a:t>
            </a:r>
            <a:r>
              <a:rPr sz="800" spc="15" dirty="0">
                <a:latin typeface="Verdana"/>
                <a:cs typeface="Verdana"/>
              </a:rPr>
              <a:t>th</a:t>
            </a:r>
            <a:r>
              <a:rPr sz="800" dirty="0">
                <a:latin typeface="Verdana"/>
                <a:cs typeface="Verdana"/>
              </a:rPr>
              <a:t>e</a:t>
            </a:r>
            <a:r>
              <a:rPr sz="800" spc="-75" dirty="0">
                <a:latin typeface="Verdana"/>
                <a:cs typeface="Verdana"/>
              </a:rPr>
              <a:t> </a:t>
            </a:r>
            <a:r>
              <a:rPr sz="800" spc="25" dirty="0">
                <a:latin typeface="Verdana"/>
                <a:cs typeface="Verdana"/>
              </a:rPr>
              <a:t>w</a:t>
            </a:r>
            <a:r>
              <a:rPr sz="800" spc="-25" dirty="0">
                <a:latin typeface="Verdana"/>
                <a:cs typeface="Verdana"/>
              </a:rPr>
              <a:t>a</a:t>
            </a:r>
            <a:r>
              <a:rPr sz="800" spc="-45" dirty="0">
                <a:latin typeface="Verdana"/>
                <a:cs typeface="Verdana"/>
              </a:rPr>
              <a:t>y</a:t>
            </a:r>
            <a:r>
              <a:rPr sz="800" spc="-75" dirty="0">
                <a:latin typeface="Verdana"/>
                <a:cs typeface="Verdana"/>
              </a:rPr>
              <a:t> </a:t>
            </a:r>
            <a:r>
              <a:rPr sz="800" spc="25" dirty="0">
                <a:latin typeface="Verdana"/>
                <a:cs typeface="Verdana"/>
              </a:rPr>
              <a:t>w</a:t>
            </a:r>
            <a:r>
              <a:rPr sz="800" dirty="0">
                <a:latin typeface="Verdana"/>
                <a:cs typeface="Verdana"/>
              </a:rPr>
              <a:t>e</a:t>
            </a:r>
            <a:r>
              <a:rPr sz="800" spc="-75" dirty="0">
                <a:latin typeface="Verdana"/>
                <a:cs typeface="Verdana"/>
              </a:rPr>
              <a:t> </a:t>
            </a:r>
            <a:r>
              <a:rPr sz="800" spc="15" dirty="0">
                <a:latin typeface="Verdana"/>
                <a:cs typeface="Verdana"/>
              </a:rPr>
              <a:t>con</a:t>
            </a:r>
            <a:r>
              <a:rPr sz="800" spc="30" dirty="0">
                <a:latin typeface="Verdana"/>
                <a:cs typeface="Verdana"/>
              </a:rPr>
              <a:t>duc</a:t>
            </a:r>
            <a:r>
              <a:rPr sz="800" spc="5" dirty="0">
                <a:latin typeface="Verdana"/>
                <a:cs typeface="Verdana"/>
              </a:rPr>
              <a:t>t</a:t>
            </a:r>
            <a:r>
              <a:rPr sz="800" spc="-75" dirty="0">
                <a:latin typeface="Verdana"/>
                <a:cs typeface="Verdana"/>
              </a:rPr>
              <a:t> </a:t>
            </a:r>
            <a:r>
              <a:rPr sz="800" spc="15" dirty="0">
                <a:latin typeface="Verdana"/>
                <a:cs typeface="Verdana"/>
              </a:rPr>
              <a:t>ﬁna</a:t>
            </a:r>
            <a:r>
              <a:rPr sz="800" spc="25" dirty="0">
                <a:latin typeface="Verdana"/>
                <a:cs typeface="Verdana"/>
              </a:rPr>
              <a:t>n</a:t>
            </a:r>
            <a:r>
              <a:rPr sz="800" dirty="0">
                <a:latin typeface="Verdana"/>
                <a:cs typeface="Verdana"/>
              </a:rPr>
              <a:t>cial  </a:t>
            </a:r>
            <a:r>
              <a:rPr sz="800" spc="5" dirty="0">
                <a:latin typeface="Verdana"/>
                <a:cs typeface="Verdana"/>
              </a:rPr>
              <a:t>in</a:t>
            </a:r>
            <a:r>
              <a:rPr sz="800" spc="-15" dirty="0">
                <a:latin typeface="Verdana"/>
                <a:cs typeface="Verdana"/>
              </a:rPr>
              <a:t>te</a:t>
            </a:r>
            <a:r>
              <a:rPr sz="800" spc="-20" dirty="0">
                <a:latin typeface="Verdana"/>
                <a:cs typeface="Verdana"/>
              </a:rPr>
              <a:t>r</a:t>
            </a:r>
            <a:r>
              <a:rPr sz="800" spc="-15" dirty="0">
                <a:latin typeface="Verdana"/>
                <a:cs typeface="Verdana"/>
              </a:rPr>
              <a:t>a</a:t>
            </a:r>
            <a:r>
              <a:rPr sz="800" spc="25" dirty="0">
                <a:latin typeface="Verdana"/>
                <a:cs typeface="Verdana"/>
              </a:rPr>
              <a:t>c</a:t>
            </a:r>
            <a:r>
              <a:rPr sz="800" dirty="0">
                <a:latin typeface="Verdana"/>
                <a:cs typeface="Verdana"/>
              </a:rPr>
              <a:t>ti</a:t>
            </a:r>
            <a:r>
              <a:rPr sz="800" spc="-5" dirty="0">
                <a:latin typeface="Verdana"/>
                <a:cs typeface="Verdana"/>
              </a:rPr>
              <a:t>o</a:t>
            </a:r>
            <a:r>
              <a:rPr sz="800" spc="-45" dirty="0">
                <a:latin typeface="Verdana"/>
                <a:cs typeface="Verdana"/>
              </a:rPr>
              <a:t>ns.</a:t>
            </a:r>
            <a:r>
              <a:rPr sz="800" spc="-75" dirty="0">
                <a:latin typeface="Verdana"/>
                <a:cs typeface="Verdana"/>
              </a:rPr>
              <a:t> </a:t>
            </a:r>
            <a:r>
              <a:rPr sz="800" spc="25" dirty="0">
                <a:latin typeface="Verdana"/>
                <a:cs typeface="Verdana"/>
              </a:rPr>
              <a:t>Emb</a:t>
            </a:r>
            <a:r>
              <a:rPr sz="800" spc="5" dirty="0">
                <a:latin typeface="Verdana"/>
                <a:cs typeface="Verdana"/>
              </a:rPr>
              <a:t>r</a:t>
            </a:r>
            <a:r>
              <a:rPr sz="800" spc="-15" dirty="0">
                <a:latin typeface="Verdana"/>
                <a:cs typeface="Verdana"/>
              </a:rPr>
              <a:t>a</a:t>
            </a:r>
            <a:r>
              <a:rPr sz="800" spc="15" dirty="0">
                <a:latin typeface="Verdana"/>
                <a:cs typeface="Verdana"/>
              </a:rPr>
              <a:t>c</a:t>
            </a:r>
            <a:r>
              <a:rPr sz="800" dirty="0">
                <a:latin typeface="Verdana"/>
                <a:cs typeface="Verdana"/>
              </a:rPr>
              <a:t>e</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5" dirty="0">
                <a:latin typeface="Verdana"/>
                <a:cs typeface="Verdana"/>
              </a:rPr>
              <a:t>e</a:t>
            </a:r>
            <a:r>
              <a:rPr sz="800" spc="-35" dirty="0">
                <a:latin typeface="Verdana"/>
                <a:cs typeface="Verdana"/>
              </a:rPr>
              <a:t>r</a:t>
            </a:r>
            <a:r>
              <a:rPr sz="800" spc="-15" dirty="0">
                <a:latin typeface="Verdana"/>
                <a:cs typeface="Verdana"/>
              </a:rPr>
              <a:t>a</a:t>
            </a:r>
            <a:r>
              <a:rPr sz="800" spc="-75" dirty="0">
                <a:latin typeface="Verdana"/>
                <a:cs typeface="Verdana"/>
              </a:rPr>
              <a:t> </a:t>
            </a:r>
            <a:r>
              <a:rPr sz="800" spc="-5" dirty="0">
                <a:latin typeface="Verdana"/>
                <a:cs typeface="Verdana"/>
              </a:rPr>
              <a:t>of</a:t>
            </a:r>
            <a:r>
              <a:rPr sz="800" spc="-75" dirty="0">
                <a:latin typeface="Verdana"/>
                <a:cs typeface="Verdana"/>
              </a:rPr>
              <a:t> </a:t>
            </a:r>
            <a:r>
              <a:rPr sz="800" spc="5" dirty="0">
                <a:latin typeface="Verdana"/>
                <a:cs typeface="Verdana"/>
              </a:rPr>
              <a:t>digital  </a:t>
            </a:r>
            <a:r>
              <a:rPr sz="800" spc="20" dirty="0">
                <a:latin typeface="Verdana"/>
                <a:cs typeface="Verdana"/>
              </a:rPr>
              <a:t>ﬁnan</a:t>
            </a:r>
            <a:r>
              <a:rPr sz="800" spc="15" dirty="0">
                <a:latin typeface="Verdana"/>
                <a:cs typeface="Verdana"/>
              </a:rPr>
              <a:t>c</a:t>
            </a:r>
            <a:r>
              <a:rPr sz="800" dirty="0">
                <a:latin typeface="Verdana"/>
                <a:cs typeface="Verdana"/>
              </a:rPr>
              <a:t>e</a:t>
            </a:r>
            <a:r>
              <a:rPr sz="800" spc="-75" dirty="0">
                <a:latin typeface="Verdana"/>
                <a:cs typeface="Verdana"/>
              </a:rPr>
              <a:t> </a:t>
            </a:r>
            <a:r>
              <a:rPr sz="800" spc="25" dirty="0">
                <a:latin typeface="Verdana"/>
                <a:cs typeface="Verdana"/>
              </a:rPr>
              <a:t>w</a:t>
            </a:r>
            <a:r>
              <a:rPr sz="800" dirty="0">
                <a:latin typeface="Verdana"/>
                <a:cs typeface="Verdana"/>
              </a:rPr>
              <a:t>i</a:t>
            </a:r>
            <a:r>
              <a:rPr sz="800" spc="15" dirty="0">
                <a:latin typeface="Verdana"/>
                <a:cs typeface="Verdana"/>
              </a:rPr>
              <a:t>th</a:t>
            </a:r>
            <a:r>
              <a:rPr sz="800" spc="-75" dirty="0">
                <a:latin typeface="Verdana"/>
                <a:cs typeface="Verdana"/>
              </a:rPr>
              <a:t> </a:t>
            </a:r>
            <a:r>
              <a:rPr sz="800" spc="35" dirty="0">
                <a:latin typeface="Verdana"/>
                <a:cs typeface="Verdana"/>
              </a:rPr>
              <a:t>U</a:t>
            </a:r>
            <a:r>
              <a:rPr sz="800" spc="75" dirty="0">
                <a:latin typeface="Verdana"/>
                <a:cs typeface="Verdana"/>
              </a:rPr>
              <a:t>P</a:t>
            </a:r>
            <a:r>
              <a:rPr sz="800" spc="-100" dirty="0">
                <a:latin typeface="Verdana"/>
                <a:cs typeface="Verdana"/>
              </a:rPr>
              <a:t>I</a:t>
            </a:r>
            <a:r>
              <a:rPr sz="800" spc="-75" dirty="0">
                <a:latin typeface="Verdana"/>
                <a:cs typeface="Verdana"/>
              </a:rPr>
              <a:t> </a:t>
            </a:r>
            <a:r>
              <a:rPr sz="800" spc="-5" dirty="0">
                <a:latin typeface="Verdana"/>
                <a:cs typeface="Verdana"/>
              </a:rPr>
              <a:t>at</a:t>
            </a:r>
            <a:r>
              <a:rPr sz="800" spc="-75" dirty="0">
                <a:latin typeface="Verdana"/>
                <a:cs typeface="Verdana"/>
              </a:rPr>
              <a:t> </a:t>
            </a:r>
            <a:r>
              <a:rPr sz="800" dirty="0">
                <a:latin typeface="Verdana"/>
                <a:cs typeface="Verdana"/>
              </a:rPr>
              <a:t>t</a:t>
            </a:r>
            <a:r>
              <a:rPr sz="800" spc="25" dirty="0">
                <a:latin typeface="Verdana"/>
                <a:cs typeface="Verdana"/>
              </a:rPr>
              <a:t>h</a:t>
            </a:r>
            <a:r>
              <a:rPr sz="800" dirty="0">
                <a:latin typeface="Verdana"/>
                <a:cs typeface="Verdana"/>
              </a:rPr>
              <a:t>e</a:t>
            </a:r>
            <a:r>
              <a:rPr sz="800" spc="-75" dirty="0">
                <a:latin typeface="Verdana"/>
                <a:cs typeface="Verdana"/>
              </a:rPr>
              <a:t> </a:t>
            </a:r>
            <a:r>
              <a:rPr sz="800" spc="-25" dirty="0">
                <a:latin typeface="Verdana"/>
                <a:cs typeface="Verdana"/>
              </a:rPr>
              <a:t>f</a:t>
            </a:r>
            <a:r>
              <a:rPr sz="800" spc="5" dirty="0">
                <a:latin typeface="Verdana"/>
                <a:cs typeface="Verdana"/>
              </a:rPr>
              <a:t>o</a:t>
            </a:r>
            <a:r>
              <a:rPr sz="800" spc="-40" dirty="0">
                <a:latin typeface="Verdana"/>
                <a:cs typeface="Verdana"/>
              </a:rPr>
              <a:t>r</a:t>
            </a:r>
            <a:r>
              <a:rPr sz="800" spc="-10" dirty="0">
                <a:latin typeface="Verdana"/>
                <a:cs typeface="Verdana"/>
              </a:rPr>
              <a:t>e</a:t>
            </a:r>
            <a:r>
              <a:rPr sz="800" spc="55" dirty="0">
                <a:latin typeface="Verdana"/>
                <a:cs typeface="Verdana"/>
              </a:rPr>
              <a:t>f</a:t>
            </a:r>
            <a:r>
              <a:rPr sz="800" spc="-40" dirty="0">
                <a:latin typeface="Verdana"/>
                <a:cs typeface="Verdana"/>
              </a:rPr>
              <a:t>r</a:t>
            </a:r>
            <a:r>
              <a:rPr sz="800" spc="15" dirty="0">
                <a:latin typeface="Verdana"/>
                <a:cs typeface="Verdana"/>
              </a:rPr>
              <a:t>ont</a:t>
            </a:r>
            <a:r>
              <a:rPr sz="800" spc="-125" dirty="0">
                <a:latin typeface="Verdana"/>
                <a:cs typeface="Verdana"/>
              </a:rPr>
              <a:t>.</a:t>
            </a:r>
            <a:endParaRPr sz="800">
              <a:latin typeface="Verdana"/>
              <a:cs typeface="Verdana"/>
            </a:endParaRPr>
          </a:p>
        </p:txBody>
      </p:sp>
      <p:pic>
        <p:nvPicPr>
          <p:cNvPr id="5" name="object 5"/>
          <p:cNvPicPr/>
          <p:nvPr/>
        </p:nvPicPr>
        <p:blipFill>
          <a:blip r:embed="rId3" cstate="print"/>
          <a:stretch>
            <a:fillRect/>
          </a:stretch>
        </p:blipFill>
        <p:spPr>
          <a:xfrm>
            <a:off x="2924132" y="0"/>
            <a:ext cx="2922562" cy="32878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11" y="0"/>
            <a:ext cx="5845810" cy="3288029"/>
          </a:xfrm>
          <a:custGeom>
            <a:avLst/>
            <a:gdLst/>
            <a:ahLst/>
            <a:cxnLst/>
            <a:rect l="l" t="t" r="r" b="b"/>
            <a:pathLst>
              <a:path w="5845810" h="3288029">
                <a:moveTo>
                  <a:pt x="5845213" y="0"/>
                </a:moveTo>
                <a:lnTo>
                  <a:pt x="5453367" y="0"/>
                </a:lnTo>
                <a:lnTo>
                  <a:pt x="5453367" y="391160"/>
                </a:lnTo>
                <a:lnTo>
                  <a:pt x="5453367" y="2895600"/>
                </a:lnTo>
                <a:lnTo>
                  <a:pt x="3865029" y="2895600"/>
                </a:lnTo>
                <a:lnTo>
                  <a:pt x="3865029" y="2894457"/>
                </a:lnTo>
                <a:lnTo>
                  <a:pt x="1980222" y="2894457"/>
                </a:lnTo>
                <a:lnTo>
                  <a:pt x="1980222" y="2895600"/>
                </a:lnTo>
                <a:lnTo>
                  <a:pt x="391858" y="2895600"/>
                </a:lnTo>
                <a:lnTo>
                  <a:pt x="391858" y="391160"/>
                </a:lnTo>
                <a:lnTo>
                  <a:pt x="1980222" y="391160"/>
                </a:lnTo>
                <a:lnTo>
                  <a:pt x="1980222" y="392595"/>
                </a:lnTo>
                <a:lnTo>
                  <a:pt x="3865029" y="392595"/>
                </a:lnTo>
                <a:lnTo>
                  <a:pt x="3865029" y="391160"/>
                </a:lnTo>
                <a:lnTo>
                  <a:pt x="5453367" y="391160"/>
                </a:lnTo>
                <a:lnTo>
                  <a:pt x="5453367" y="0"/>
                </a:lnTo>
                <a:lnTo>
                  <a:pt x="3776573" y="0"/>
                </a:lnTo>
                <a:lnTo>
                  <a:pt x="2068664" y="25"/>
                </a:lnTo>
                <a:lnTo>
                  <a:pt x="0" y="0"/>
                </a:lnTo>
                <a:lnTo>
                  <a:pt x="0" y="391160"/>
                </a:lnTo>
                <a:lnTo>
                  <a:pt x="0" y="2895600"/>
                </a:lnTo>
                <a:lnTo>
                  <a:pt x="0" y="3288030"/>
                </a:lnTo>
                <a:lnTo>
                  <a:pt x="2068664" y="3288030"/>
                </a:lnTo>
                <a:lnTo>
                  <a:pt x="2068664" y="3287014"/>
                </a:lnTo>
                <a:lnTo>
                  <a:pt x="3776573" y="3287014"/>
                </a:lnTo>
                <a:lnTo>
                  <a:pt x="3776573" y="3288030"/>
                </a:lnTo>
                <a:lnTo>
                  <a:pt x="5845213" y="3288030"/>
                </a:lnTo>
                <a:lnTo>
                  <a:pt x="5845213" y="2895600"/>
                </a:lnTo>
                <a:lnTo>
                  <a:pt x="5845213" y="391160"/>
                </a:lnTo>
                <a:lnTo>
                  <a:pt x="5845213"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771568" y="757511"/>
            <a:ext cx="4302125" cy="394335"/>
          </a:xfrm>
          <a:prstGeom prst="rect">
            <a:avLst/>
          </a:prstGeom>
        </p:spPr>
        <p:txBody>
          <a:bodyPr vert="horz" wrap="square" lIns="0" tIns="14604" rIns="0" bIns="0" rtlCol="0">
            <a:spAutoFit/>
          </a:bodyPr>
          <a:lstStyle/>
          <a:p>
            <a:pPr marL="12700">
              <a:lnSpc>
                <a:spcPct val="100000"/>
              </a:lnSpc>
              <a:spcBef>
                <a:spcPts val="114"/>
              </a:spcBef>
            </a:pPr>
            <a:r>
              <a:rPr sz="2400" spc="35" dirty="0">
                <a:solidFill>
                  <a:srgbClr val="000000"/>
                </a:solidFill>
                <a:latin typeface="Cambria"/>
                <a:cs typeface="Cambria"/>
              </a:rPr>
              <a:t>Embracing</a:t>
            </a:r>
            <a:r>
              <a:rPr sz="2400" spc="-5" dirty="0">
                <a:solidFill>
                  <a:srgbClr val="000000"/>
                </a:solidFill>
                <a:latin typeface="Cambria"/>
                <a:cs typeface="Cambria"/>
              </a:rPr>
              <a:t> </a:t>
            </a:r>
            <a:r>
              <a:rPr sz="2400" spc="-20" dirty="0">
                <a:solidFill>
                  <a:srgbClr val="000000"/>
                </a:solidFill>
                <a:latin typeface="Cambria"/>
                <a:cs typeface="Cambria"/>
              </a:rPr>
              <a:t>the</a:t>
            </a:r>
            <a:r>
              <a:rPr sz="2400" spc="20" dirty="0">
                <a:solidFill>
                  <a:srgbClr val="000000"/>
                </a:solidFill>
                <a:latin typeface="Cambria"/>
                <a:cs typeface="Cambria"/>
              </a:rPr>
              <a:t> </a:t>
            </a:r>
            <a:r>
              <a:rPr sz="2400" spc="55" dirty="0">
                <a:solidFill>
                  <a:srgbClr val="000000"/>
                </a:solidFill>
                <a:latin typeface="Cambria"/>
                <a:cs typeface="Cambria"/>
              </a:rPr>
              <a:t>UPI</a:t>
            </a:r>
            <a:r>
              <a:rPr sz="2400" spc="20" dirty="0">
                <a:solidFill>
                  <a:srgbClr val="000000"/>
                </a:solidFill>
                <a:latin typeface="Cambria"/>
                <a:cs typeface="Cambria"/>
              </a:rPr>
              <a:t> </a:t>
            </a:r>
            <a:r>
              <a:rPr sz="2400" spc="-10" dirty="0">
                <a:solidFill>
                  <a:srgbClr val="000000"/>
                </a:solidFill>
                <a:latin typeface="Cambria"/>
                <a:cs typeface="Cambria"/>
              </a:rPr>
              <a:t>Revolution</a:t>
            </a:r>
            <a:endParaRPr sz="2400">
              <a:latin typeface="Cambria"/>
              <a:cs typeface="Cambria"/>
            </a:endParaRPr>
          </a:p>
        </p:txBody>
      </p:sp>
      <p:sp>
        <p:nvSpPr>
          <p:cNvPr id="4" name="object 4"/>
          <p:cNvSpPr txBox="1"/>
          <p:nvPr/>
        </p:nvSpPr>
        <p:spPr>
          <a:xfrm>
            <a:off x="1402678" y="1480836"/>
            <a:ext cx="3039745" cy="511809"/>
          </a:xfrm>
          <a:prstGeom prst="rect">
            <a:avLst/>
          </a:prstGeom>
        </p:spPr>
        <p:txBody>
          <a:bodyPr vert="horz" wrap="square" lIns="0" tIns="11430" rIns="0" bIns="0" rtlCol="0">
            <a:spAutoFit/>
          </a:bodyPr>
          <a:lstStyle/>
          <a:p>
            <a:pPr marL="12065" marR="5080" algn="ctr">
              <a:lnSpc>
                <a:spcPct val="100000"/>
              </a:lnSpc>
              <a:spcBef>
                <a:spcPts val="90"/>
              </a:spcBef>
            </a:pPr>
            <a:r>
              <a:rPr sz="800" spc="15" dirty="0">
                <a:latin typeface="Verdana"/>
                <a:cs typeface="Verdana"/>
              </a:rPr>
              <a:t>Join</a:t>
            </a:r>
            <a:r>
              <a:rPr sz="800" spc="-75" dirty="0">
                <a:latin typeface="Verdana"/>
                <a:cs typeface="Verdana"/>
              </a:rPr>
              <a:t> </a:t>
            </a:r>
            <a:r>
              <a:rPr sz="800" spc="10" dirty="0">
                <a:latin typeface="Verdana"/>
                <a:cs typeface="Verdana"/>
              </a:rPr>
              <a:t>the</a:t>
            </a:r>
            <a:r>
              <a:rPr sz="800" spc="-70" dirty="0">
                <a:latin typeface="Verdana"/>
                <a:cs typeface="Verdana"/>
              </a:rPr>
              <a:t> </a:t>
            </a:r>
            <a:r>
              <a:rPr sz="800" spc="10" dirty="0">
                <a:latin typeface="Verdana"/>
                <a:cs typeface="Verdana"/>
              </a:rPr>
              <a:t>movement</a:t>
            </a:r>
            <a:r>
              <a:rPr sz="800" spc="-70" dirty="0">
                <a:latin typeface="Verdana"/>
                <a:cs typeface="Verdana"/>
              </a:rPr>
              <a:t> </a:t>
            </a:r>
            <a:r>
              <a:rPr sz="800" spc="15" dirty="0">
                <a:latin typeface="Verdana"/>
                <a:cs typeface="Verdana"/>
              </a:rPr>
              <a:t>and</a:t>
            </a:r>
            <a:r>
              <a:rPr sz="800" spc="-70" dirty="0">
                <a:latin typeface="Verdana"/>
                <a:cs typeface="Verdana"/>
              </a:rPr>
              <a:t> </a:t>
            </a:r>
            <a:r>
              <a:rPr sz="800" spc="5" dirty="0">
                <a:latin typeface="Verdana"/>
                <a:cs typeface="Verdana"/>
              </a:rPr>
              <a:t>embrace</a:t>
            </a:r>
            <a:r>
              <a:rPr sz="800" spc="-75" dirty="0">
                <a:latin typeface="Verdana"/>
                <a:cs typeface="Verdana"/>
              </a:rPr>
              <a:t> </a:t>
            </a:r>
            <a:r>
              <a:rPr sz="800" spc="10" dirty="0">
                <a:latin typeface="Verdana"/>
                <a:cs typeface="Verdana"/>
              </a:rPr>
              <a:t>the</a:t>
            </a:r>
            <a:r>
              <a:rPr sz="800" spc="-70" dirty="0">
                <a:latin typeface="Verdana"/>
                <a:cs typeface="Verdana"/>
              </a:rPr>
              <a:t> </a:t>
            </a:r>
            <a:r>
              <a:rPr sz="800" spc="5" dirty="0">
                <a:latin typeface="Verdana"/>
                <a:cs typeface="Verdana"/>
              </a:rPr>
              <a:t>UPI</a:t>
            </a:r>
            <a:r>
              <a:rPr sz="800" spc="-70" dirty="0">
                <a:latin typeface="Verdana"/>
                <a:cs typeface="Verdana"/>
              </a:rPr>
              <a:t> </a:t>
            </a:r>
            <a:r>
              <a:rPr sz="800" spc="-20" dirty="0">
                <a:latin typeface="Verdana"/>
                <a:cs typeface="Verdana"/>
              </a:rPr>
              <a:t>revolution,</a:t>
            </a:r>
            <a:r>
              <a:rPr sz="800" spc="-70" dirty="0">
                <a:latin typeface="Verdana"/>
                <a:cs typeface="Verdana"/>
              </a:rPr>
              <a:t> </a:t>
            </a:r>
            <a:r>
              <a:rPr sz="800" spc="-25" dirty="0">
                <a:latin typeface="Verdana"/>
                <a:cs typeface="Verdana"/>
              </a:rPr>
              <a:t>as</a:t>
            </a:r>
            <a:r>
              <a:rPr sz="800" spc="-75" dirty="0">
                <a:latin typeface="Verdana"/>
                <a:cs typeface="Verdana"/>
              </a:rPr>
              <a:t> </a:t>
            </a:r>
            <a:r>
              <a:rPr sz="800" spc="10" dirty="0">
                <a:latin typeface="Verdana"/>
                <a:cs typeface="Verdana"/>
              </a:rPr>
              <a:t>we </a:t>
            </a:r>
            <a:r>
              <a:rPr sz="800" spc="15" dirty="0">
                <a:latin typeface="Verdana"/>
                <a:cs typeface="Verdana"/>
              </a:rPr>
              <a:t> </a:t>
            </a:r>
            <a:r>
              <a:rPr sz="800" spc="-10" dirty="0">
                <a:latin typeface="Verdana"/>
                <a:cs typeface="Verdana"/>
              </a:rPr>
              <a:t>collectively</a:t>
            </a:r>
            <a:r>
              <a:rPr sz="800" spc="-75" dirty="0">
                <a:latin typeface="Verdana"/>
                <a:cs typeface="Verdana"/>
              </a:rPr>
              <a:t> </a:t>
            </a:r>
            <a:r>
              <a:rPr sz="800" spc="5" dirty="0">
                <a:latin typeface="Verdana"/>
                <a:cs typeface="Verdana"/>
              </a:rPr>
              <a:t>propel</a:t>
            </a:r>
            <a:r>
              <a:rPr sz="800" spc="-70" dirty="0">
                <a:latin typeface="Verdana"/>
                <a:cs typeface="Verdana"/>
              </a:rPr>
              <a:t> </a:t>
            </a:r>
            <a:r>
              <a:rPr sz="800" spc="10" dirty="0">
                <a:latin typeface="Verdana"/>
                <a:cs typeface="Verdana"/>
              </a:rPr>
              <a:t>the</a:t>
            </a:r>
            <a:r>
              <a:rPr sz="800" spc="-70" dirty="0">
                <a:latin typeface="Verdana"/>
                <a:cs typeface="Verdana"/>
              </a:rPr>
              <a:t> </a:t>
            </a:r>
            <a:r>
              <a:rPr sz="800" dirty="0">
                <a:latin typeface="Verdana"/>
                <a:cs typeface="Verdana"/>
              </a:rPr>
              <a:t>future</a:t>
            </a:r>
            <a:r>
              <a:rPr sz="800" spc="-75" dirty="0">
                <a:latin typeface="Verdana"/>
                <a:cs typeface="Verdana"/>
              </a:rPr>
              <a:t> </a:t>
            </a:r>
            <a:r>
              <a:rPr sz="800" spc="-5" dirty="0">
                <a:latin typeface="Verdana"/>
                <a:cs typeface="Verdana"/>
              </a:rPr>
              <a:t>of</a:t>
            </a:r>
            <a:r>
              <a:rPr sz="800" spc="-70" dirty="0">
                <a:latin typeface="Verdana"/>
                <a:cs typeface="Verdana"/>
              </a:rPr>
              <a:t> </a:t>
            </a:r>
            <a:r>
              <a:rPr sz="800" spc="5" dirty="0">
                <a:latin typeface="Verdana"/>
                <a:cs typeface="Verdana"/>
              </a:rPr>
              <a:t>digital</a:t>
            </a:r>
            <a:r>
              <a:rPr sz="800" spc="-70" dirty="0">
                <a:latin typeface="Verdana"/>
                <a:cs typeface="Verdana"/>
              </a:rPr>
              <a:t> </a:t>
            </a:r>
            <a:r>
              <a:rPr sz="800" spc="-5" dirty="0">
                <a:latin typeface="Verdana"/>
                <a:cs typeface="Verdana"/>
              </a:rPr>
              <a:t>ﬁnance.</a:t>
            </a:r>
            <a:r>
              <a:rPr sz="800" spc="-70" dirty="0">
                <a:latin typeface="Verdana"/>
                <a:cs typeface="Verdana"/>
              </a:rPr>
              <a:t> </a:t>
            </a:r>
            <a:r>
              <a:rPr sz="800" spc="-15" dirty="0">
                <a:latin typeface="Verdana"/>
                <a:cs typeface="Verdana"/>
              </a:rPr>
              <a:t>Let's</a:t>
            </a:r>
            <a:r>
              <a:rPr sz="800" spc="-75" dirty="0">
                <a:latin typeface="Verdana"/>
                <a:cs typeface="Verdana"/>
              </a:rPr>
              <a:t> </a:t>
            </a:r>
            <a:r>
              <a:rPr sz="800" dirty="0">
                <a:latin typeface="Verdana"/>
                <a:cs typeface="Verdana"/>
              </a:rPr>
              <a:t>unleash </a:t>
            </a:r>
            <a:r>
              <a:rPr sz="800" spc="-265" dirty="0">
                <a:latin typeface="Verdana"/>
                <a:cs typeface="Verdana"/>
              </a:rPr>
              <a:t> </a:t>
            </a:r>
            <a:r>
              <a:rPr sz="800" spc="10" dirty="0">
                <a:latin typeface="Verdana"/>
                <a:cs typeface="Verdana"/>
              </a:rPr>
              <a:t>the</a:t>
            </a:r>
            <a:r>
              <a:rPr sz="800" spc="-75" dirty="0">
                <a:latin typeface="Verdana"/>
                <a:cs typeface="Verdana"/>
              </a:rPr>
              <a:t> </a:t>
            </a:r>
            <a:r>
              <a:rPr sz="800" spc="-5" dirty="0">
                <a:latin typeface="Verdana"/>
                <a:cs typeface="Verdana"/>
              </a:rPr>
              <a:t>full</a:t>
            </a:r>
            <a:r>
              <a:rPr sz="800" spc="-70" dirty="0">
                <a:latin typeface="Verdana"/>
                <a:cs typeface="Verdana"/>
              </a:rPr>
              <a:t> </a:t>
            </a:r>
            <a:r>
              <a:rPr sz="800" dirty="0">
                <a:latin typeface="Verdana"/>
                <a:cs typeface="Verdana"/>
              </a:rPr>
              <a:t>potential</a:t>
            </a:r>
            <a:r>
              <a:rPr sz="800" spc="-70" dirty="0">
                <a:latin typeface="Verdana"/>
                <a:cs typeface="Verdana"/>
              </a:rPr>
              <a:t> </a:t>
            </a:r>
            <a:r>
              <a:rPr sz="800" spc="-5" dirty="0">
                <a:latin typeface="Verdana"/>
                <a:cs typeface="Verdana"/>
              </a:rPr>
              <a:t>of</a:t>
            </a:r>
            <a:r>
              <a:rPr sz="800" spc="-75" dirty="0">
                <a:latin typeface="Verdana"/>
                <a:cs typeface="Verdana"/>
              </a:rPr>
              <a:t> </a:t>
            </a:r>
            <a:r>
              <a:rPr sz="800" spc="5" dirty="0">
                <a:latin typeface="Verdana"/>
                <a:cs typeface="Verdana"/>
              </a:rPr>
              <a:t>UPI</a:t>
            </a:r>
            <a:r>
              <a:rPr sz="800" spc="-70" dirty="0">
                <a:latin typeface="Verdana"/>
                <a:cs typeface="Verdana"/>
              </a:rPr>
              <a:t> </a:t>
            </a:r>
            <a:r>
              <a:rPr sz="800" spc="15" dirty="0">
                <a:latin typeface="Verdana"/>
                <a:cs typeface="Verdana"/>
              </a:rPr>
              <a:t>and</a:t>
            </a:r>
            <a:r>
              <a:rPr sz="800" spc="-70" dirty="0">
                <a:latin typeface="Verdana"/>
                <a:cs typeface="Verdana"/>
              </a:rPr>
              <a:t> </a:t>
            </a:r>
            <a:r>
              <a:rPr sz="800" dirty="0">
                <a:latin typeface="Verdana"/>
                <a:cs typeface="Verdana"/>
              </a:rPr>
              <a:t>shape</a:t>
            </a:r>
            <a:r>
              <a:rPr sz="800" spc="-75" dirty="0">
                <a:latin typeface="Verdana"/>
                <a:cs typeface="Verdana"/>
              </a:rPr>
              <a:t> </a:t>
            </a:r>
            <a:r>
              <a:rPr sz="800" spc="-15" dirty="0">
                <a:latin typeface="Verdana"/>
                <a:cs typeface="Verdana"/>
              </a:rPr>
              <a:t>a</a:t>
            </a:r>
            <a:r>
              <a:rPr sz="800" spc="-70" dirty="0">
                <a:latin typeface="Verdana"/>
                <a:cs typeface="Verdana"/>
              </a:rPr>
              <a:t> </a:t>
            </a:r>
            <a:r>
              <a:rPr sz="800" spc="-10" dirty="0">
                <a:latin typeface="Verdana"/>
                <a:cs typeface="Verdana"/>
              </a:rPr>
              <a:t>seamless</a:t>
            </a:r>
            <a:r>
              <a:rPr sz="800" spc="-70" dirty="0">
                <a:latin typeface="Verdana"/>
                <a:cs typeface="Verdana"/>
              </a:rPr>
              <a:t> </a:t>
            </a:r>
            <a:r>
              <a:rPr sz="800" spc="15" dirty="0">
                <a:latin typeface="Verdana"/>
                <a:cs typeface="Verdana"/>
              </a:rPr>
              <a:t>and</a:t>
            </a:r>
            <a:r>
              <a:rPr sz="800" spc="-70" dirty="0">
                <a:latin typeface="Verdana"/>
                <a:cs typeface="Verdana"/>
              </a:rPr>
              <a:t> </a:t>
            </a:r>
            <a:r>
              <a:rPr sz="800" spc="-5" dirty="0">
                <a:latin typeface="Verdana"/>
                <a:cs typeface="Verdana"/>
              </a:rPr>
              <a:t>inclusive </a:t>
            </a:r>
            <a:r>
              <a:rPr sz="800" dirty="0">
                <a:latin typeface="Verdana"/>
                <a:cs typeface="Verdana"/>
              </a:rPr>
              <a:t> </a:t>
            </a:r>
            <a:r>
              <a:rPr sz="800" spc="20" dirty="0">
                <a:latin typeface="Verdana"/>
                <a:cs typeface="Verdana"/>
              </a:rPr>
              <a:t>ﬁnan</a:t>
            </a:r>
            <a:r>
              <a:rPr sz="800" dirty="0">
                <a:latin typeface="Verdana"/>
                <a:cs typeface="Verdana"/>
              </a:rPr>
              <a:t>cial</a:t>
            </a:r>
            <a:r>
              <a:rPr sz="800" spc="-75" dirty="0">
                <a:latin typeface="Verdana"/>
                <a:cs typeface="Verdana"/>
              </a:rPr>
              <a:t> </a:t>
            </a:r>
            <a:r>
              <a:rPr sz="800" dirty="0">
                <a:latin typeface="Verdana"/>
                <a:cs typeface="Verdana"/>
              </a:rPr>
              <a:t>lands</a:t>
            </a:r>
            <a:r>
              <a:rPr sz="800" spc="20" dirty="0">
                <a:latin typeface="Verdana"/>
                <a:cs typeface="Verdana"/>
              </a:rPr>
              <a:t>c</a:t>
            </a:r>
            <a:r>
              <a:rPr sz="800" spc="-15" dirty="0">
                <a:latin typeface="Verdana"/>
                <a:cs typeface="Verdana"/>
              </a:rPr>
              <a:t>a</a:t>
            </a:r>
            <a:r>
              <a:rPr sz="800" spc="20" dirty="0">
                <a:latin typeface="Verdana"/>
                <a:cs typeface="Verdana"/>
              </a:rPr>
              <a:t>p</a:t>
            </a:r>
            <a:r>
              <a:rPr sz="800" spc="10" dirty="0">
                <a:latin typeface="Verdana"/>
                <a:cs typeface="Verdana"/>
              </a:rPr>
              <a:t>e</a:t>
            </a:r>
            <a:r>
              <a:rPr sz="800" spc="-125" dirty="0">
                <a:latin typeface="Verdana"/>
                <a:cs typeface="Verdana"/>
              </a:rPr>
              <a:t>.</a:t>
            </a:r>
            <a:endParaRPr sz="80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000000"/>
          </a:solidFill>
        </p:spPr>
        <p:txBody>
          <a:bodyPr wrap="square" lIns="0" tIns="0" rIns="0" bIns="0" rtlCol="0"/>
          <a:lstStyle/>
          <a:p>
            <a:endParaRPr/>
          </a:p>
        </p:txBody>
      </p:sp>
      <p:sp>
        <p:nvSpPr>
          <p:cNvPr id="6" name="object 6"/>
          <p:cNvSpPr txBox="1">
            <a:spLocks noGrp="1"/>
          </p:cNvSpPr>
          <p:nvPr>
            <p:ph type="title"/>
          </p:nvPr>
        </p:nvSpPr>
        <p:spPr>
          <a:xfrm>
            <a:off x="473968" y="800274"/>
            <a:ext cx="2294890" cy="754380"/>
          </a:xfrm>
          <a:prstGeom prst="rect">
            <a:avLst/>
          </a:prstGeom>
        </p:spPr>
        <p:txBody>
          <a:bodyPr vert="horz" wrap="square" lIns="0" tIns="16510" rIns="0" bIns="0" rtlCol="0">
            <a:spAutoFit/>
          </a:bodyPr>
          <a:lstStyle/>
          <a:p>
            <a:pPr marL="12700">
              <a:lnSpc>
                <a:spcPct val="100000"/>
              </a:lnSpc>
              <a:spcBef>
                <a:spcPts val="130"/>
              </a:spcBef>
            </a:pPr>
            <a:r>
              <a:rPr sz="4750" spc="125" dirty="0">
                <a:latin typeface="Cambria"/>
                <a:cs typeface="Cambria"/>
              </a:rPr>
              <a:t>T</a:t>
            </a:r>
            <a:r>
              <a:rPr sz="4750" spc="-25" dirty="0">
                <a:latin typeface="Cambria"/>
                <a:cs typeface="Cambria"/>
              </a:rPr>
              <a:t>hanks!</a:t>
            </a:r>
            <a:endParaRPr sz="475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5" y="8"/>
            <a:ext cx="2764790" cy="2562217"/>
          </a:xfrm>
          <a:prstGeom prst="rect">
            <a:avLst/>
          </a:prstGeom>
        </p:spPr>
      </p:pic>
      <p:sp>
        <p:nvSpPr>
          <p:cNvPr id="3" name="object 3"/>
          <p:cNvSpPr txBox="1">
            <a:spLocks noGrp="1"/>
          </p:cNvSpPr>
          <p:nvPr>
            <p:ph type="title"/>
          </p:nvPr>
        </p:nvSpPr>
        <p:spPr>
          <a:xfrm>
            <a:off x="2839117" y="359926"/>
            <a:ext cx="2764790" cy="560705"/>
          </a:xfrm>
          <a:prstGeom prst="rect">
            <a:avLst/>
          </a:prstGeom>
          <a:solidFill>
            <a:srgbClr val="000000"/>
          </a:solidFill>
        </p:spPr>
        <p:txBody>
          <a:bodyPr vert="horz" wrap="square" lIns="0" tIns="76835" rIns="0" bIns="0" rtlCol="0">
            <a:spAutoFit/>
          </a:bodyPr>
          <a:lstStyle/>
          <a:p>
            <a:pPr marL="534670">
              <a:lnSpc>
                <a:spcPct val="100000"/>
              </a:lnSpc>
              <a:spcBef>
                <a:spcPts val="605"/>
              </a:spcBef>
            </a:pPr>
            <a:r>
              <a:rPr sz="1850" spc="10" dirty="0">
                <a:latin typeface="Cambria"/>
                <a:cs typeface="Cambria"/>
              </a:rPr>
              <a:t>Unleashing</a:t>
            </a:r>
            <a:r>
              <a:rPr sz="1850" spc="-10" dirty="0">
                <a:latin typeface="Cambria"/>
                <a:cs typeface="Cambria"/>
              </a:rPr>
              <a:t> </a:t>
            </a:r>
            <a:r>
              <a:rPr sz="1850" spc="45" dirty="0">
                <a:latin typeface="Cambria"/>
                <a:cs typeface="Cambria"/>
              </a:rPr>
              <a:t>UPI</a:t>
            </a:r>
            <a:endParaRPr sz="1850" dirty="0">
              <a:latin typeface="Cambria"/>
              <a:cs typeface="Cambria"/>
            </a:endParaRPr>
          </a:p>
        </p:txBody>
      </p:sp>
      <p:pic>
        <p:nvPicPr>
          <p:cNvPr id="4" name="object 4"/>
          <p:cNvPicPr/>
          <p:nvPr/>
        </p:nvPicPr>
        <p:blipFill>
          <a:blip r:embed="rId3" cstate="print"/>
          <a:stretch>
            <a:fillRect/>
          </a:stretch>
        </p:blipFill>
        <p:spPr>
          <a:xfrm>
            <a:off x="4081211" y="1105470"/>
            <a:ext cx="492800" cy="79202"/>
          </a:xfrm>
          <a:prstGeom prst="rect">
            <a:avLst/>
          </a:prstGeom>
        </p:spPr>
      </p:pic>
      <p:sp>
        <p:nvSpPr>
          <p:cNvPr id="5" name="object 5"/>
          <p:cNvSpPr txBox="1"/>
          <p:nvPr/>
        </p:nvSpPr>
        <p:spPr>
          <a:xfrm>
            <a:off x="3308350" y="1038225"/>
            <a:ext cx="2359025" cy="754693"/>
          </a:xfrm>
          <a:prstGeom prst="rect">
            <a:avLst/>
          </a:prstGeom>
        </p:spPr>
        <p:txBody>
          <a:bodyPr vert="horz" wrap="square" lIns="0" tIns="14604" rIns="0" bIns="0" rtlCol="0">
            <a:spAutoFit/>
          </a:bodyPr>
          <a:lstStyle/>
          <a:p>
            <a:pPr marL="12700" marR="5080" algn="ctr">
              <a:lnSpc>
                <a:spcPct val="115700"/>
              </a:lnSpc>
              <a:spcBef>
                <a:spcPts val="114"/>
              </a:spcBef>
            </a:pPr>
            <a:r>
              <a:rPr lang="en-US" sz="800" b="0" i="0" dirty="0">
                <a:solidFill>
                  <a:srgbClr val="D1D5DB"/>
                </a:solidFill>
                <a:effectLst/>
                <a:latin typeface="Söhne"/>
              </a:rPr>
              <a:t>Unleashing UPI revolutionizes digital payments, offering seamless, instant, and interoperable transactions across various banks and </a:t>
            </a:r>
            <a:r>
              <a:rPr lang="en-US" sz="1000" b="0" i="0" dirty="0">
                <a:solidFill>
                  <a:srgbClr val="D1D5DB"/>
                </a:solidFill>
                <a:effectLst/>
                <a:latin typeface="Söhne"/>
              </a:rPr>
              <a:t>payment</a:t>
            </a:r>
            <a:r>
              <a:rPr lang="en-US" sz="800" b="0" i="0" dirty="0">
                <a:solidFill>
                  <a:srgbClr val="D1D5DB"/>
                </a:solidFill>
                <a:effectLst/>
                <a:latin typeface="Söhne"/>
              </a:rPr>
              <a:t> service providers, empowering users with unparalleled convenience and accessibility in the digital financial landscape.</a:t>
            </a:r>
            <a:endParaRPr sz="8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F625-B77F-1B5B-884C-A994FAF0E86A}"/>
              </a:ext>
            </a:extLst>
          </p:cNvPr>
          <p:cNvSpPr>
            <a:spLocks noGrp="1"/>
          </p:cNvSpPr>
          <p:nvPr>
            <p:ph type="ctrTitle"/>
          </p:nvPr>
        </p:nvSpPr>
        <p:spPr>
          <a:xfrm>
            <a:off x="336550" y="399386"/>
            <a:ext cx="4976495" cy="304699"/>
          </a:xfrm>
        </p:spPr>
        <p:txBody>
          <a:bodyPr/>
          <a:lstStyle/>
          <a:p>
            <a:r>
              <a:rPr lang="en-IN" b="1" i="0" dirty="0">
                <a:effectLst/>
                <a:latin typeface="Söhne"/>
              </a:rPr>
              <a:t>                           </a:t>
            </a:r>
            <a:r>
              <a:rPr lang="en-IN" dirty="0">
                <a:solidFill>
                  <a:schemeClr val="bg2">
                    <a:lumMod val="10000"/>
                  </a:schemeClr>
                </a:solidFill>
                <a:latin typeface="Söhne"/>
              </a:rPr>
              <a:t>key Feature  of UPI</a:t>
            </a:r>
            <a:endParaRPr lang="en-IN" dirty="0">
              <a:solidFill>
                <a:srgbClr val="FF0000"/>
              </a:solidFill>
            </a:endParaRPr>
          </a:p>
        </p:txBody>
      </p:sp>
      <p:sp>
        <p:nvSpPr>
          <p:cNvPr id="4" name="Subtitle 3">
            <a:extLst>
              <a:ext uri="{FF2B5EF4-FFF2-40B4-BE49-F238E27FC236}">
                <a16:creationId xmlns:a16="http://schemas.microsoft.com/office/drawing/2014/main" id="{88A23DBB-B848-C5FD-8F2A-C2D765B65F96}"/>
              </a:ext>
            </a:extLst>
          </p:cNvPr>
          <p:cNvSpPr>
            <a:spLocks noGrp="1"/>
          </p:cNvSpPr>
          <p:nvPr>
            <p:ph type="subTitle" idx="4"/>
          </p:nvPr>
        </p:nvSpPr>
        <p:spPr>
          <a:xfrm>
            <a:off x="336550" y="962025"/>
            <a:ext cx="4098290" cy="1661993"/>
          </a:xfrm>
        </p:spPr>
        <p:txBody>
          <a:bodyPr/>
          <a:lstStyle/>
          <a:p>
            <a:pPr algn="l">
              <a:buFont typeface="Arial" panose="020B0604020202020204" pitchFamily="34" charset="0"/>
              <a:buChar char="•"/>
            </a:pPr>
            <a:r>
              <a:rPr lang="en-US" b="0" i="0" dirty="0">
                <a:solidFill>
                  <a:schemeClr val="accent6">
                    <a:lumMod val="75000"/>
                  </a:schemeClr>
                </a:solidFill>
                <a:effectLst/>
                <a:latin typeface="Söhne"/>
              </a:rPr>
              <a:t>List of key features : Instant transfers</a:t>
            </a:r>
          </a:p>
          <a:p>
            <a:pPr algn="l">
              <a:buFont typeface="Arial" panose="020B0604020202020204" pitchFamily="34" charset="0"/>
              <a:buChar char="•"/>
            </a:pPr>
            <a:r>
              <a:rPr lang="en-US" b="0" i="0" dirty="0">
                <a:solidFill>
                  <a:schemeClr val="accent6">
                    <a:lumMod val="75000"/>
                  </a:schemeClr>
                </a:solidFill>
                <a:effectLst/>
                <a:latin typeface="Söhne"/>
              </a:rPr>
              <a:t>24/7 availability</a:t>
            </a:r>
          </a:p>
          <a:p>
            <a:pPr algn="l">
              <a:buFont typeface="Arial" panose="020B0604020202020204" pitchFamily="34" charset="0"/>
              <a:buChar char="•"/>
            </a:pPr>
            <a:r>
              <a:rPr lang="en-US" b="0" i="0" dirty="0">
                <a:solidFill>
                  <a:schemeClr val="accent6">
                    <a:lumMod val="75000"/>
                  </a:schemeClr>
                </a:solidFill>
                <a:effectLst/>
                <a:latin typeface="Söhne"/>
              </a:rPr>
              <a:t>Interoperability</a:t>
            </a:r>
          </a:p>
          <a:p>
            <a:pPr algn="l">
              <a:buFont typeface="Arial" panose="020B0604020202020204" pitchFamily="34" charset="0"/>
              <a:buChar char="•"/>
            </a:pPr>
            <a:r>
              <a:rPr lang="en-US" b="0" i="0" dirty="0">
                <a:solidFill>
                  <a:schemeClr val="accent6">
                    <a:lumMod val="75000"/>
                  </a:schemeClr>
                </a:solidFill>
                <a:effectLst/>
                <a:latin typeface="Söhne"/>
              </a:rPr>
              <a:t>Two-factor authentication</a:t>
            </a:r>
          </a:p>
          <a:p>
            <a:pPr algn="l">
              <a:buFont typeface="Arial" panose="020B0604020202020204" pitchFamily="34" charset="0"/>
              <a:buChar char="•"/>
            </a:pPr>
            <a:r>
              <a:rPr lang="en-US" b="0" i="0" dirty="0">
                <a:solidFill>
                  <a:schemeClr val="accent6">
                    <a:lumMod val="75000"/>
                  </a:schemeClr>
                </a:solidFill>
                <a:effectLst/>
                <a:latin typeface="Söhne"/>
              </a:rPr>
              <a:t>Seamless integration with bank accounts</a:t>
            </a:r>
          </a:p>
          <a:p>
            <a:endParaRPr lang="en-IN" dirty="0"/>
          </a:p>
        </p:txBody>
      </p:sp>
    </p:spTree>
    <p:extLst>
      <p:ext uri="{BB962C8B-B14F-4D97-AF65-F5344CB8AC3E}">
        <p14:creationId xmlns:p14="http://schemas.microsoft.com/office/powerpoint/2010/main" val="79949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5" y="8"/>
            <a:ext cx="2596865" cy="3287938"/>
          </a:xfrm>
          <a:prstGeom prst="rect">
            <a:avLst/>
          </a:prstGeom>
        </p:spPr>
      </p:pic>
      <p:sp>
        <p:nvSpPr>
          <p:cNvPr id="3" name="object 3"/>
          <p:cNvSpPr txBox="1">
            <a:spLocks noGrp="1"/>
          </p:cNvSpPr>
          <p:nvPr>
            <p:ph type="title"/>
          </p:nvPr>
        </p:nvSpPr>
        <p:spPr>
          <a:xfrm>
            <a:off x="2839117" y="359926"/>
            <a:ext cx="2764790" cy="560705"/>
          </a:xfrm>
          <a:prstGeom prst="rect">
            <a:avLst/>
          </a:prstGeom>
          <a:solidFill>
            <a:srgbClr val="000000"/>
          </a:solidFill>
        </p:spPr>
        <p:txBody>
          <a:bodyPr vert="horz" wrap="square" lIns="0" tIns="76835" rIns="0" bIns="0" rtlCol="0">
            <a:spAutoFit/>
          </a:bodyPr>
          <a:lstStyle/>
          <a:p>
            <a:pPr marL="330835">
              <a:lnSpc>
                <a:spcPct val="100000"/>
              </a:lnSpc>
              <a:spcBef>
                <a:spcPts val="605"/>
              </a:spcBef>
            </a:pPr>
            <a:r>
              <a:rPr sz="1850" spc="5" dirty="0">
                <a:latin typeface="Cambria"/>
                <a:cs typeface="Cambria"/>
              </a:rPr>
              <a:t>Understanding</a:t>
            </a:r>
            <a:r>
              <a:rPr sz="1850" spc="10" dirty="0">
                <a:latin typeface="Cambria"/>
                <a:cs typeface="Cambria"/>
              </a:rPr>
              <a:t> </a:t>
            </a:r>
            <a:r>
              <a:rPr sz="1850" spc="45" dirty="0">
                <a:latin typeface="Cambria"/>
                <a:cs typeface="Cambria"/>
              </a:rPr>
              <a:t>UPI</a:t>
            </a:r>
            <a:endParaRPr sz="1850">
              <a:latin typeface="Cambria"/>
              <a:cs typeface="Cambria"/>
            </a:endParaRPr>
          </a:p>
        </p:txBody>
      </p:sp>
      <p:pic>
        <p:nvPicPr>
          <p:cNvPr id="4" name="object 4"/>
          <p:cNvPicPr/>
          <p:nvPr/>
        </p:nvPicPr>
        <p:blipFill>
          <a:blip r:embed="rId3" cstate="print"/>
          <a:stretch>
            <a:fillRect/>
          </a:stretch>
        </p:blipFill>
        <p:spPr>
          <a:xfrm>
            <a:off x="3872910" y="1105470"/>
            <a:ext cx="586038" cy="79202"/>
          </a:xfrm>
          <a:prstGeom prst="rect">
            <a:avLst/>
          </a:prstGeom>
        </p:spPr>
      </p:pic>
      <p:sp>
        <p:nvSpPr>
          <p:cNvPr id="5" name="object 5"/>
          <p:cNvSpPr txBox="1"/>
          <p:nvPr/>
        </p:nvSpPr>
        <p:spPr>
          <a:xfrm>
            <a:off x="2968424" y="1055096"/>
            <a:ext cx="2493645" cy="725170"/>
          </a:xfrm>
          <a:prstGeom prst="rect">
            <a:avLst/>
          </a:prstGeom>
        </p:spPr>
        <p:txBody>
          <a:bodyPr vert="horz" wrap="square" lIns="0" tIns="8255" rIns="0" bIns="0" rtlCol="0">
            <a:spAutoFit/>
          </a:bodyPr>
          <a:lstStyle/>
          <a:p>
            <a:pPr marL="12065" marR="5080" algn="ctr">
              <a:lnSpc>
                <a:spcPct val="115500"/>
              </a:lnSpc>
              <a:spcBef>
                <a:spcPts val="65"/>
              </a:spcBef>
            </a:pPr>
            <a:r>
              <a:rPr sz="800" spc="30" dirty="0">
                <a:latin typeface="Verdana"/>
                <a:cs typeface="Verdana"/>
              </a:rPr>
              <a:t>D</a:t>
            </a:r>
            <a:r>
              <a:rPr sz="800" spc="-15" dirty="0">
                <a:latin typeface="Verdana"/>
                <a:cs typeface="Verdana"/>
              </a:rPr>
              <a:t>el</a:t>
            </a:r>
            <a:r>
              <a:rPr sz="800" spc="-40" dirty="0">
                <a:latin typeface="Verdana"/>
                <a:cs typeface="Verdana"/>
              </a:rPr>
              <a:t>v</a:t>
            </a:r>
            <a:r>
              <a:rPr sz="800" dirty="0">
                <a:latin typeface="Verdana"/>
                <a:cs typeface="Verdana"/>
              </a:rPr>
              <a:t>e</a:t>
            </a:r>
            <a:r>
              <a:rPr sz="800" spc="-75" dirty="0">
                <a:latin typeface="Verdana"/>
                <a:cs typeface="Verdana"/>
              </a:rPr>
              <a:t> </a:t>
            </a:r>
            <a:r>
              <a:rPr sz="800" spc="5" dirty="0">
                <a:latin typeface="Verdana"/>
                <a:cs typeface="Verdana"/>
              </a:rPr>
              <a:t>in</a:t>
            </a:r>
            <a:r>
              <a:rPr sz="800" spc="-10" dirty="0">
                <a:latin typeface="Verdana"/>
                <a:cs typeface="Verdana"/>
              </a:rPr>
              <a:t>t</a:t>
            </a:r>
            <a:r>
              <a:rPr sz="800" spc="10" dirty="0">
                <a:latin typeface="Verdana"/>
                <a:cs typeface="Verdana"/>
              </a:rPr>
              <a:t>o</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60" dirty="0">
                <a:latin typeface="Verdana"/>
                <a:cs typeface="Verdana"/>
              </a:rPr>
              <a:t>m</a:t>
            </a:r>
            <a:r>
              <a:rPr sz="800" spc="15" dirty="0">
                <a:latin typeface="Verdana"/>
                <a:cs typeface="Verdana"/>
              </a:rPr>
              <a:t>e</a:t>
            </a:r>
            <a:r>
              <a:rPr sz="800" dirty="0">
                <a:latin typeface="Verdana"/>
                <a:cs typeface="Verdana"/>
              </a:rPr>
              <a:t>c</a:t>
            </a:r>
            <a:r>
              <a:rPr sz="800" spc="10" dirty="0">
                <a:latin typeface="Verdana"/>
                <a:cs typeface="Verdana"/>
              </a:rPr>
              <a:t>han</a:t>
            </a:r>
            <a:r>
              <a:rPr sz="800" spc="-5" dirty="0">
                <a:latin typeface="Verdana"/>
                <a:cs typeface="Verdana"/>
              </a:rPr>
              <a:t>i</a:t>
            </a:r>
            <a:r>
              <a:rPr sz="800" spc="-30" dirty="0">
                <a:latin typeface="Verdana"/>
                <a:cs typeface="Verdana"/>
              </a:rPr>
              <a:t>s</a:t>
            </a:r>
            <a:r>
              <a:rPr sz="800" spc="60" dirty="0">
                <a:latin typeface="Verdana"/>
                <a:cs typeface="Verdana"/>
              </a:rPr>
              <a:t>m</a:t>
            </a:r>
            <a:r>
              <a:rPr sz="800" spc="-75" dirty="0">
                <a:latin typeface="Verdana"/>
                <a:cs typeface="Verdana"/>
              </a:rPr>
              <a:t> </a:t>
            </a:r>
            <a:r>
              <a:rPr sz="800" spc="5" dirty="0">
                <a:latin typeface="Verdana"/>
                <a:cs typeface="Verdana"/>
              </a:rPr>
              <a:t>o</a:t>
            </a:r>
            <a:r>
              <a:rPr sz="800" spc="-15" dirty="0">
                <a:latin typeface="Verdana"/>
                <a:cs typeface="Verdana"/>
              </a:rPr>
              <a:t>f</a:t>
            </a:r>
            <a:r>
              <a:rPr sz="800" spc="-75" dirty="0">
                <a:latin typeface="Verdana"/>
                <a:cs typeface="Verdana"/>
              </a:rPr>
              <a:t> </a:t>
            </a:r>
            <a:r>
              <a:rPr sz="800" spc="65" dirty="0">
                <a:latin typeface="Verdana"/>
                <a:cs typeface="Verdana"/>
              </a:rPr>
              <a:t>U</a:t>
            </a:r>
            <a:r>
              <a:rPr sz="800" spc="45" dirty="0">
                <a:latin typeface="Verdana"/>
                <a:cs typeface="Verdana"/>
              </a:rPr>
              <a:t>P</a:t>
            </a:r>
            <a:r>
              <a:rPr sz="800" spc="-114" dirty="0">
                <a:latin typeface="Verdana"/>
                <a:cs typeface="Verdana"/>
              </a:rPr>
              <a:t>I,</a:t>
            </a:r>
            <a:r>
              <a:rPr sz="800" spc="-75" dirty="0">
                <a:latin typeface="Verdana"/>
                <a:cs typeface="Verdana"/>
              </a:rPr>
              <a:t> </a:t>
            </a:r>
            <a:r>
              <a:rPr sz="800" spc="-15" dirty="0">
                <a:latin typeface="Verdana"/>
                <a:cs typeface="Verdana"/>
              </a:rPr>
              <a:t>its</a:t>
            </a:r>
            <a:r>
              <a:rPr sz="800" spc="-75" dirty="0">
                <a:latin typeface="Verdana"/>
                <a:cs typeface="Verdana"/>
              </a:rPr>
              <a:t> </a:t>
            </a:r>
            <a:r>
              <a:rPr sz="800" spc="-40" dirty="0">
                <a:latin typeface="Verdana"/>
                <a:cs typeface="Verdana"/>
              </a:rPr>
              <a:t>r</a:t>
            </a:r>
            <a:r>
              <a:rPr sz="800" dirty="0">
                <a:latin typeface="Verdana"/>
                <a:cs typeface="Verdana"/>
              </a:rPr>
              <a:t>o</a:t>
            </a:r>
            <a:r>
              <a:rPr sz="800" spc="-5" dirty="0">
                <a:latin typeface="Verdana"/>
                <a:cs typeface="Verdana"/>
              </a:rPr>
              <a:t>l</a:t>
            </a:r>
            <a:r>
              <a:rPr sz="800" dirty="0">
                <a:latin typeface="Verdana"/>
                <a:cs typeface="Verdana"/>
              </a:rPr>
              <a:t>e</a:t>
            </a:r>
            <a:r>
              <a:rPr sz="800" spc="-75" dirty="0">
                <a:latin typeface="Verdana"/>
                <a:cs typeface="Verdana"/>
              </a:rPr>
              <a:t> </a:t>
            </a:r>
            <a:r>
              <a:rPr sz="800" spc="10" dirty="0">
                <a:latin typeface="Verdana"/>
                <a:cs typeface="Verdana"/>
              </a:rPr>
              <a:t>in  </a:t>
            </a:r>
            <a:r>
              <a:rPr sz="800" i="1" spc="10" dirty="0">
                <a:latin typeface="Verdana"/>
                <a:cs typeface="Verdana"/>
              </a:rPr>
              <a:t>modernizing </a:t>
            </a:r>
            <a:r>
              <a:rPr sz="800" spc="-15" dirty="0">
                <a:latin typeface="Verdana"/>
                <a:cs typeface="Verdana"/>
              </a:rPr>
              <a:t>payments, </a:t>
            </a:r>
            <a:r>
              <a:rPr sz="800" spc="15" dirty="0">
                <a:latin typeface="Verdana"/>
                <a:cs typeface="Verdana"/>
              </a:rPr>
              <a:t>and </a:t>
            </a:r>
            <a:r>
              <a:rPr sz="800" spc="-15" dirty="0">
                <a:latin typeface="Verdana"/>
                <a:cs typeface="Verdana"/>
              </a:rPr>
              <a:t>its </a:t>
            </a:r>
            <a:r>
              <a:rPr sz="800" dirty="0">
                <a:latin typeface="Verdana"/>
                <a:cs typeface="Verdana"/>
              </a:rPr>
              <a:t>potential </a:t>
            </a:r>
            <a:r>
              <a:rPr sz="800" spc="-5" dirty="0">
                <a:latin typeface="Verdana"/>
                <a:cs typeface="Verdana"/>
              </a:rPr>
              <a:t>to </a:t>
            </a:r>
            <a:r>
              <a:rPr sz="800" dirty="0">
                <a:latin typeface="Verdana"/>
                <a:cs typeface="Verdana"/>
              </a:rPr>
              <a:t> </a:t>
            </a:r>
            <a:r>
              <a:rPr sz="800" spc="-40" dirty="0">
                <a:latin typeface="Verdana"/>
                <a:cs typeface="Verdana"/>
              </a:rPr>
              <a:t>r</a:t>
            </a:r>
            <a:r>
              <a:rPr sz="800" spc="10" dirty="0">
                <a:latin typeface="Verdana"/>
                <a:cs typeface="Verdana"/>
              </a:rPr>
              <a:t>ed</a:t>
            </a:r>
            <a:r>
              <a:rPr sz="800" spc="5" dirty="0">
                <a:latin typeface="Verdana"/>
                <a:cs typeface="Verdana"/>
              </a:rPr>
              <a:t>e</a:t>
            </a:r>
            <a:r>
              <a:rPr sz="800" spc="35" dirty="0">
                <a:latin typeface="Verdana"/>
                <a:cs typeface="Verdana"/>
              </a:rPr>
              <a:t>ﬁn</a:t>
            </a:r>
            <a:r>
              <a:rPr sz="800" dirty="0">
                <a:latin typeface="Verdana"/>
                <a:cs typeface="Verdana"/>
              </a:rPr>
              <a:t>e</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25" dirty="0">
                <a:latin typeface="Verdana"/>
                <a:cs typeface="Verdana"/>
              </a:rPr>
              <a:t>w</a:t>
            </a:r>
            <a:r>
              <a:rPr sz="800" spc="-25" dirty="0">
                <a:latin typeface="Verdana"/>
                <a:cs typeface="Verdana"/>
              </a:rPr>
              <a:t>a</a:t>
            </a:r>
            <a:r>
              <a:rPr sz="800" spc="-45" dirty="0">
                <a:latin typeface="Verdana"/>
                <a:cs typeface="Verdana"/>
              </a:rPr>
              <a:t>y</a:t>
            </a:r>
            <a:r>
              <a:rPr sz="800" spc="-75" dirty="0">
                <a:latin typeface="Verdana"/>
                <a:cs typeface="Verdana"/>
              </a:rPr>
              <a:t> </a:t>
            </a:r>
            <a:r>
              <a:rPr sz="800" spc="-10" dirty="0">
                <a:latin typeface="Verdana"/>
                <a:cs typeface="Verdana"/>
              </a:rPr>
              <a:t>t</a:t>
            </a:r>
            <a:r>
              <a:rPr sz="800" spc="-20" dirty="0">
                <a:latin typeface="Verdana"/>
                <a:cs typeface="Verdana"/>
              </a:rPr>
              <a:t>r</a:t>
            </a:r>
            <a:r>
              <a:rPr sz="800" spc="-15" dirty="0">
                <a:latin typeface="Verdana"/>
                <a:cs typeface="Verdana"/>
              </a:rPr>
              <a:t>a</a:t>
            </a:r>
            <a:r>
              <a:rPr sz="800" spc="-5" dirty="0">
                <a:latin typeface="Verdana"/>
                <a:cs typeface="Verdana"/>
              </a:rPr>
              <a:t>ns</a:t>
            </a:r>
            <a:r>
              <a:rPr sz="800" spc="-15" dirty="0">
                <a:latin typeface="Verdana"/>
                <a:cs typeface="Verdana"/>
              </a:rPr>
              <a:t>a</a:t>
            </a:r>
            <a:r>
              <a:rPr sz="800" spc="25" dirty="0">
                <a:latin typeface="Verdana"/>
                <a:cs typeface="Verdana"/>
              </a:rPr>
              <a:t>c</a:t>
            </a:r>
            <a:r>
              <a:rPr sz="800" dirty="0">
                <a:latin typeface="Verdana"/>
                <a:cs typeface="Verdana"/>
              </a:rPr>
              <a:t>ti</a:t>
            </a:r>
            <a:r>
              <a:rPr sz="800" spc="-5" dirty="0">
                <a:latin typeface="Verdana"/>
                <a:cs typeface="Verdana"/>
              </a:rPr>
              <a:t>ons</a:t>
            </a:r>
            <a:r>
              <a:rPr sz="800" spc="-75" dirty="0">
                <a:latin typeface="Verdana"/>
                <a:cs typeface="Verdana"/>
              </a:rPr>
              <a:t> </a:t>
            </a:r>
            <a:r>
              <a:rPr sz="800" spc="-25" dirty="0">
                <a:latin typeface="Verdana"/>
                <a:cs typeface="Verdana"/>
              </a:rPr>
              <a:t>a</a:t>
            </a:r>
            <a:r>
              <a:rPr sz="800" spc="-35" dirty="0">
                <a:latin typeface="Verdana"/>
                <a:cs typeface="Verdana"/>
              </a:rPr>
              <a:t>r</a:t>
            </a:r>
            <a:r>
              <a:rPr sz="800" dirty="0">
                <a:latin typeface="Verdana"/>
                <a:cs typeface="Verdana"/>
              </a:rPr>
              <a:t>e</a:t>
            </a:r>
            <a:r>
              <a:rPr sz="800" spc="-75" dirty="0">
                <a:latin typeface="Verdana"/>
                <a:cs typeface="Verdana"/>
              </a:rPr>
              <a:t> </a:t>
            </a:r>
            <a:r>
              <a:rPr sz="800" spc="15" dirty="0">
                <a:latin typeface="Verdana"/>
                <a:cs typeface="Verdana"/>
              </a:rPr>
              <a:t>con</a:t>
            </a:r>
            <a:r>
              <a:rPr sz="800" spc="30" dirty="0">
                <a:latin typeface="Verdana"/>
                <a:cs typeface="Verdana"/>
              </a:rPr>
              <a:t>duc</a:t>
            </a:r>
            <a:r>
              <a:rPr sz="800" spc="-10" dirty="0">
                <a:latin typeface="Verdana"/>
                <a:cs typeface="Verdana"/>
              </a:rPr>
              <a:t>t</a:t>
            </a:r>
            <a:r>
              <a:rPr sz="800" spc="-5" dirty="0">
                <a:latin typeface="Verdana"/>
                <a:cs typeface="Verdana"/>
              </a:rPr>
              <a:t>e</a:t>
            </a:r>
            <a:r>
              <a:rPr sz="800" spc="-40" dirty="0">
                <a:latin typeface="Verdana"/>
                <a:cs typeface="Verdana"/>
              </a:rPr>
              <a:t>d.  </a:t>
            </a:r>
            <a:r>
              <a:rPr sz="800" spc="30" dirty="0">
                <a:latin typeface="Verdana"/>
                <a:cs typeface="Verdana"/>
              </a:rPr>
              <a:t>D</a:t>
            </a:r>
            <a:r>
              <a:rPr sz="800" spc="-5" dirty="0">
                <a:latin typeface="Verdana"/>
                <a:cs typeface="Verdana"/>
              </a:rPr>
              <a:t>is</a:t>
            </a:r>
            <a:r>
              <a:rPr sz="800" spc="-15" dirty="0">
                <a:latin typeface="Verdana"/>
                <a:cs typeface="Verdana"/>
              </a:rPr>
              <a:t>c</a:t>
            </a:r>
            <a:r>
              <a:rPr sz="800" spc="-5" dirty="0">
                <a:latin typeface="Verdana"/>
                <a:cs typeface="Verdana"/>
              </a:rPr>
              <a:t>o</a:t>
            </a:r>
            <a:r>
              <a:rPr sz="800" spc="-60" dirty="0">
                <a:latin typeface="Verdana"/>
                <a:cs typeface="Verdana"/>
              </a:rPr>
              <a:t>v</a:t>
            </a:r>
            <a:r>
              <a:rPr sz="800" spc="-15" dirty="0">
                <a:latin typeface="Verdana"/>
                <a:cs typeface="Verdana"/>
              </a:rPr>
              <a:t>er</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20" dirty="0">
                <a:latin typeface="Verdana"/>
                <a:cs typeface="Verdana"/>
              </a:rPr>
              <a:t>p</a:t>
            </a:r>
            <a:r>
              <a:rPr sz="800" spc="5" dirty="0">
                <a:latin typeface="Verdana"/>
                <a:cs typeface="Verdana"/>
              </a:rPr>
              <a:t>o</a:t>
            </a:r>
            <a:r>
              <a:rPr sz="800" spc="25" dirty="0">
                <a:latin typeface="Verdana"/>
                <a:cs typeface="Verdana"/>
              </a:rPr>
              <a:t>w</a:t>
            </a:r>
            <a:r>
              <a:rPr sz="800" spc="-5" dirty="0">
                <a:latin typeface="Verdana"/>
                <a:cs typeface="Verdana"/>
              </a:rPr>
              <a:t>e</a:t>
            </a:r>
            <a:r>
              <a:rPr sz="800" spc="-25" dirty="0">
                <a:latin typeface="Verdana"/>
                <a:cs typeface="Verdana"/>
              </a:rPr>
              <a:t>r</a:t>
            </a:r>
            <a:r>
              <a:rPr sz="800" spc="-75" dirty="0">
                <a:latin typeface="Verdana"/>
                <a:cs typeface="Verdana"/>
              </a:rPr>
              <a:t> </a:t>
            </a:r>
            <a:r>
              <a:rPr sz="800" spc="5" dirty="0">
                <a:latin typeface="Verdana"/>
                <a:cs typeface="Verdana"/>
              </a:rPr>
              <a:t>o</a:t>
            </a:r>
            <a:r>
              <a:rPr sz="800" spc="-15" dirty="0">
                <a:latin typeface="Verdana"/>
                <a:cs typeface="Verdana"/>
              </a:rPr>
              <a:t>f</a:t>
            </a:r>
            <a:r>
              <a:rPr sz="800" spc="-75" dirty="0">
                <a:latin typeface="Verdana"/>
                <a:cs typeface="Verdana"/>
              </a:rPr>
              <a:t> </a:t>
            </a:r>
            <a:r>
              <a:rPr sz="800" spc="65" dirty="0">
                <a:latin typeface="Verdana"/>
                <a:cs typeface="Verdana"/>
              </a:rPr>
              <a:t>U</a:t>
            </a:r>
            <a:r>
              <a:rPr sz="800" spc="45" dirty="0">
                <a:latin typeface="Verdana"/>
                <a:cs typeface="Verdana"/>
              </a:rPr>
              <a:t>P</a:t>
            </a:r>
            <a:r>
              <a:rPr sz="800" spc="-100" dirty="0">
                <a:latin typeface="Verdana"/>
                <a:cs typeface="Verdana"/>
              </a:rPr>
              <a:t>I</a:t>
            </a:r>
            <a:r>
              <a:rPr sz="800" spc="-75" dirty="0">
                <a:latin typeface="Verdana"/>
                <a:cs typeface="Verdana"/>
              </a:rPr>
              <a:t> </a:t>
            </a:r>
            <a:r>
              <a:rPr sz="800" spc="10" dirty="0">
                <a:latin typeface="Verdana"/>
                <a:cs typeface="Verdana"/>
              </a:rPr>
              <a:t>in</a:t>
            </a:r>
            <a:r>
              <a:rPr sz="800" spc="-75" dirty="0">
                <a:latin typeface="Verdana"/>
                <a:cs typeface="Verdana"/>
              </a:rPr>
              <a:t> </a:t>
            </a:r>
            <a:r>
              <a:rPr sz="800" spc="10" dirty="0">
                <a:latin typeface="Verdana"/>
                <a:cs typeface="Verdana"/>
              </a:rPr>
              <a:t>simp</a:t>
            </a:r>
            <a:r>
              <a:rPr sz="800" dirty="0">
                <a:latin typeface="Verdana"/>
                <a:cs typeface="Verdana"/>
              </a:rPr>
              <a:t>l</a:t>
            </a:r>
            <a:r>
              <a:rPr sz="800" spc="-10" dirty="0">
                <a:latin typeface="Verdana"/>
                <a:cs typeface="Verdana"/>
              </a:rPr>
              <a:t>ifyin</a:t>
            </a:r>
            <a:r>
              <a:rPr sz="800" spc="40" dirty="0">
                <a:latin typeface="Verdana"/>
                <a:cs typeface="Verdana"/>
              </a:rPr>
              <a:t>g</a:t>
            </a:r>
            <a:r>
              <a:rPr sz="800" spc="-75" dirty="0">
                <a:latin typeface="Verdana"/>
                <a:cs typeface="Verdana"/>
              </a:rPr>
              <a:t> </a:t>
            </a:r>
            <a:r>
              <a:rPr sz="800" spc="20" dirty="0">
                <a:latin typeface="Verdana"/>
                <a:cs typeface="Verdana"/>
              </a:rPr>
              <a:t>ﬁnanc</a:t>
            </a:r>
            <a:r>
              <a:rPr sz="800" spc="-10" dirty="0">
                <a:latin typeface="Verdana"/>
                <a:cs typeface="Verdana"/>
              </a:rPr>
              <a:t>ial  interactions.</a:t>
            </a:r>
            <a:endParaRPr sz="8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210" y="365330"/>
            <a:ext cx="2067135" cy="2557284"/>
          </a:xfrm>
          <a:prstGeom prst="rect">
            <a:avLst/>
          </a:prstGeom>
        </p:spPr>
      </p:pic>
      <p:sp>
        <p:nvSpPr>
          <p:cNvPr id="3" name="object 3"/>
          <p:cNvSpPr txBox="1">
            <a:spLocks noGrp="1"/>
          </p:cNvSpPr>
          <p:nvPr>
            <p:ph type="title"/>
          </p:nvPr>
        </p:nvSpPr>
        <p:spPr>
          <a:xfrm>
            <a:off x="3365888" y="465884"/>
            <a:ext cx="2011680" cy="295910"/>
          </a:xfrm>
          <a:prstGeom prst="rect">
            <a:avLst/>
          </a:prstGeom>
        </p:spPr>
        <p:txBody>
          <a:bodyPr vert="horz" wrap="square" lIns="0" tIns="15240" rIns="0" bIns="0" rtlCol="0">
            <a:spAutoFit/>
          </a:bodyPr>
          <a:lstStyle/>
          <a:p>
            <a:pPr marL="12700">
              <a:lnSpc>
                <a:spcPct val="100000"/>
              </a:lnSpc>
              <a:spcBef>
                <a:spcPts val="120"/>
              </a:spcBef>
            </a:pPr>
            <a:r>
              <a:rPr sz="1750" spc="15" dirty="0">
                <a:solidFill>
                  <a:srgbClr val="000000"/>
                </a:solidFill>
                <a:latin typeface="Cambria"/>
                <a:cs typeface="Cambria"/>
              </a:rPr>
              <a:t>The</a:t>
            </a:r>
            <a:r>
              <a:rPr sz="1750" spc="-10" dirty="0">
                <a:solidFill>
                  <a:srgbClr val="000000"/>
                </a:solidFill>
                <a:latin typeface="Cambria"/>
                <a:cs typeface="Cambria"/>
              </a:rPr>
              <a:t> </a:t>
            </a:r>
            <a:r>
              <a:rPr sz="1750" spc="45" dirty="0">
                <a:solidFill>
                  <a:srgbClr val="000000"/>
                </a:solidFill>
                <a:latin typeface="Cambria"/>
                <a:cs typeface="Cambria"/>
              </a:rPr>
              <a:t>UPI</a:t>
            </a:r>
            <a:r>
              <a:rPr sz="1750" spc="-5" dirty="0">
                <a:solidFill>
                  <a:srgbClr val="000000"/>
                </a:solidFill>
                <a:latin typeface="Cambria"/>
                <a:cs typeface="Cambria"/>
              </a:rPr>
              <a:t> </a:t>
            </a:r>
            <a:r>
              <a:rPr sz="1750" spc="15" dirty="0">
                <a:solidFill>
                  <a:srgbClr val="000000"/>
                </a:solidFill>
                <a:latin typeface="Cambria"/>
                <a:cs typeface="Cambria"/>
              </a:rPr>
              <a:t>Ecosystem</a:t>
            </a:r>
            <a:endParaRPr sz="1750">
              <a:latin typeface="Cambria"/>
              <a:cs typeface="Cambria"/>
            </a:endParaRPr>
          </a:p>
        </p:txBody>
      </p:sp>
      <p:pic>
        <p:nvPicPr>
          <p:cNvPr id="4" name="object 4"/>
          <p:cNvPicPr/>
          <p:nvPr/>
        </p:nvPicPr>
        <p:blipFill>
          <a:blip r:embed="rId3" cstate="print"/>
          <a:stretch>
            <a:fillRect/>
          </a:stretch>
        </p:blipFill>
        <p:spPr>
          <a:xfrm>
            <a:off x="3982699" y="917091"/>
            <a:ext cx="353415" cy="79199"/>
          </a:xfrm>
          <a:prstGeom prst="rect">
            <a:avLst/>
          </a:prstGeom>
        </p:spPr>
      </p:pic>
      <p:sp>
        <p:nvSpPr>
          <p:cNvPr id="5" name="object 5"/>
          <p:cNvSpPr txBox="1"/>
          <p:nvPr/>
        </p:nvSpPr>
        <p:spPr>
          <a:xfrm>
            <a:off x="3365905" y="882640"/>
            <a:ext cx="1894839" cy="755015"/>
          </a:xfrm>
          <a:prstGeom prst="rect">
            <a:avLst/>
          </a:prstGeom>
        </p:spPr>
        <p:txBody>
          <a:bodyPr vert="horz" wrap="square" lIns="0" tIns="11430" rIns="0" bIns="0" rtlCol="0">
            <a:spAutoFit/>
          </a:bodyPr>
          <a:lstStyle/>
          <a:p>
            <a:pPr marL="12700" marR="5080">
              <a:lnSpc>
                <a:spcPct val="100000"/>
              </a:lnSpc>
              <a:spcBef>
                <a:spcPts val="90"/>
              </a:spcBef>
            </a:pPr>
            <a:r>
              <a:rPr sz="800" spc="5" dirty="0">
                <a:latin typeface="Verdana"/>
                <a:cs typeface="Verdana"/>
              </a:rPr>
              <a:t>E</a:t>
            </a:r>
            <a:r>
              <a:rPr sz="800" spc="-10" dirty="0">
                <a:latin typeface="Verdana"/>
                <a:cs typeface="Verdana"/>
              </a:rPr>
              <a:t>xplo</a:t>
            </a:r>
            <a:r>
              <a:rPr sz="800" spc="-25" dirty="0">
                <a:latin typeface="Verdana"/>
                <a:cs typeface="Verdana"/>
              </a:rPr>
              <a:t>r</a:t>
            </a:r>
            <a:r>
              <a:rPr sz="800" dirty="0">
                <a:latin typeface="Verdana"/>
                <a:cs typeface="Verdana"/>
              </a:rPr>
              <a:t>e</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5" dirty="0">
                <a:latin typeface="Verdana"/>
                <a:cs typeface="Verdana"/>
              </a:rPr>
              <a:t>di</a:t>
            </a:r>
            <a:r>
              <a:rPr sz="800" spc="-25" dirty="0">
                <a:latin typeface="Verdana"/>
                <a:cs typeface="Verdana"/>
              </a:rPr>
              <a:t>v</a:t>
            </a:r>
            <a:r>
              <a:rPr sz="800" spc="-5" dirty="0">
                <a:latin typeface="Verdana"/>
                <a:cs typeface="Verdana"/>
              </a:rPr>
              <a:t>e</a:t>
            </a:r>
            <a:r>
              <a:rPr sz="800" spc="-30" dirty="0">
                <a:latin typeface="Verdana"/>
                <a:cs typeface="Verdana"/>
              </a:rPr>
              <a:t>r</a:t>
            </a:r>
            <a:r>
              <a:rPr sz="800" spc="-15" dirty="0">
                <a:latin typeface="Verdana"/>
                <a:cs typeface="Verdana"/>
              </a:rPr>
              <a:t>se</a:t>
            </a:r>
            <a:r>
              <a:rPr sz="800" spc="-75" dirty="0">
                <a:latin typeface="Verdana"/>
                <a:cs typeface="Verdana"/>
              </a:rPr>
              <a:t> </a:t>
            </a:r>
            <a:r>
              <a:rPr sz="800" spc="5" dirty="0">
                <a:latin typeface="Verdana"/>
                <a:cs typeface="Verdana"/>
              </a:rPr>
              <a:t>pl</a:t>
            </a:r>
            <a:r>
              <a:rPr sz="800" spc="-5" dirty="0">
                <a:latin typeface="Verdana"/>
                <a:cs typeface="Verdana"/>
              </a:rPr>
              <a:t>a</a:t>
            </a:r>
            <a:r>
              <a:rPr sz="800" spc="-60" dirty="0">
                <a:latin typeface="Verdana"/>
                <a:cs typeface="Verdana"/>
              </a:rPr>
              <a:t>y</a:t>
            </a:r>
            <a:r>
              <a:rPr sz="800" spc="-5" dirty="0">
                <a:latin typeface="Verdana"/>
                <a:cs typeface="Verdana"/>
              </a:rPr>
              <a:t>e</a:t>
            </a:r>
            <a:r>
              <a:rPr sz="800" spc="-30" dirty="0">
                <a:latin typeface="Verdana"/>
                <a:cs typeface="Verdana"/>
              </a:rPr>
              <a:t>rs</a:t>
            </a:r>
            <a:r>
              <a:rPr sz="800" spc="-75" dirty="0">
                <a:latin typeface="Verdana"/>
                <a:cs typeface="Verdana"/>
              </a:rPr>
              <a:t> </a:t>
            </a:r>
            <a:r>
              <a:rPr sz="800" spc="10" dirty="0">
                <a:latin typeface="Verdana"/>
                <a:cs typeface="Verdana"/>
              </a:rPr>
              <a:t>in</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65" dirty="0">
                <a:latin typeface="Verdana"/>
                <a:cs typeface="Verdana"/>
              </a:rPr>
              <a:t>U</a:t>
            </a:r>
            <a:r>
              <a:rPr sz="800" spc="45" dirty="0">
                <a:latin typeface="Verdana"/>
                <a:cs typeface="Verdana"/>
              </a:rPr>
              <a:t>P</a:t>
            </a:r>
            <a:r>
              <a:rPr sz="800" spc="-90" dirty="0">
                <a:latin typeface="Verdana"/>
                <a:cs typeface="Verdana"/>
              </a:rPr>
              <a:t>I  </a:t>
            </a:r>
            <a:r>
              <a:rPr sz="800" spc="-5" dirty="0">
                <a:latin typeface="Verdana"/>
                <a:cs typeface="Verdana"/>
              </a:rPr>
              <a:t>e</a:t>
            </a:r>
            <a:r>
              <a:rPr sz="800" spc="15" dirty="0">
                <a:latin typeface="Verdana"/>
                <a:cs typeface="Verdana"/>
              </a:rPr>
              <a:t>c</a:t>
            </a:r>
            <a:r>
              <a:rPr sz="800" spc="-15" dirty="0">
                <a:latin typeface="Verdana"/>
                <a:cs typeface="Verdana"/>
              </a:rPr>
              <a:t>o</a:t>
            </a:r>
            <a:r>
              <a:rPr sz="800" spc="-20" dirty="0">
                <a:latin typeface="Verdana"/>
                <a:cs typeface="Verdana"/>
              </a:rPr>
              <a:t>s</a:t>
            </a:r>
            <a:r>
              <a:rPr sz="800" spc="-50" dirty="0">
                <a:latin typeface="Verdana"/>
                <a:cs typeface="Verdana"/>
              </a:rPr>
              <a:t>y</a:t>
            </a:r>
            <a:r>
              <a:rPr sz="800" spc="-15" dirty="0">
                <a:latin typeface="Verdana"/>
                <a:cs typeface="Verdana"/>
              </a:rPr>
              <a:t>s</a:t>
            </a:r>
            <a:r>
              <a:rPr sz="800" spc="-30" dirty="0">
                <a:latin typeface="Verdana"/>
                <a:cs typeface="Verdana"/>
              </a:rPr>
              <a:t>t</a:t>
            </a:r>
            <a:r>
              <a:rPr sz="800" spc="-5" dirty="0">
                <a:latin typeface="Verdana"/>
                <a:cs typeface="Verdana"/>
              </a:rPr>
              <a:t>e</a:t>
            </a:r>
            <a:r>
              <a:rPr sz="800" spc="-35" dirty="0">
                <a:latin typeface="Verdana"/>
                <a:cs typeface="Verdana"/>
              </a:rPr>
              <a:t>m,</a:t>
            </a:r>
            <a:r>
              <a:rPr sz="800" spc="-75" dirty="0">
                <a:latin typeface="Verdana"/>
                <a:cs typeface="Verdana"/>
              </a:rPr>
              <a:t> </a:t>
            </a:r>
            <a:r>
              <a:rPr sz="800" spc="45" dirty="0">
                <a:latin typeface="Verdana"/>
                <a:cs typeface="Verdana"/>
              </a:rPr>
              <a:t>f</a:t>
            </a:r>
            <a:r>
              <a:rPr sz="800" spc="-40" dirty="0">
                <a:latin typeface="Verdana"/>
                <a:cs typeface="Verdana"/>
              </a:rPr>
              <a:t>r</a:t>
            </a:r>
            <a:r>
              <a:rPr sz="800" spc="35" dirty="0">
                <a:latin typeface="Verdana"/>
                <a:cs typeface="Verdana"/>
              </a:rPr>
              <a:t>om</a:t>
            </a:r>
            <a:r>
              <a:rPr sz="800" spc="-75" dirty="0">
                <a:latin typeface="Verdana"/>
                <a:cs typeface="Verdana"/>
              </a:rPr>
              <a:t> </a:t>
            </a:r>
            <a:r>
              <a:rPr sz="800" spc="30" dirty="0">
                <a:latin typeface="Verdana"/>
                <a:cs typeface="Verdana"/>
              </a:rPr>
              <a:t>b</a:t>
            </a:r>
            <a:r>
              <a:rPr sz="800" spc="5" dirty="0">
                <a:latin typeface="Verdana"/>
                <a:cs typeface="Verdana"/>
              </a:rPr>
              <a:t>an</a:t>
            </a:r>
            <a:r>
              <a:rPr sz="800" spc="-10" dirty="0">
                <a:latin typeface="Verdana"/>
                <a:cs typeface="Verdana"/>
              </a:rPr>
              <a:t>k</a:t>
            </a:r>
            <a:r>
              <a:rPr sz="800" spc="-30" dirty="0">
                <a:latin typeface="Verdana"/>
                <a:cs typeface="Verdana"/>
              </a:rPr>
              <a:t>s</a:t>
            </a:r>
            <a:r>
              <a:rPr sz="800" spc="-75" dirty="0">
                <a:latin typeface="Verdana"/>
                <a:cs typeface="Verdana"/>
              </a:rPr>
              <a:t> </a:t>
            </a:r>
            <a:r>
              <a:rPr sz="800" spc="5" dirty="0">
                <a:latin typeface="Verdana"/>
                <a:cs typeface="Verdana"/>
              </a:rPr>
              <a:t>an</a:t>
            </a:r>
            <a:r>
              <a:rPr sz="800" spc="35" dirty="0">
                <a:latin typeface="Verdana"/>
                <a:cs typeface="Verdana"/>
              </a:rPr>
              <a:t>d</a:t>
            </a:r>
            <a:r>
              <a:rPr sz="800" spc="-75" dirty="0">
                <a:latin typeface="Verdana"/>
                <a:cs typeface="Verdana"/>
              </a:rPr>
              <a:t> </a:t>
            </a:r>
            <a:r>
              <a:rPr sz="800" spc="30" dirty="0">
                <a:latin typeface="Verdana"/>
                <a:cs typeface="Verdana"/>
              </a:rPr>
              <a:t>p</a:t>
            </a:r>
            <a:r>
              <a:rPr sz="800" spc="-25" dirty="0">
                <a:latin typeface="Verdana"/>
                <a:cs typeface="Verdana"/>
              </a:rPr>
              <a:t>a</a:t>
            </a:r>
            <a:r>
              <a:rPr sz="800" spc="-45" dirty="0">
                <a:latin typeface="Verdana"/>
                <a:cs typeface="Verdana"/>
              </a:rPr>
              <a:t>y</a:t>
            </a:r>
            <a:r>
              <a:rPr sz="800" spc="60" dirty="0">
                <a:latin typeface="Verdana"/>
                <a:cs typeface="Verdana"/>
              </a:rPr>
              <a:t>m</a:t>
            </a:r>
            <a:r>
              <a:rPr sz="800" spc="10" dirty="0">
                <a:latin typeface="Verdana"/>
                <a:cs typeface="Verdana"/>
              </a:rPr>
              <a:t>ent  </a:t>
            </a:r>
            <a:r>
              <a:rPr sz="800" spc="-15" dirty="0">
                <a:latin typeface="Verdana"/>
                <a:cs typeface="Verdana"/>
              </a:rPr>
              <a:t>s</a:t>
            </a:r>
            <a:r>
              <a:rPr sz="800" spc="-25" dirty="0">
                <a:latin typeface="Verdana"/>
                <a:cs typeface="Verdana"/>
              </a:rPr>
              <a:t>e</a:t>
            </a:r>
            <a:r>
              <a:rPr sz="800" spc="-15" dirty="0">
                <a:latin typeface="Verdana"/>
                <a:cs typeface="Verdana"/>
              </a:rPr>
              <a:t>r</a:t>
            </a:r>
            <a:r>
              <a:rPr sz="800" spc="-10" dirty="0">
                <a:latin typeface="Verdana"/>
                <a:cs typeface="Verdana"/>
              </a:rPr>
              <a:t>vi</a:t>
            </a:r>
            <a:r>
              <a:rPr sz="800" spc="-20" dirty="0">
                <a:latin typeface="Verdana"/>
                <a:cs typeface="Verdana"/>
              </a:rPr>
              <a:t>c</a:t>
            </a:r>
            <a:r>
              <a:rPr sz="800" dirty="0">
                <a:latin typeface="Verdana"/>
                <a:cs typeface="Verdana"/>
              </a:rPr>
              <a:t>e</a:t>
            </a:r>
            <a:r>
              <a:rPr sz="800" spc="-75" dirty="0">
                <a:latin typeface="Verdana"/>
                <a:cs typeface="Verdana"/>
              </a:rPr>
              <a:t> </a:t>
            </a:r>
            <a:r>
              <a:rPr sz="800" spc="5" dirty="0">
                <a:latin typeface="Verdana"/>
                <a:cs typeface="Verdana"/>
              </a:rPr>
              <a:t>p</a:t>
            </a:r>
            <a:r>
              <a:rPr sz="800" spc="-10" dirty="0">
                <a:latin typeface="Verdana"/>
                <a:cs typeface="Verdana"/>
              </a:rPr>
              <a:t>r</a:t>
            </a:r>
            <a:r>
              <a:rPr sz="800" spc="-5" dirty="0">
                <a:latin typeface="Verdana"/>
                <a:cs typeface="Verdana"/>
              </a:rPr>
              <a:t>o</a:t>
            </a:r>
            <a:r>
              <a:rPr sz="800" spc="-10" dirty="0">
                <a:latin typeface="Verdana"/>
                <a:cs typeface="Verdana"/>
              </a:rPr>
              <a:t>vide</a:t>
            </a:r>
            <a:r>
              <a:rPr sz="800" spc="-15" dirty="0">
                <a:latin typeface="Verdana"/>
                <a:cs typeface="Verdana"/>
              </a:rPr>
              <a:t>r</a:t>
            </a:r>
            <a:r>
              <a:rPr sz="800" spc="-30" dirty="0">
                <a:latin typeface="Verdana"/>
                <a:cs typeface="Verdana"/>
              </a:rPr>
              <a:t>s</a:t>
            </a:r>
            <a:r>
              <a:rPr sz="800" spc="-75" dirty="0">
                <a:latin typeface="Verdana"/>
                <a:cs typeface="Verdana"/>
              </a:rPr>
              <a:t> </a:t>
            </a:r>
            <a:r>
              <a:rPr sz="800" spc="-10" dirty="0">
                <a:latin typeface="Verdana"/>
                <a:cs typeface="Verdana"/>
              </a:rPr>
              <a:t>t</a:t>
            </a:r>
            <a:r>
              <a:rPr sz="800" spc="10" dirty="0">
                <a:latin typeface="Verdana"/>
                <a:cs typeface="Verdana"/>
              </a:rPr>
              <a:t>o</a:t>
            </a:r>
            <a:r>
              <a:rPr sz="800" spc="-75" dirty="0">
                <a:latin typeface="Verdana"/>
                <a:cs typeface="Verdana"/>
              </a:rPr>
              <a:t> </a:t>
            </a:r>
            <a:r>
              <a:rPr sz="800" spc="60" dirty="0">
                <a:latin typeface="Verdana"/>
                <a:cs typeface="Verdana"/>
              </a:rPr>
              <a:t>m</a:t>
            </a:r>
            <a:r>
              <a:rPr sz="800" spc="-5" dirty="0">
                <a:latin typeface="Verdana"/>
                <a:cs typeface="Verdana"/>
              </a:rPr>
              <a:t>e</a:t>
            </a:r>
            <a:r>
              <a:rPr sz="800" spc="-40" dirty="0">
                <a:latin typeface="Verdana"/>
                <a:cs typeface="Verdana"/>
              </a:rPr>
              <a:t>r</a:t>
            </a:r>
            <a:r>
              <a:rPr sz="800" spc="15" dirty="0">
                <a:latin typeface="Verdana"/>
                <a:cs typeface="Verdana"/>
              </a:rPr>
              <a:t>c</a:t>
            </a:r>
            <a:r>
              <a:rPr sz="800" dirty="0">
                <a:latin typeface="Verdana"/>
                <a:cs typeface="Verdana"/>
              </a:rPr>
              <a:t>hants</a:t>
            </a:r>
            <a:r>
              <a:rPr sz="800" spc="-75" dirty="0">
                <a:latin typeface="Verdana"/>
                <a:cs typeface="Verdana"/>
              </a:rPr>
              <a:t> </a:t>
            </a:r>
            <a:r>
              <a:rPr sz="800" spc="5" dirty="0">
                <a:latin typeface="Verdana"/>
                <a:cs typeface="Verdana"/>
              </a:rPr>
              <a:t>an</a:t>
            </a:r>
            <a:r>
              <a:rPr sz="800" spc="25" dirty="0">
                <a:latin typeface="Verdana"/>
                <a:cs typeface="Verdana"/>
              </a:rPr>
              <a:t>d  </a:t>
            </a:r>
            <a:r>
              <a:rPr sz="800" spc="15" dirty="0">
                <a:latin typeface="Verdana"/>
                <a:cs typeface="Verdana"/>
              </a:rPr>
              <a:t>consum</a:t>
            </a:r>
            <a:r>
              <a:rPr sz="800" spc="-15" dirty="0">
                <a:latin typeface="Verdana"/>
                <a:cs typeface="Verdana"/>
              </a:rPr>
              <a:t>er</a:t>
            </a:r>
            <a:r>
              <a:rPr sz="800" spc="-80" dirty="0">
                <a:latin typeface="Verdana"/>
                <a:cs typeface="Verdana"/>
              </a:rPr>
              <a:t>s.</a:t>
            </a:r>
            <a:r>
              <a:rPr sz="800" spc="-75" dirty="0">
                <a:latin typeface="Verdana"/>
                <a:cs typeface="Verdana"/>
              </a:rPr>
              <a:t> </a:t>
            </a:r>
            <a:r>
              <a:rPr sz="800" spc="35" dirty="0">
                <a:latin typeface="Verdana"/>
                <a:cs typeface="Verdana"/>
              </a:rPr>
              <a:t>Un</a:t>
            </a:r>
            <a:r>
              <a:rPr sz="800" spc="15" dirty="0">
                <a:latin typeface="Verdana"/>
                <a:cs typeface="Verdana"/>
              </a:rPr>
              <a:t>c</a:t>
            </a:r>
            <a:r>
              <a:rPr sz="800" spc="-5" dirty="0">
                <a:latin typeface="Verdana"/>
                <a:cs typeface="Verdana"/>
              </a:rPr>
              <a:t>o</a:t>
            </a:r>
            <a:r>
              <a:rPr sz="800" spc="-60" dirty="0">
                <a:latin typeface="Verdana"/>
                <a:cs typeface="Verdana"/>
              </a:rPr>
              <a:t>v</a:t>
            </a:r>
            <a:r>
              <a:rPr sz="800" spc="-15" dirty="0">
                <a:latin typeface="Verdana"/>
                <a:cs typeface="Verdana"/>
              </a:rPr>
              <a:t>er</a:t>
            </a:r>
            <a:r>
              <a:rPr sz="800" spc="-75" dirty="0">
                <a:latin typeface="Verdana"/>
                <a:cs typeface="Verdana"/>
              </a:rPr>
              <a:t> </a:t>
            </a:r>
            <a:r>
              <a:rPr sz="800" spc="15" dirty="0">
                <a:latin typeface="Verdana"/>
                <a:cs typeface="Verdana"/>
              </a:rPr>
              <a:t>th</a:t>
            </a:r>
            <a:r>
              <a:rPr sz="800" dirty="0">
                <a:latin typeface="Verdana"/>
                <a:cs typeface="Verdana"/>
              </a:rPr>
              <a:t>e  </a:t>
            </a:r>
            <a:r>
              <a:rPr sz="800" spc="5" dirty="0">
                <a:latin typeface="Verdana"/>
                <a:cs typeface="Verdana"/>
              </a:rPr>
              <a:t>in</a:t>
            </a:r>
            <a:r>
              <a:rPr sz="800" spc="-10" dirty="0">
                <a:latin typeface="Verdana"/>
                <a:cs typeface="Verdana"/>
              </a:rPr>
              <a:t>t</a:t>
            </a:r>
            <a:r>
              <a:rPr sz="800" spc="-5" dirty="0">
                <a:latin typeface="Verdana"/>
                <a:cs typeface="Verdana"/>
              </a:rPr>
              <a:t>e</a:t>
            </a:r>
            <a:r>
              <a:rPr sz="800" spc="-40" dirty="0">
                <a:latin typeface="Verdana"/>
                <a:cs typeface="Verdana"/>
              </a:rPr>
              <a:t>r</a:t>
            </a:r>
            <a:r>
              <a:rPr sz="800" spc="15" dirty="0">
                <a:latin typeface="Verdana"/>
                <a:cs typeface="Verdana"/>
              </a:rPr>
              <a:t>c</a:t>
            </a:r>
            <a:r>
              <a:rPr sz="800" spc="5" dirty="0">
                <a:latin typeface="Verdana"/>
                <a:cs typeface="Verdana"/>
              </a:rPr>
              <a:t>o</a:t>
            </a:r>
            <a:r>
              <a:rPr sz="800" spc="25" dirty="0">
                <a:latin typeface="Verdana"/>
                <a:cs typeface="Verdana"/>
              </a:rPr>
              <a:t>nn</a:t>
            </a:r>
            <a:r>
              <a:rPr sz="800" spc="10" dirty="0">
                <a:latin typeface="Verdana"/>
                <a:cs typeface="Verdana"/>
              </a:rPr>
              <a:t>ec</a:t>
            </a:r>
            <a:r>
              <a:rPr sz="800" spc="-10" dirty="0">
                <a:latin typeface="Verdana"/>
                <a:cs typeface="Verdana"/>
              </a:rPr>
              <a:t>t</a:t>
            </a:r>
            <a:r>
              <a:rPr sz="800" spc="-5" dirty="0">
                <a:latin typeface="Verdana"/>
                <a:cs typeface="Verdana"/>
              </a:rPr>
              <a:t>e</a:t>
            </a:r>
            <a:r>
              <a:rPr sz="800" spc="35" dirty="0">
                <a:latin typeface="Verdana"/>
                <a:cs typeface="Verdana"/>
              </a:rPr>
              <a:t>d</a:t>
            </a:r>
            <a:r>
              <a:rPr sz="800" spc="-75" dirty="0">
                <a:latin typeface="Verdana"/>
                <a:cs typeface="Verdana"/>
              </a:rPr>
              <a:t> </a:t>
            </a:r>
            <a:r>
              <a:rPr sz="800" spc="25" dirty="0">
                <a:latin typeface="Verdana"/>
                <a:cs typeface="Verdana"/>
              </a:rPr>
              <a:t>w</a:t>
            </a:r>
            <a:r>
              <a:rPr sz="800" spc="15" dirty="0">
                <a:latin typeface="Verdana"/>
                <a:cs typeface="Verdana"/>
              </a:rPr>
              <a:t>eb</a:t>
            </a:r>
            <a:r>
              <a:rPr sz="800" spc="-75" dirty="0">
                <a:latin typeface="Verdana"/>
                <a:cs typeface="Verdana"/>
              </a:rPr>
              <a:t> </a:t>
            </a:r>
            <a:r>
              <a:rPr sz="800" dirty="0">
                <a:latin typeface="Verdana"/>
                <a:cs typeface="Verdana"/>
              </a:rPr>
              <a:t>t</a:t>
            </a:r>
            <a:r>
              <a:rPr sz="800" spc="5" dirty="0">
                <a:latin typeface="Verdana"/>
                <a:cs typeface="Verdana"/>
              </a:rPr>
              <a:t>hat</a:t>
            </a:r>
            <a:r>
              <a:rPr sz="800" spc="-75" dirty="0">
                <a:latin typeface="Verdana"/>
                <a:cs typeface="Verdana"/>
              </a:rPr>
              <a:t> </a:t>
            </a:r>
            <a:r>
              <a:rPr sz="800" spc="-5" dirty="0">
                <a:latin typeface="Verdana"/>
                <a:cs typeface="Verdana"/>
              </a:rPr>
              <a:t>e</a:t>
            </a:r>
            <a:r>
              <a:rPr sz="800" dirty="0">
                <a:latin typeface="Verdana"/>
                <a:cs typeface="Verdana"/>
              </a:rPr>
              <a:t>nables  </a:t>
            </a:r>
            <a:r>
              <a:rPr sz="800" spc="-15" dirty="0">
                <a:latin typeface="Verdana"/>
                <a:cs typeface="Verdana"/>
              </a:rPr>
              <a:t>s</a:t>
            </a:r>
            <a:r>
              <a:rPr sz="800" spc="-35" dirty="0">
                <a:latin typeface="Verdana"/>
                <a:cs typeface="Verdana"/>
              </a:rPr>
              <a:t>e</a:t>
            </a:r>
            <a:r>
              <a:rPr sz="800" spc="10" dirty="0">
                <a:latin typeface="Verdana"/>
                <a:cs typeface="Verdana"/>
              </a:rPr>
              <a:t>aml</a:t>
            </a:r>
            <a:r>
              <a:rPr sz="800" spc="5" dirty="0">
                <a:latin typeface="Verdana"/>
                <a:cs typeface="Verdana"/>
              </a:rPr>
              <a:t>e</a:t>
            </a:r>
            <a:r>
              <a:rPr sz="800" spc="-30" dirty="0">
                <a:latin typeface="Verdana"/>
                <a:cs typeface="Verdana"/>
              </a:rPr>
              <a:t>ss</a:t>
            </a:r>
            <a:r>
              <a:rPr sz="800" spc="-75" dirty="0">
                <a:latin typeface="Verdana"/>
                <a:cs typeface="Verdana"/>
              </a:rPr>
              <a:t> </a:t>
            </a:r>
            <a:r>
              <a:rPr sz="800" dirty="0">
                <a:latin typeface="Verdana"/>
                <a:cs typeface="Verdana"/>
              </a:rPr>
              <a:t>t</a:t>
            </a:r>
            <a:r>
              <a:rPr sz="800" spc="-35" dirty="0">
                <a:latin typeface="Verdana"/>
                <a:cs typeface="Verdana"/>
              </a:rPr>
              <a:t>r</a:t>
            </a:r>
            <a:r>
              <a:rPr sz="800" spc="-10" dirty="0">
                <a:latin typeface="Verdana"/>
                <a:cs typeface="Verdana"/>
              </a:rPr>
              <a:t>ansa</a:t>
            </a:r>
            <a:r>
              <a:rPr sz="800" spc="25" dirty="0">
                <a:latin typeface="Verdana"/>
                <a:cs typeface="Verdana"/>
              </a:rPr>
              <a:t>c</a:t>
            </a:r>
            <a:r>
              <a:rPr sz="800" spc="-5" dirty="0">
                <a:latin typeface="Verdana"/>
                <a:cs typeface="Verdana"/>
              </a:rPr>
              <a:t>t</a:t>
            </a:r>
            <a:r>
              <a:rPr sz="800" spc="-10" dirty="0">
                <a:latin typeface="Verdana"/>
                <a:cs typeface="Verdana"/>
              </a:rPr>
              <a:t>i</a:t>
            </a:r>
            <a:r>
              <a:rPr sz="800" spc="-30" dirty="0">
                <a:latin typeface="Verdana"/>
                <a:cs typeface="Verdana"/>
              </a:rPr>
              <a:t>ons.</a:t>
            </a:r>
            <a:endParaRPr sz="80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5" y="8"/>
            <a:ext cx="2596865" cy="3287938"/>
          </a:xfrm>
          <a:prstGeom prst="rect">
            <a:avLst/>
          </a:prstGeom>
        </p:spPr>
      </p:pic>
      <p:sp>
        <p:nvSpPr>
          <p:cNvPr id="3" name="object 3"/>
          <p:cNvSpPr txBox="1">
            <a:spLocks noGrp="1"/>
          </p:cNvSpPr>
          <p:nvPr>
            <p:ph type="title"/>
          </p:nvPr>
        </p:nvSpPr>
        <p:spPr>
          <a:xfrm>
            <a:off x="2839117" y="359926"/>
            <a:ext cx="2764790" cy="560705"/>
          </a:xfrm>
          <a:prstGeom prst="rect">
            <a:avLst/>
          </a:prstGeom>
          <a:solidFill>
            <a:srgbClr val="000000"/>
          </a:solidFill>
        </p:spPr>
        <p:txBody>
          <a:bodyPr vert="horz" wrap="square" lIns="0" tIns="76835" rIns="0" bIns="0" rtlCol="0">
            <a:spAutoFit/>
          </a:bodyPr>
          <a:lstStyle/>
          <a:p>
            <a:pPr marL="303530">
              <a:lnSpc>
                <a:spcPct val="100000"/>
              </a:lnSpc>
              <a:spcBef>
                <a:spcPts val="605"/>
              </a:spcBef>
            </a:pPr>
            <a:r>
              <a:rPr sz="1850" spc="85" dirty="0"/>
              <a:t>In</a:t>
            </a:r>
            <a:r>
              <a:rPr sz="1850" spc="114" dirty="0"/>
              <a:t>n</a:t>
            </a:r>
            <a:r>
              <a:rPr sz="1850" spc="-20" dirty="0"/>
              <a:t>o</a:t>
            </a:r>
            <a:r>
              <a:rPr sz="1850" spc="-55" dirty="0"/>
              <a:t>v</a:t>
            </a:r>
            <a:r>
              <a:rPr sz="1850" spc="-50" dirty="0"/>
              <a:t>at</a:t>
            </a:r>
            <a:r>
              <a:rPr sz="1850" spc="25" dirty="0"/>
              <a:t>i</a:t>
            </a:r>
            <a:r>
              <a:rPr sz="1850" spc="-60" dirty="0"/>
              <a:t>v</a:t>
            </a:r>
            <a:r>
              <a:rPr sz="1850" spc="-125" dirty="0"/>
              <a:t>e </a:t>
            </a:r>
            <a:r>
              <a:rPr sz="1850" spc="-25" dirty="0"/>
              <a:t>F</a:t>
            </a:r>
            <a:r>
              <a:rPr sz="1850" spc="-70" dirty="0"/>
              <a:t>ea</a:t>
            </a:r>
            <a:r>
              <a:rPr sz="1850" spc="15" dirty="0"/>
              <a:t>tu</a:t>
            </a:r>
            <a:r>
              <a:rPr sz="1850" spc="-20" dirty="0"/>
              <a:t>r</a:t>
            </a:r>
            <a:r>
              <a:rPr sz="1850" spc="-30" dirty="0"/>
              <a:t>es</a:t>
            </a:r>
            <a:endParaRPr sz="1850"/>
          </a:p>
        </p:txBody>
      </p:sp>
      <p:pic>
        <p:nvPicPr>
          <p:cNvPr id="4" name="object 4"/>
          <p:cNvPicPr/>
          <p:nvPr/>
        </p:nvPicPr>
        <p:blipFill>
          <a:blip r:embed="rId3" cstate="print"/>
          <a:stretch>
            <a:fillRect/>
          </a:stretch>
        </p:blipFill>
        <p:spPr>
          <a:xfrm>
            <a:off x="3789944" y="1105470"/>
            <a:ext cx="509534" cy="79202"/>
          </a:xfrm>
          <a:prstGeom prst="rect">
            <a:avLst/>
          </a:prstGeom>
        </p:spPr>
      </p:pic>
      <p:sp>
        <p:nvSpPr>
          <p:cNvPr id="5" name="object 5"/>
          <p:cNvSpPr txBox="1"/>
          <p:nvPr/>
        </p:nvSpPr>
        <p:spPr>
          <a:xfrm>
            <a:off x="3009712" y="1051511"/>
            <a:ext cx="2411095" cy="728980"/>
          </a:xfrm>
          <a:prstGeom prst="rect">
            <a:avLst/>
          </a:prstGeom>
        </p:spPr>
        <p:txBody>
          <a:bodyPr vert="horz" wrap="square" lIns="0" tIns="12065" rIns="0" bIns="0" rtlCol="0">
            <a:spAutoFit/>
          </a:bodyPr>
          <a:lstStyle/>
          <a:p>
            <a:pPr marL="12065" marR="5080" algn="ctr">
              <a:lnSpc>
                <a:spcPct val="115500"/>
              </a:lnSpc>
              <a:spcBef>
                <a:spcPts val="95"/>
              </a:spcBef>
            </a:pPr>
            <a:r>
              <a:rPr sz="800" spc="5" dirty="0">
                <a:latin typeface="Verdana"/>
                <a:cs typeface="Verdana"/>
              </a:rPr>
              <a:t>Dis</a:t>
            </a:r>
            <a:r>
              <a:rPr sz="800" spc="-5" dirty="0">
                <a:latin typeface="Verdana"/>
                <a:cs typeface="Verdana"/>
              </a:rPr>
              <a:t>co</a:t>
            </a:r>
            <a:r>
              <a:rPr sz="800" spc="-60" dirty="0">
                <a:latin typeface="Verdana"/>
                <a:cs typeface="Verdana"/>
              </a:rPr>
              <a:t>v</a:t>
            </a:r>
            <a:r>
              <a:rPr sz="800" spc="-15" dirty="0">
                <a:latin typeface="Verdana"/>
                <a:cs typeface="Verdana"/>
              </a:rPr>
              <a:t>er</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15" dirty="0">
                <a:latin typeface="Verdana"/>
                <a:cs typeface="Verdana"/>
              </a:rPr>
              <a:t>inn</a:t>
            </a:r>
            <a:r>
              <a:rPr sz="800" spc="-5" dirty="0">
                <a:latin typeface="Verdana"/>
                <a:cs typeface="Verdana"/>
              </a:rPr>
              <a:t>o</a:t>
            </a:r>
            <a:r>
              <a:rPr sz="800" spc="-60" dirty="0">
                <a:latin typeface="Verdana"/>
                <a:cs typeface="Verdana"/>
              </a:rPr>
              <a:t>v</a:t>
            </a:r>
            <a:r>
              <a:rPr sz="800" spc="-15" dirty="0">
                <a:latin typeface="Verdana"/>
                <a:cs typeface="Verdana"/>
              </a:rPr>
              <a:t>a</a:t>
            </a:r>
            <a:r>
              <a:rPr sz="800" dirty="0">
                <a:latin typeface="Verdana"/>
                <a:cs typeface="Verdana"/>
              </a:rPr>
              <a:t>t</a:t>
            </a:r>
            <a:r>
              <a:rPr sz="800" spc="-20" dirty="0">
                <a:latin typeface="Verdana"/>
                <a:cs typeface="Verdana"/>
              </a:rPr>
              <a:t>i</a:t>
            </a:r>
            <a:r>
              <a:rPr sz="800" spc="-55" dirty="0">
                <a:latin typeface="Verdana"/>
                <a:cs typeface="Verdana"/>
              </a:rPr>
              <a:t>v</a:t>
            </a:r>
            <a:r>
              <a:rPr sz="800" dirty="0">
                <a:latin typeface="Verdana"/>
                <a:cs typeface="Verdana"/>
              </a:rPr>
              <a:t>e</a:t>
            </a:r>
            <a:r>
              <a:rPr sz="800" spc="-75" dirty="0">
                <a:latin typeface="Verdana"/>
                <a:cs typeface="Verdana"/>
              </a:rPr>
              <a:t> </a:t>
            </a:r>
            <a:r>
              <a:rPr sz="800" spc="-25" dirty="0">
                <a:latin typeface="Verdana"/>
                <a:cs typeface="Verdana"/>
              </a:rPr>
              <a:t>f</a:t>
            </a:r>
            <a:r>
              <a:rPr sz="800" spc="-15" dirty="0">
                <a:latin typeface="Verdana"/>
                <a:cs typeface="Verdana"/>
              </a:rPr>
              <a:t>e</a:t>
            </a:r>
            <a:r>
              <a:rPr sz="800" spc="-5" dirty="0">
                <a:latin typeface="Verdana"/>
                <a:cs typeface="Verdana"/>
              </a:rPr>
              <a:t>atu</a:t>
            </a:r>
            <a:r>
              <a:rPr sz="800" spc="-20" dirty="0">
                <a:latin typeface="Verdana"/>
                <a:cs typeface="Verdana"/>
              </a:rPr>
              <a:t>r</a:t>
            </a:r>
            <a:r>
              <a:rPr sz="800" spc="-5" dirty="0">
                <a:latin typeface="Verdana"/>
                <a:cs typeface="Verdana"/>
              </a:rPr>
              <a:t>e</a:t>
            </a:r>
            <a:r>
              <a:rPr sz="800" spc="-30" dirty="0">
                <a:latin typeface="Verdana"/>
                <a:cs typeface="Verdana"/>
              </a:rPr>
              <a:t>s</a:t>
            </a:r>
            <a:r>
              <a:rPr sz="800" spc="-75" dirty="0">
                <a:latin typeface="Verdana"/>
                <a:cs typeface="Verdana"/>
              </a:rPr>
              <a:t> </a:t>
            </a:r>
            <a:r>
              <a:rPr sz="800" spc="-5" dirty="0">
                <a:latin typeface="Verdana"/>
                <a:cs typeface="Verdana"/>
              </a:rPr>
              <a:t>of</a:t>
            </a:r>
            <a:r>
              <a:rPr sz="800" spc="-75" dirty="0">
                <a:latin typeface="Verdana"/>
                <a:cs typeface="Verdana"/>
              </a:rPr>
              <a:t> </a:t>
            </a:r>
            <a:r>
              <a:rPr sz="800" spc="65" dirty="0">
                <a:latin typeface="Verdana"/>
                <a:cs typeface="Verdana"/>
              </a:rPr>
              <a:t>U</a:t>
            </a:r>
            <a:r>
              <a:rPr sz="800" spc="45" dirty="0">
                <a:latin typeface="Verdana"/>
                <a:cs typeface="Verdana"/>
              </a:rPr>
              <a:t>P</a:t>
            </a:r>
            <a:r>
              <a:rPr sz="800" spc="-100" dirty="0">
                <a:latin typeface="Verdana"/>
                <a:cs typeface="Verdana"/>
              </a:rPr>
              <a:t>I</a:t>
            </a:r>
            <a:r>
              <a:rPr sz="800" spc="-75" dirty="0">
                <a:latin typeface="Verdana"/>
                <a:cs typeface="Verdana"/>
              </a:rPr>
              <a:t> </a:t>
            </a:r>
            <a:r>
              <a:rPr sz="800" spc="5" dirty="0">
                <a:latin typeface="Verdana"/>
                <a:cs typeface="Verdana"/>
              </a:rPr>
              <a:t>that  </a:t>
            </a:r>
            <a:r>
              <a:rPr sz="800" spc="-10" dirty="0">
                <a:latin typeface="Verdana"/>
                <a:cs typeface="Verdana"/>
              </a:rPr>
              <a:t>facilitate </a:t>
            </a:r>
            <a:r>
              <a:rPr sz="800" spc="-25" dirty="0">
                <a:latin typeface="Verdana"/>
                <a:cs typeface="Verdana"/>
              </a:rPr>
              <a:t>swift, secure, </a:t>
            </a:r>
            <a:r>
              <a:rPr sz="800" spc="15" dirty="0">
                <a:latin typeface="Verdana"/>
                <a:cs typeface="Verdana"/>
              </a:rPr>
              <a:t>and </a:t>
            </a:r>
            <a:r>
              <a:rPr sz="800" dirty="0">
                <a:latin typeface="Verdana"/>
                <a:cs typeface="Verdana"/>
              </a:rPr>
              <a:t>convenient </a:t>
            </a:r>
            <a:r>
              <a:rPr sz="800" spc="5" dirty="0">
                <a:latin typeface="Verdana"/>
                <a:cs typeface="Verdana"/>
              </a:rPr>
              <a:t> </a:t>
            </a:r>
            <a:r>
              <a:rPr sz="800" spc="-15" dirty="0">
                <a:latin typeface="Verdana"/>
                <a:cs typeface="Verdana"/>
              </a:rPr>
              <a:t>transactions. </a:t>
            </a:r>
            <a:r>
              <a:rPr sz="800" spc="10" dirty="0">
                <a:latin typeface="Verdana"/>
                <a:cs typeface="Verdana"/>
              </a:rPr>
              <a:t>From </a:t>
            </a:r>
            <a:r>
              <a:rPr sz="800" spc="20" dirty="0">
                <a:latin typeface="Verdana"/>
                <a:cs typeface="Verdana"/>
              </a:rPr>
              <a:t>QR </a:t>
            </a:r>
            <a:r>
              <a:rPr sz="800" spc="15" dirty="0">
                <a:latin typeface="Verdana"/>
                <a:cs typeface="Verdana"/>
              </a:rPr>
              <a:t>code </a:t>
            </a:r>
            <a:r>
              <a:rPr sz="800" dirty="0">
                <a:latin typeface="Verdana"/>
                <a:cs typeface="Verdana"/>
              </a:rPr>
              <a:t>payments </a:t>
            </a:r>
            <a:r>
              <a:rPr sz="800" spc="-5" dirty="0">
                <a:latin typeface="Verdana"/>
                <a:cs typeface="Verdana"/>
              </a:rPr>
              <a:t>to </a:t>
            </a:r>
            <a:r>
              <a:rPr sz="800" dirty="0">
                <a:latin typeface="Verdana"/>
                <a:cs typeface="Verdana"/>
              </a:rPr>
              <a:t> </a:t>
            </a:r>
            <a:r>
              <a:rPr sz="800" spc="5" dirty="0">
                <a:latin typeface="Verdana"/>
                <a:cs typeface="Verdana"/>
              </a:rPr>
              <a:t>biometric</a:t>
            </a:r>
            <a:r>
              <a:rPr sz="800" spc="-65" dirty="0">
                <a:latin typeface="Verdana"/>
                <a:cs typeface="Verdana"/>
              </a:rPr>
              <a:t> </a:t>
            </a:r>
            <a:r>
              <a:rPr sz="800" spc="-5" dirty="0">
                <a:latin typeface="Verdana"/>
                <a:cs typeface="Verdana"/>
              </a:rPr>
              <a:t>authentication,</a:t>
            </a:r>
            <a:r>
              <a:rPr sz="800" spc="-65" dirty="0">
                <a:latin typeface="Verdana"/>
                <a:cs typeface="Verdana"/>
              </a:rPr>
              <a:t> </a:t>
            </a:r>
            <a:r>
              <a:rPr sz="800" dirty="0">
                <a:latin typeface="Verdana"/>
                <a:cs typeface="Verdana"/>
              </a:rPr>
              <a:t>witness</a:t>
            </a:r>
            <a:r>
              <a:rPr sz="800" spc="-60" dirty="0">
                <a:latin typeface="Verdana"/>
                <a:cs typeface="Verdana"/>
              </a:rPr>
              <a:t> </a:t>
            </a:r>
            <a:r>
              <a:rPr sz="800" spc="10" dirty="0">
                <a:latin typeface="Verdana"/>
                <a:cs typeface="Verdana"/>
              </a:rPr>
              <a:t>the</a:t>
            </a:r>
            <a:r>
              <a:rPr sz="800" spc="-65" dirty="0">
                <a:latin typeface="Verdana"/>
                <a:cs typeface="Verdana"/>
              </a:rPr>
              <a:t> </a:t>
            </a:r>
            <a:r>
              <a:rPr sz="800" spc="-5" dirty="0">
                <a:latin typeface="Verdana"/>
                <a:cs typeface="Verdana"/>
              </a:rPr>
              <a:t>evolution </a:t>
            </a:r>
            <a:r>
              <a:rPr sz="800" spc="-265" dirty="0">
                <a:latin typeface="Verdana"/>
                <a:cs typeface="Verdana"/>
              </a:rPr>
              <a:t> </a:t>
            </a:r>
            <a:r>
              <a:rPr sz="800" spc="-5" dirty="0">
                <a:latin typeface="Verdana"/>
                <a:cs typeface="Verdana"/>
              </a:rPr>
              <a:t>of</a:t>
            </a:r>
            <a:r>
              <a:rPr sz="800" spc="-75" dirty="0">
                <a:latin typeface="Verdana"/>
                <a:cs typeface="Verdana"/>
              </a:rPr>
              <a:t> </a:t>
            </a:r>
            <a:r>
              <a:rPr sz="800" spc="5" dirty="0">
                <a:latin typeface="Verdana"/>
                <a:cs typeface="Verdana"/>
              </a:rPr>
              <a:t>digital</a:t>
            </a:r>
            <a:r>
              <a:rPr sz="800" spc="-75" dirty="0">
                <a:latin typeface="Verdana"/>
                <a:cs typeface="Verdana"/>
              </a:rPr>
              <a:t> </a:t>
            </a:r>
            <a:r>
              <a:rPr sz="800" spc="20" dirty="0">
                <a:latin typeface="Verdana"/>
                <a:cs typeface="Verdana"/>
              </a:rPr>
              <a:t>ﬁnan</a:t>
            </a:r>
            <a:r>
              <a:rPr sz="800" spc="15" dirty="0">
                <a:latin typeface="Verdana"/>
                <a:cs typeface="Verdana"/>
              </a:rPr>
              <a:t>c</a:t>
            </a:r>
            <a:r>
              <a:rPr sz="800" spc="-65" dirty="0">
                <a:latin typeface="Verdana"/>
                <a:cs typeface="Verdana"/>
              </a:rPr>
              <a:t>e.</a:t>
            </a:r>
            <a:endParaRPr sz="8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210" y="365330"/>
            <a:ext cx="2067135" cy="2557284"/>
          </a:xfrm>
          <a:prstGeom prst="rect">
            <a:avLst/>
          </a:prstGeom>
        </p:spPr>
      </p:pic>
      <p:pic>
        <p:nvPicPr>
          <p:cNvPr id="3" name="object 3"/>
          <p:cNvPicPr/>
          <p:nvPr/>
        </p:nvPicPr>
        <p:blipFill>
          <a:blip r:embed="rId3" cstate="print"/>
          <a:stretch>
            <a:fillRect/>
          </a:stretch>
        </p:blipFill>
        <p:spPr>
          <a:xfrm>
            <a:off x="4368485" y="917091"/>
            <a:ext cx="637519" cy="98703"/>
          </a:xfrm>
          <a:prstGeom prst="rect">
            <a:avLst/>
          </a:prstGeom>
        </p:spPr>
      </p:pic>
      <p:sp>
        <p:nvSpPr>
          <p:cNvPr id="4" name="object 4"/>
          <p:cNvSpPr txBox="1">
            <a:spLocks noGrp="1"/>
          </p:cNvSpPr>
          <p:nvPr>
            <p:ph type="title"/>
          </p:nvPr>
        </p:nvSpPr>
        <p:spPr>
          <a:xfrm>
            <a:off x="3365909" y="465898"/>
            <a:ext cx="1950720" cy="1171575"/>
          </a:xfrm>
          <a:prstGeom prst="rect">
            <a:avLst/>
          </a:prstGeom>
        </p:spPr>
        <p:txBody>
          <a:bodyPr vert="horz" wrap="square" lIns="0" tIns="10795" rIns="0" bIns="0" rtlCol="0">
            <a:spAutoFit/>
          </a:bodyPr>
          <a:lstStyle/>
          <a:p>
            <a:pPr marL="12700" marR="399415">
              <a:lnSpc>
                <a:spcPct val="102299"/>
              </a:lnSpc>
              <a:spcBef>
                <a:spcPts val="85"/>
              </a:spcBef>
            </a:pPr>
            <a:r>
              <a:rPr sz="1250" spc="25" dirty="0">
                <a:solidFill>
                  <a:srgbClr val="000000"/>
                </a:solidFill>
                <a:latin typeface="Cambria"/>
                <a:cs typeface="Cambria"/>
              </a:rPr>
              <a:t>Enhancing</a:t>
            </a:r>
            <a:r>
              <a:rPr sz="1250" spc="-20" dirty="0">
                <a:solidFill>
                  <a:srgbClr val="000000"/>
                </a:solidFill>
                <a:latin typeface="Cambria"/>
                <a:cs typeface="Cambria"/>
              </a:rPr>
              <a:t> </a:t>
            </a:r>
            <a:r>
              <a:rPr sz="1250" spc="15" dirty="0">
                <a:solidFill>
                  <a:srgbClr val="000000"/>
                </a:solidFill>
                <a:latin typeface="Cambria"/>
                <a:cs typeface="Cambria"/>
              </a:rPr>
              <a:t>Financial </a:t>
            </a:r>
            <a:r>
              <a:rPr sz="1250" spc="-260" dirty="0">
                <a:solidFill>
                  <a:srgbClr val="000000"/>
                </a:solidFill>
                <a:latin typeface="Cambria"/>
                <a:cs typeface="Cambria"/>
              </a:rPr>
              <a:t> </a:t>
            </a:r>
            <a:r>
              <a:rPr sz="1250" spc="95" dirty="0">
                <a:solidFill>
                  <a:srgbClr val="000000"/>
                </a:solidFill>
                <a:latin typeface="Calibri"/>
                <a:cs typeface="Calibri"/>
              </a:rPr>
              <a:t>Inclusion</a:t>
            </a:r>
            <a:endParaRPr sz="1250">
              <a:latin typeface="Calibri"/>
              <a:cs typeface="Calibri"/>
            </a:endParaRPr>
          </a:p>
          <a:p>
            <a:pPr marL="12700" marR="5080">
              <a:lnSpc>
                <a:spcPct val="100000"/>
              </a:lnSpc>
              <a:spcBef>
                <a:spcPts val="215"/>
              </a:spcBef>
            </a:pPr>
            <a:r>
              <a:rPr sz="800" b="0" spc="70" dirty="0">
                <a:solidFill>
                  <a:srgbClr val="000000"/>
                </a:solidFill>
                <a:latin typeface="Verdana"/>
                <a:cs typeface="Verdana"/>
              </a:rPr>
              <a:t>W</a:t>
            </a:r>
            <a:r>
              <a:rPr sz="800" b="0" spc="5" dirty="0">
                <a:solidFill>
                  <a:srgbClr val="000000"/>
                </a:solidFill>
                <a:latin typeface="Verdana"/>
                <a:cs typeface="Verdana"/>
              </a:rPr>
              <a:t>itn</a:t>
            </a:r>
            <a:r>
              <a:rPr sz="800" b="0" spc="-5" dirty="0">
                <a:solidFill>
                  <a:srgbClr val="000000"/>
                </a:solidFill>
                <a:latin typeface="Verdana"/>
                <a:cs typeface="Verdana"/>
              </a:rPr>
              <a:t>e</a:t>
            </a:r>
            <a:r>
              <a:rPr sz="800" b="0" spc="-30" dirty="0">
                <a:solidFill>
                  <a:srgbClr val="000000"/>
                </a:solidFill>
                <a:latin typeface="Verdana"/>
                <a:cs typeface="Verdana"/>
              </a:rPr>
              <a:t>ss</a:t>
            </a:r>
            <a:r>
              <a:rPr sz="800" b="0" spc="-75" dirty="0">
                <a:solidFill>
                  <a:srgbClr val="000000"/>
                </a:solidFill>
                <a:latin typeface="Verdana"/>
                <a:cs typeface="Verdana"/>
              </a:rPr>
              <a:t> </a:t>
            </a:r>
            <a:r>
              <a:rPr sz="800" b="0" spc="25" dirty="0">
                <a:solidFill>
                  <a:srgbClr val="000000"/>
                </a:solidFill>
                <a:latin typeface="Verdana"/>
                <a:cs typeface="Verdana"/>
              </a:rPr>
              <a:t>h</a:t>
            </a:r>
            <a:r>
              <a:rPr sz="800" b="0" spc="-5" dirty="0">
                <a:solidFill>
                  <a:srgbClr val="000000"/>
                </a:solidFill>
                <a:latin typeface="Verdana"/>
                <a:cs typeface="Verdana"/>
              </a:rPr>
              <a:t>o</a:t>
            </a:r>
            <a:r>
              <a:rPr sz="800" b="0" spc="40" dirty="0">
                <a:solidFill>
                  <a:srgbClr val="000000"/>
                </a:solidFill>
                <a:latin typeface="Verdana"/>
                <a:cs typeface="Verdana"/>
              </a:rPr>
              <a:t>w</a:t>
            </a:r>
            <a:r>
              <a:rPr sz="800" b="0" spc="-75" dirty="0">
                <a:solidFill>
                  <a:srgbClr val="000000"/>
                </a:solidFill>
                <a:latin typeface="Verdana"/>
                <a:cs typeface="Verdana"/>
              </a:rPr>
              <a:t> </a:t>
            </a:r>
            <a:r>
              <a:rPr sz="800" b="0" spc="65" dirty="0">
                <a:solidFill>
                  <a:srgbClr val="000000"/>
                </a:solidFill>
                <a:latin typeface="Verdana"/>
                <a:cs typeface="Verdana"/>
              </a:rPr>
              <a:t>U</a:t>
            </a:r>
            <a:r>
              <a:rPr sz="800" b="0" spc="45" dirty="0">
                <a:solidFill>
                  <a:srgbClr val="000000"/>
                </a:solidFill>
                <a:latin typeface="Verdana"/>
                <a:cs typeface="Verdana"/>
              </a:rPr>
              <a:t>P</a:t>
            </a:r>
            <a:r>
              <a:rPr sz="800" b="0" spc="-100" dirty="0">
                <a:solidFill>
                  <a:srgbClr val="000000"/>
                </a:solidFill>
                <a:latin typeface="Verdana"/>
                <a:cs typeface="Verdana"/>
              </a:rPr>
              <a:t>I</a:t>
            </a:r>
            <a:r>
              <a:rPr sz="800" b="0" spc="-75" dirty="0">
                <a:solidFill>
                  <a:srgbClr val="000000"/>
                </a:solidFill>
                <a:latin typeface="Verdana"/>
                <a:cs typeface="Verdana"/>
              </a:rPr>
              <a:t> </a:t>
            </a:r>
            <a:r>
              <a:rPr sz="800" b="0" spc="-20" dirty="0">
                <a:solidFill>
                  <a:srgbClr val="000000"/>
                </a:solidFill>
                <a:latin typeface="Verdana"/>
                <a:cs typeface="Verdana"/>
              </a:rPr>
              <a:t>is</a:t>
            </a:r>
            <a:r>
              <a:rPr sz="800" b="0" spc="-75" dirty="0">
                <a:solidFill>
                  <a:srgbClr val="000000"/>
                </a:solidFill>
                <a:latin typeface="Verdana"/>
                <a:cs typeface="Verdana"/>
              </a:rPr>
              <a:t> </a:t>
            </a:r>
            <a:r>
              <a:rPr sz="800" b="0" spc="-5" dirty="0">
                <a:solidFill>
                  <a:srgbClr val="000000"/>
                </a:solidFill>
                <a:latin typeface="Verdana"/>
                <a:cs typeface="Verdana"/>
              </a:rPr>
              <a:t>e</a:t>
            </a:r>
            <a:r>
              <a:rPr sz="800" b="0" spc="35" dirty="0">
                <a:solidFill>
                  <a:srgbClr val="000000"/>
                </a:solidFill>
                <a:latin typeface="Verdana"/>
                <a:cs typeface="Verdana"/>
              </a:rPr>
              <a:t>mp</a:t>
            </a:r>
            <a:r>
              <a:rPr sz="800" b="0" spc="20" dirty="0">
                <a:solidFill>
                  <a:srgbClr val="000000"/>
                </a:solidFill>
                <a:latin typeface="Verdana"/>
                <a:cs typeface="Verdana"/>
              </a:rPr>
              <a:t>ow</a:t>
            </a:r>
            <a:r>
              <a:rPr sz="800" b="0" spc="-15" dirty="0">
                <a:solidFill>
                  <a:srgbClr val="000000"/>
                </a:solidFill>
                <a:latin typeface="Verdana"/>
                <a:cs typeface="Verdana"/>
              </a:rPr>
              <a:t>e</a:t>
            </a:r>
            <a:r>
              <a:rPr sz="800" b="0" spc="-20" dirty="0">
                <a:solidFill>
                  <a:srgbClr val="000000"/>
                </a:solidFill>
                <a:latin typeface="Verdana"/>
                <a:cs typeface="Verdana"/>
              </a:rPr>
              <a:t>r</a:t>
            </a:r>
            <a:r>
              <a:rPr sz="800" b="0" spc="10" dirty="0">
                <a:solidFill>
                  <a:srgbClr val="000000"/>
                </a:solidFill>
                <a:latin typeface="Verdana"/>
                <a:cs typeface="Verdana"/>
              </a:rPr>
              <a:t>in</a:t>
            </a:r>
            <a:r>
              <a:rPr sz="800" b="0" spc="40" dirty="0">
                <a:solidFill>
                  <a:srgbClr val="000000"/>
                </a:solidFill>
                <a:latin typeface="Verdana"/>
                <a:cs typeface="Verdana"/>
              </a:rPr>
              <a:t>g</a:t>
            </a:r>
            <a:r>
              <a:rPr sz="800" b="0" spc="-75" dirty="0">
                <a:solidFill>
                  <a:srgbClr val="000000"/>
                </a:solidFill>
                <a:latin typeface="Verdana"/>
                <a:cs typeface="Verdana"/>
              </a:rPr>
              <a:t> </a:t>
            </a:r>
            <a:r>
              <a:rPr sz="800" b="0" spc="15" dirty="0">
                <a:solidFill>
                  <a:srgbClr val="000000"/>
                </a:solidFill>
                <a:latin typeface="Verdana"/>
                <a:cs typeface="Verdana"/>
              </a:rPr>
              <a:t>th</a:t>
            </a:r>
            <a:r>
              <a:rPr sz="800" b="0" dirty="0">
                <a:solidFill>
                  <a:srgbClr val="000000"/>
                </a:solidFill>
                <a:latin typeface="Verdana"/>
                <a:cs typeface="Verdana"/>
              </a:rPr>
              <a:t>e  </a:t>
            </a:r>
            <a:r>
              <a:rPr sz="800" b="0" spc="30" dirty="0">
                <a:solidFill>
                  <a:srgbClr val="000000"/>
                </a:solidFill>
                <a:latin typeface="Verdana"/>
                <a:cs typeface="Verdana"/>
              </a:rPr>
              <a:t>un</a:t>
            </a:r>
            <a:r>
              <a:rPr sz="800" b="0" spc="25" dirty="0">
                <a:solidFill>
                  <a:srgbClr val="000000"/>
                </a:solidFill>
                <a:latin typeface="Verdana"/>
                <a:cs typeface="Verdana"/>
              </a:rPr>
              <a:t>b</a:t>
            </a:r>
            <a:r>
              <a:rPr sz="800" b="0" spc="5" dirty="0">
                <a:solidFill>
                  <a:srgbClr val="000000"/>
                </a:solidFill>
                <a:latin typeface="Verdana"/>
                <a:cs typeface="Verdana"/>
              </a:rPr>
              <a:t>an</a:t>
            </a:r>
            <a:r>
              <a:rPr sz="800" b="0" spc="-15" dirty="0">
                <a:solidFill>
                  <a:srgbClr val="000000"/>
                </a:solidFill>
                <a:latin typeface="Verdana"/>
                <a:cs typeface="Verdana"/>
              </a:rPr>
              <a:t>k</a:t>
            </a:r>
            <a:r>
              <a:rPr sz="800" b="0" spc="-5" dirty="0">
                <a:solidFill>
                  <a:srgbClr val="000000"/>
                </a:solidFill>
                <a:latin typeface="Verdana"/>
                <a:cs typeface="Verdana"/>
              </a:rPr>
              <a:t>e</a:t>
            </a:r>
            <a:r>
              <a:rPr sz="800" b="0" spc="35" dirty="0">
                <a:solidFill>
                  <a:srgbClr val="000000"/>
                </a:solidFill>
                <a:latin typeface="Verdana"/>
                <a:cs typeface="Verdana"/>
              </a:rPr>
              <a:t>d</a:t>
            </a:r>
            <a:r>
              <a:rPr sz="800" b="0" spc="-75" dirty="0">
                <a:solidFill>
                  <a:srgbClr val="000000"/>
                </a:solidFill>
                <a:latin typeface="Verdana"/>
                <a:cs typeface="Verdana"/>
              </a:rPr>
              <a:t> </a:t>
            </a:r>
            <a:r>
              <a:rPr sz="800" b="0" spc="5" dirty="0">
                <a:solidFill>
                  <a:srgbClr val="000000"/>
                </a:solidFill>
                <a:latin typeface="Verdana"/>
                <a:cs typeface="Verdana"/>
              </a:rPr>
              <a:t>an</a:t>
            </a:r>
            <a:r>
              <a:rPr sz="800" b="0" spc="35" dirty="0">
                <a:solidFill>
                  <a:srgbClr val="000000"/>
                </a:solidFill>
                <a:latin typeface="Verdana"/>
                <a:cs typeface="Verdana"/>
              </a:rPr>
              <a:t>d</a:t>
            </a:r>
            <a:r>
              <a:rPr sz="800" b="0" spc="-75" dirty="0">
                <a:solidFill>
                  <a:srgbClr val="000000"/>
                </a:solidFill>
                <a:latin typeface="Verdana"/>
                <a:cs typeface="Verdana"/>
              </a:rPr>
              <a:t> </a:t>
            </a:r>
            <a:r>
              <a:rPr sz="800" b="0" spc="25" dirty="0">
                <a:solidFill>
                  <a:srgbClr val="000000"/>
                </a:solidFill>
                <a:latin typeface="Verdana"/>
                <a:cs typeface="Verdana"/>
              </a:rPr>
              <a:t>un</a:t>
            </a:r>
            <a:r>
              <a:rPr sz="800" b="0" spc="20" dirty="0">
                <a:solidFill>
                  <a:srgbClr val="000000"/>
                </a:solidFill>
                <a:latin typeface="Verdana"/>
                <a:cs typeface="Verdana"/>
              </a:rPr>
              <a:t>d</a:t>
            </a:r>
            <a:r>
              <a:rPr sz="800" b="0" spc="10" dirty="0">
                <a:solidFill>
                  <a:srgbClr val="000000"/>
                </a:solidFill>
                <a:latin typeface="Verdana"/>
                <a:cs typeface="Verdana"/>
              </a:rPr>
              <a:t>e</a:t>
            </a:r>
            <a:r>
              <a:rPr sz="800" b="0" spc="-35" dirty="0">
                <a:solidFill>
                  <a:srgbClr val="000000"/>
                </a:solidFill>
                <a:latin typeface="Verdana"/>
                <a:cs typeface="Verdana"/>
              </a:rPr>
              <a:t>r</a:t>
            </a:r>
            <a:r>
              <a:rPr sz="800" b="0" spc="30" dirty="0">
                <a:solidFill>
                  <a:srgbClr val="000000"/>
                </a:solidFill>
                <a:latin typeface="Verdana"/>
                <a:cs typeface="Verdana"/>
              </a:rPr>
              <a:t>b</a:t>
            </a:r>
            <a:r>
              <a:rPr sz="800" b="0" spc="5" dirty="0">
                <a:solidFill>
                  <a:srgbClr val="000000"/>
                </a:solidFill>
                <a:latin typeface="Verdana"/>
                <a:cs typeface="Verdana"/>
              </a:rPr>
              <a:t>an</a:t>
            </a:r>
            <a:r>
              <a:rPr sz="800" b="0" spc="-15" dirty="0">
                <a:solidFill>
                  <a:srgbClr val="000000"/>
                </a:solidFill>
                <a:latin typeface="Verdana"/>
                <a:cs typeface="Verdana"/>
              </a:rPr>
              <a:t>k</a:t>
            </a:r>
            <a:r>
              <a:rPr sz="800" b="0" spc="-5" dirty="0">
                <a:solidFill>
                  <a:srgbClr val="000000"/>
                </a:solidFill>
                <a:latin typeface="Verdana"/>
                <a:cs typeface="Verdana"/>
              </a:rPr>
              <a:t>e</a:t>
            </a:r>
            <a:r>
              <a:rPr sz="800" b="0" spc="25" dirty="0">
                <a:solidFill>
                  <a:srgbClr val="000000"/>
                </a:solidFill>
                <a:latin typeface="Verdana"/>
                <a:cs typeface="Verdana"/>
              </a:rPr>
              <a:t>d  </a:t>
            </a:r>
            <a:r>
              <a:rPr sz="800" b="0" spc="10" dirty="0">
                <a:solidFill>
                  <a:srgbClr val="000000"/>
                </a:solidFill>
                <a:latin typeface="Verdana"/>
                <a:cs typeface="Verdana"/>
              </a:rPr>
              <a:t>population </a:t>
            </a:r>
            <a:r>
              <a:rPr sz="800" b="0" spc="-15" dirty="0">
                <a:solidFill>
                  <a:srgbClr val="000000"/>
                </a:solidFill>
                <a:latin typeface="Verdana"/>
                <a:cs typeface="Verdana"/>
              </a:rPr>
              <a:t>by </a:t>
            </a:r>
            <a:r>
              <a:rPr sz="800" b="0" dirty="0">
                <a:solidFill>
                  <a:srgbClr val="000000"/>
                </a:solidFill>
                <a:latin typeface="Verdana"/>
                <a:cs typeface="Verdana"/>
              </a:rPr>
              <a:t>providing </a:t>
            </a:r>
            <a:r>
              <a:rPr sz="800" b="0" spc="20" dirty="0">
                <a:solidFill>
                  <a:srgbClr val="000000"/>
                </a:solidFill>
                <a:latin typeface="Verdana"/>
                <a:cs typeface="Verdana"/>
              </a:rPr>
              <a:t>them </a:t>
            </a:r>
            <a:r>
              <a:rPr sz="800" b="0" spc="15" dirty="0">
                <a:solidFill>
                  <a:srgbClr val="000000"/>
                </a:solidFill>
                <a:latin typeface="Verdana"/>
                <a:cs typeface="Verdana"/>
              </a:rPr>
              <a:t>with </a:t>
            </a:r>
            <a:r>
              <a:rPr sz="800" b="0" spc="20" dirty="0">
                <a:solidFill>
                  <a:srgbClr val="000000"/>
                </a:solidFill>
                <a:latin typeface="Verdana"/>
                <a:cs typeface="Verdana"/>
              </a:rPr>
              <a:t> </a:t>
            </a:r>
            <a:r>
              <a:rPr sz="800" b="0" spc="-10" dirty="0">
                <a:solidFill>
                  <a:srgbClr val="000000"/>
                </a:solidFill>
                <a:latin typeface="Verdana"/>
                <a:cs typeface="Verdana"/>
              </a:rPr>
              <a:t>access</a:t>
            </a:r>
            <a:r>
              <a:rPr sz="800" b="0" spc="-75" dirty="0">
                <a:solidFill>
                  <a:srgbClr val="000000"/>
                </a:solidFill>
                <a:latin typeface="Verdana"/>
                <a:cs typeface="Verdana"/>
              </a:rPr>
              <a:t> </a:t>
            </a:r>
            <a:r>
              <a:rPr sz="800" b="0" dirty="0">
                <a:solidFill>
                  <a:srgbClr val="000000"/>
                </a:solidFill>
                <a:latin typeface="Verdana"/>
                <a:cs typeface="Verdana"/>
              </a:rPr>
              <a:t>to</a:t>
            </a:r>
            <a:r>
              <a:rPr sz="800" b="0" spc="-75" dirty="0">
                <a:solidFill>
                  <a:srgbClr val="000000"/>
                </a:solidFill>
                <a:latin typeface="Verdana"/>
                <a:cs typeface="Verdana"/>
              </a:rPr>
              <a:t> </a:t>
            </a:r>
            <a:r>
              <a:rPr sz="800" b="0" spc="5" dirty="0">
                <a:solidFill>
                  <a:srgbClr val="000000"/>
                </a:solidFill>
                <a:latin typeface="Verdana"/>
                <a:cs typeface="Verdana"/>
              </a:rPr>
              <a:t>digital</a:t>
            </a:r>
            <a:r>
              <a:rPr sz="800" b="0" spc="-70" dirty="0">
                <a:solidFill>
                  <a:srgbClr val="000000"/>
                </a:solidFill>
                <a:latin typeface="Verdana"/>
                <a:cs typeface="Verdana"/>
              </a:rPr>
              <a:t> </a:t>
            </a:r>
            <a:r>
              <a:rPr sz="800" b="0" spc="-15" dirty="0">
                <a:solidFill>
                  <a:srgbClr val="000000"/>
                </a:solidFill>
                <a:latin typeface="Verdana"/>
                <a:cs typeface="Verdana"/>
              </a:rPr>
              <a:t>transactions.</a:t>
            </a:r>
            <a:r>
              <a:rPr sz="800" b="0" spc="-75" dirty="0">
                <a:solidFill>
                  <a:srgbClr val="000000"/>
                </a:solidFill>
                <a:latin typeface="Verdana"/>
                <a:cs typeface="Verdana"/>
              </a:rPr>
              <a:t> </a:t>
            </a:r>
            <a:r>
              <a:rPr sz="800" b="0" spc="-25" dirty="0">
                <a:solidFill>
                  <a:srgbClr val="000000"/>
                </a:solidFill>
                <a:latin typeface="Verdana"/>
                <a:cs typeface="Verdana"/>
              </a:rPr>
              <a:t>See</a:t>
            </a:r>
            <a:r>
              <a:rPr sz="800" b="0" spc="-70" dirty="0">
                <a:solidFill>
                  <a:srgbClr val="000000"/>
                </a:solidFill>
                <a:latin typeface="Verdana"/>
                <a:cs typeface="Verdana"/>
              </a:rPr>
              <a:t> </a:t>
            </a:r>
            <a:r>
              <a:rPr sz="800" b="0" spc="20" dirty="0">
                <a:solidFill>
                  <a:srgbClr val="000000"/>
                </a:solidFill>
                <a:latin typeface="Verdana"/>
                <a:cs typeface="Verdana"/>
              </a:rPr>
              <a:t>how </a:t>
            </a:r>
            <a:r>
              <a:rPr sz="800" b="0" spc="-270" dirty="0">
                <a:solidFill>
                  <a:srgbClr val="000000"/>
                </a:solidFill>
                <a:latin typeface="Verdana"/>
                <a:cs typeface="Verdana"/>
              </a:rPr>
              <a:t> </a:t>
            </a:r>
            <a:r>
              <a:rPr sz="800" b="0" spc="65" dirty="0">
                <a:solidFill>
                  <a:srgbClr val="000000"/>
                </a:solidFill>
                <a:latin typeface="Verdana"/>
                <a:cs typeface="Verdana"/>
              </a:rPr>
              <a:t>U</a:t>
            </a:r>
            <a:r>
              <a:rPr sz="800" b="0" spc="45" dirty="0">
                <a:solidFill>
                  <a:srgbClr val="000000"/>
                </a:solidFill>
                <a:latin typeface="Verdana"/>
                <a:cs typeface="Verdana"/>
              </a:rPr>
              <a:t>P</a:t>
            </a:r>
            <a:r>
              <a:rPr sz="800" b="0" spc="-100" dirty="0">
                <a:solidFill>
                  <a:srgbClr val="000000"/>
                </a:solidFill>
                <a:latin typeface="Verdana"/>
                <a:cs typeface="Verdana"/>
              </a:rPr>
              <a:t>I</a:t>
            </a:r>
            <a:r>
              <a:rPr sz="800" b="0" spc="-75" dirty="0">
                <a:solidFill>
                  <a:srgbClr val="000000"/>
                </a:solidFill>
                <a:latin typeface="Verdana"/>
                <a:cs typeface="Verdana"/>
              </a:rPr>
              <a:t> </a:t>
            </a:r>
            <a:r>
              <a:rPr sz="800" b="0" spc="-20" dirty="0">
                <a:solidFill>
                  <a:srgbClr val="000000"/>
                </a:solidFill>
                <a:latin typeface="Verdana"/>
                <a:cs typeface="Verdana"/>
              </a:rPr>
              <a:t>is</a:t>
            </a:r>
            <a:r>
              <a:rPr sz="800" b="0" spc="-75" dirty="0">
                <a:solidFill>
                  <a:srgbClr val="000000"/>
                </a:solidFill>
                <a:latin typeface="Verdana"/>
                <a:cs typeface="Verdana"/>
              </a:rPr>
              <a:t> </a:t>
            </a:r>
            <a:r>
              <a:rPr sz="800" b="0" spc="5" dirty="0">
                <a:solidFill>
                  <a:srgbClr val="000000"/>
                </a:solidFill>
                <a:latin typeface="Verdana"/>
                <a:cs typeface="Verdana"/>
              </a:rPr>
              <a:t>b</a:t>
            </a:r>
            <a:r>
              <a:rPr sz="800" b="0" spc="-10" dirty="0">
                <a:solidFill>
                  <a:srgbClr val="000000"/>
                </a:solidFill>
                <a:latin typeface="Verdana"/>
                <a:cs typeface="Verdana"/>
              </a:rPr>
              <a:t>r</a:t>
            </a:r>
            <a:r>
              <a:rPr sz="800" b="0" spc="-15" dirty="0">
                <a:solidFill>
                  <a:srgbClr val="000000"/>
                </a:solidFill>
                <a:latin typeface="Verdana"/>
                <a:cs typeface="Verdana"/>
              </a:rPr>
              <a:t>ea</a:t>
            </a:r>
            <a:r>
              <a:rPr sz="800" b="0" spc="-10" dirty="0">
                <a:solidFill>
                  <a:srgbClr val="000000"/>
                </a:solidFill>
                <a:latin typeface="Verdana"/>
                <a:cs typeface="Verdana"/>
              </a:rPr>
              <a:t>k</a:t>
            </a:r>
            <a:r>
              <a:rPr sz="800" b="0" spc="-15" dirty="0">
                <a:solidFill>
                  <a:srgbClr val="000000"/>
                </a:solidFill>
                <a:latin typeface="Verdana"/>
                <a:cs typeface="Verdana"/>
              </a:rPr>
              <a:t>i</a:t>
            </a:r>
            <a:r>
              <a:rPr sz="800" b="0" spc="25" dirty="0">
                <a:solidFill>
                  <a:srgbClr val="000000"/>
                </a:solidFill>
                <a:latin typeface="Verdana"/>
                <a:cs typeface="Verdana"/>
              </a:rPr>
              <a:t>n</a:t>
            </a:r>
            <a:r>
              <a:rPr sz="800" b="0" spc="40" dirty="0">
                <a:solidFill>
                  <a:srgbClr val="000000"/>
                </a:solidFill>
                <a:latin typeface="Verdana"/>
                <a:cs typeface="Verdana"/>
              </a:rPr>
              <a:t>g</a:t>
            </a:r>
            <a:r>
              <a:rPr sz="800" b="0" spc="-75" dirty="0">
                <a:solidFill>
                  <a:srgbClr val="000000"/>
                </a:solidFill>
                <a:latin typeface="Verdana"/>
                <a:cs typeface="Verdana"/>
              </a:rPr>
              <a:t> </a:t>
            </a:r>
            <a:r>
              <a:rPr sz="800" b="0" spc="30" dirty="0">
                <a:solidFill>
                  <a:srgbClr val="000000"/>
                </a:solidFill>
                <a:latin typeface="Verdana"/>
                <a:cs typeface="Verdana"/>
              </a:rPr>
              <a:t>b</a:t>
            </a:r>
            <a:r>
              <a:rPr sz="800" b="0" spc="-25" dirty="0">
                <a:solidFill>
                  <a:srgbClr val="000000"/>
                </a:solidFill>
                <a:latin typeface="Verdana"/>
                <a:cs typeface="Verdana"/>
              </a:rPr>
              <a:t>a</a:t>
            </a:r>
            <a:r>
              <a:rPr sz="800" b="0" spc="-30" dirty="0">
                <a:solidFill>
                  <a:srgbClr val="000000"/>
                </a:solidFill>
                <a:latin typeface="Verdana"/>
                <a:cs typeface="Verdana"/>
              </a:rPr>
              <a:t>r</a:t>
            </a:r>
            <a:r>
              <a:rPr sz="800" b="0" spc="-35" dirty="0">
                <a:solidFill>
                  <a:srgbClr val="000000"/>
                </a:solidFill>
                <a:latin typeface="Verdana"/>
                <a:cs typeface="Verdana"/>
              </a:rPr>
              <a:t>r</a:t>
            </a:r>
            <a:r>
              <a:rPr sz="800" b="0" spc="-10" dirty="0">
                <a:solidFill>
                  <a:srgbClr val="000000"/>
                </a:solidFill>
                <a:latin typeface="Verdana"/>
                <a:cs typeface="Verdana"/>
              </a:rPr>
              <a:t>ie</a:t>
            </a:r>
            <a:r>
              <a:rPr sz="800" b="0" spc="-15" dirty="0">
                <a:solidFill>
                  <a:srgbClr val="000000"/>
                </a:solidFill>
                <a:latin typeface="Verdana"/>
                <a:cs typeface="Verdana"/>
              </a:rPr>
              <a:t>r</a:t>
            </a:r>
            <a:r>
              <a:rPr sz="800" b="0" spc="-30" dirty="0">
                <a:solidFill>
                  <a:srgbClr val="000000"/>
                </a:solidFill>
                <a:latin typeface="Verdana"/>
                <a:cs typeface="Verdana"/>
              </a:rPr>
              <a:t>s</a:t>
            </a:r>
            <a:r>
              <a:rPr sz="800" b="0" spc="-75" dirty="0">
                <a:solidFill>
                  <a:srgbClr val="000000"/>
                </a:solidFill>
                <a:latin typeface="Verdana"/>
                <a:cs typeface="Verdana"/>
              </a:rPr>
              <a:t> </a:t>
            </a:r>
            <a:r>
              <a:rPr sz="800" b="0" spc="5" dirty="0">
                <a:solidFill>
                  <a:srgbClr val="000000"/>
                </a:solidFill>
                <a:latin typeface="Verdana"/>
                <a:cs typeface="Verdana"/>
              </a:rPr>
              <a:t>an</a:t>
            </a:r>
            <a:r>
              <a:rPr sz="800" b="0" spc="35" dirty="0">
                <a:solidFill>
                  <a:srgbClr val="000000"/>
                </a:solidFill>
                <a:latin typeface="Verdana"/>
                <a:cs typeface="Verdana"/>
              </a:rPr>
              <a:t>d</a:t>
            </a:r>
            <a:r>
              <a:rPr sz="800" b="0" spc="-75" dirty="0">
                <a:solidFill>
                  <a:srgbClr val="000000"/>
                </a:solidFill>
                <a:latin typeface="Verdana"/>
                <a:cs typeface="Verdana"/>
              </a:rPr>
              <a:t> </a:t>
            </a:r>
            <a:r>
              <a:rPr sz="800" b="0" spc="-25" dirty="0">
                <a:solidFill>
                  <a:srgbClr val="000000"/>
                </a:solidFill>
                <a:latin typeface="Verdana"/>
                <a:cs typeface="Verdana"/>
              </a:rPr>
              <a:t>f</a:t>
            </a:r>
            <a:r>
              <a:rPr sz="800" b="0" spc="5" dirty="0">
                <a:solidFill>
                  <a:srgbClr val="000000"/>
                </a:solidFill>
                <a:latin typeface="Verdana"/>
                <a:cs typeface="Verdana"/>
              </a:rPr>
              <a:t>o</a:t>
            </a:r>
            <a:r>
              <a:rPr sz="800" b="0" spc="-15" dirty="0">
                <a:solidFill>
                  <a:srgbClr val="000000"/>
                </a:solidFill>
                <a:latin typeface="Verdana"/>
                <a:cs typeface="Verdana"/>
              </a:rPr>
              <a:t>s</a:t>
            </a:r>
            <a:r>
              <a:rPr sz="800" b="0" spc="-30" dirty="0">
                <a:solidFill>
                  <a:srgbClr val="000000"/>
                </a:solidFill>
                <a:latin typeface="Verdana"/>
                <a:cs typeface="Verdana"/>
              </a:rPr>
              <a:t>t</a:t>
            </a:r>
            <a:r>
              <a:rPr sz="800" b="0" spc="-5" dirty="0">
                <a:solidFill>
                  <a:srgbClr val="000000"/>
                </a:solidFill>
                <a:latin typeface="Verdana"/>
                <a:cs typeface="Verdana"/>
              </a:rPr>
              <a:t>e</a:t>
            </a:r>
            <a:r>
              <a:rPr sz="800" b="0" spc="-35" dirty="0">
                <a:solidFill>
                  <a:srgbClr val="000000"/>
                </a:solidFill>
                <a:latin typeface="Verdana"/>
                <a:cs typeface="Verdana"/>
              </a:rPr>
              <a:t>r</a:t>
            </a:r>
            <a:r>
              <a:rPr sz="800" b="0" spc="-15" dirty="0">
                <a:solidFill>
                  <a:srgbClr val="000000"/>
                </a:solidFill>
                <a:latin typeface="Verdana"/>
                <a:cs typeface="Verdana"/>
              </a:rPr>
              <a:t>i</a:t>
            </a:r>
            <a:r>
              <a:rPr sz="800" b="0" spc="25" dirty="0">
                <a:solidFill>
                  <a:srgbClr val="000000"/>
                </a:solidFill>
                <a:latin typeface="Verdana"/>
                <a:cs typeface="Verdana"/>
              </a:rPr>
              <a:t>n</a:t>
            </a:r>
            <a:r>
              <a:rPr sz="800" b="0" spc="30" dirty="0">
                <a:solidFill>
                  <a:srgbClr val="000000"/>
                </a:solidFill>
                <a:latin typeface="Verdana"/>
                <a:cs typeface="Verdana"/>
              </a:rPr>
              <a:t>g  </a:t>
            </a:r>
            <a:r>
              <a:rPr sz="800" b="0" spc="20" dirty="0">
                <a:solidFill>
                  <a:srgbClr val="000000"/>
                </a:solidFill>
                <a:latin typeface="Verdana"/>
                <a:cs typeface="Verdana"/>
              </a:rPr>
              <a:t>ﬁnan</a:t>
            </a:r>
            <a:r>
              <a:rPr sz="800" b="0" dirty="0">
                <a:solidFill>
                  <a:srgbClr val="000000"/>
                </a:solidFill>
                <a:latin typeface="Verdana"/>
                <a:cs typeface="Verdana"/>
              </a:rPr>
              <a:t>cial</a:t>
            </a:r>
            <a:r>
              <a:rPr sz="800" b="0" spc="-75" dirty="0">
                <a:solidFill>
                  <a:srgbClr val="000000"/>
                </a:solidFill>
                <a:latin typeface="Verdana"/>
                <a:cs typeface="Verdana"/>
              </a:rPr>
              <a:t> </a:t>
            </a:r>
            <a:r>
              <a:rPr sz="800" b="0" spc="10" dirty="0">
                <a:solidFill>
                  <a:srgbClr val="000000"/>
                </a:solidFill>
                <a:latin typeface="Verdana"/>
                <a:cs typeface="Verdana"/>
              </a:rPr>
              <a:t>in</a:t>
            </a:r>
            <a:r>
              <a:rPr sz="800" b="0" spc="15" dirty="0">
                <a:solidFill>
                  <a:srgbClr val="000000"/>
                </a:solidFill>
                <a:latin typeface="Verdana"/>
                <a:cs typeface="Verdana"/>
              </a:rPr>
              <a:t>c</a:t>
            </a:r>
            <a:r>
              <a:rPr sz="800" b="0" spc="-5" dirty="0">
                <a:solidFill>
                  <a:srgbClr val="000000"/>
                </a:solidFill>
                <a:latin typeface="Verdana"/>
                <a:cs typeface="Verdana"/>
              </a:rPr>
              <a:t>lusi</a:t>
            </a:r>
            <a:r>
              <a:rPr sz="800" b="0" spc="-10" dirty="0">
                <a:solidFill>
                  <a:srgbClr val="000000"/>
                </a:solidFill>
                <a:latin typeface="Verdana"/>
                <a:cs typeface="Verdana"/>
              </a:rPr>
              <a:t>o</a:t>
            </a:r>
            <a:r>
              <a:rPr sz="800" b="0" spc="-50" dirty="0">
                <a:solidFill>
                  <a:srgbClr val="000000"/>
                </a:solidFill>
                <a:latin typeface="Verdana"/>
                <a:cs typeface="Verdana"/>
              </a:rPr>
              <a:t>n.</a:t>
            </a:r>
            <a:endParaRPr sz="8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627" y="448217"/>
            <a:ext cx="2009775" cy="306705"/>
          </a:xfrm>
          <a:prstGeom prst="rect">
            <a:avLst/>
          </a:prstGeom>
        </p:spPr>
        <p:txBody>
          <a:bodyPr vert="horz" wrap="square" lIns="0" tIns="12065" rIns="0" bIns="0" rtlCol="0">
            <a:spAutoFit/>
          </a:bodyPr>
          <a:lstStyle/>
          <a:p>
            <a:pPr marL="12700">
              <a:lnSpc>
                <a:spcPct val="100000"/>
              </a:lnSpc>
              <a:spcBef>
                <a:spcPts val="95"/>
              </a:spcBef>
            </a:pPr>
            <a:r>
              <a:rPr sz="1850" spc="-5" dirty="0">
                <a:solidFill>
                  <a:srgbClr val="000000"/>
                </a:solidFill>
              </a:rPr>
              <a:t>Security</a:t>
            </a:r>
            <a:r>
              <a:rPr sz="1850" spc="-180" dirty="0">
                <a:solidFill>
                  <a:srgbClr val="000000"/>
                </a:solidFill>
              </a:rPr>
              <a:t> </a:t>
            </a:r>
            <a:r>
              <a:rPr sz="1850" spc="290" dirty="0">
                <a:solidFill>
                  <a:srgbClr val="000000"/>
                </a:solidFill>
              </a:rPr>
              <a:t>M</a:t>
            </a:r>
            <a:r>
              <a:rPr sz="1850" spc="-5" dirty="0">
                <a:solidFill>
                  <a:srgbClr val="000000"/>
                </a:solidFill>
              </a:rPr>
              <a:t>easu</a:t>
            </a:r>
            <a:r>
              <a:rPr sz="1850" spc="-35" dirty="0">
                <a:solidFill>
                  <a:srgbClr val="000000"/>
                </a:solidFill>
              </a:rPr>
              <a:t>r</a:t>
            </a:r>
            <a:r>
              <a:rPr sz="1850" spc="-40" dirty="0">
                <a:solidFill>
                  <a:srgbClr val="000000"/>
                </a:solidFill>
              </a:rPr>
              <a:t>es</a:t>
            </a:r>
            <a:endParaRPr sz="1850"/>
          </a:p>
        </p:txBody>
      </p:sp>
      <p:pic>
        <p:nvPicPr>
          <p:cNvPr id="3" name="object 3"/>
          <p:cNvPicPr/>
          <p:nvPr/>
        </p:nvPicPr>
        <p:blipFill>
          <a:blip r:embed="rId2" cstate="print"/>
          <a:stretch>
            <a:fillRect/>
          </a:stretch>
        </p:blipFill>
        <p:spPr>
          <a:xfrm>
            <a:off x="1541824" y="942904"/>
            <a:ext cx="397907" cy="98688"/>
          </a:xfrm>
          <a:prstGeom prst="rect">
            <a:avLst/>
          </a:prstGeom>
        </p:spPr>
      </p:pic>
      <p:sp>
        <p:nvSpPr>
          <p:cNvPr id="4" name="object 4"/>
          <p:cNvSpPr txBox="1"/>
          <p:nvPr/>
        </p:nvSpPr>
        <p:spPr>
          <a:xfrm>
            <a:off x="477892" y="888938"/>
            <a:ext cx="1986914" cy="869315"/>
          </a:xfrm>
          <a:prstGeom prst="rect">
            <a:avLst/>
          </a:prstGeom>
        </p:spPr>
        <p:txBody>
          <a:bodyPr vert="horz" wrap="square" lIns="0" tIns="12065" rIns="0" bIns="0" rtlCol="0">
            <a:spAutoFit/>
          </a:bodyPr>
          <a:lstStyle/>
          <a:p>
            <a:pPr marL="12700" marR="5080" indent="53975" algn="r">
              <a:lnSpc>
                <a:spcPct val="115399"/>
              </a:lnSpc>
              <a:spcBef>
                <a:spcPts val="95"/>
              </a:spcBef>
            </a:pPr>
            <a:r>
              <a:rPr sz="800" spc="35" dirty="0">
                <a:latin typeface="Verdana"/>
                <a:cs typeface="Verdana"/>
              </a:rPr>
              <a:t>Un</a:t>
            </a:r>
            <a:r>
              <a:rPr sz="800" spc="15" dirty="0">
                <a:latin typeface="Verdana"/>
                <a:cs typeface="Verdana"/>
              </a:rPr>
              <a:t>c</a:t>
            </a:r>
            <a:r>
              <a:rPr sz="800" spc="-5" dirty="0">
                <a:latin typeface="Verdana"/>
                <a:cs typeface="Verdana"/>
              </a:rPr>
              <a:t>o</a:t>
            </a:r>
            <a:r>
              <a:rPr sz="800" spc="-60" dirty="0">
                <a:latin typeface="Verdana"/>
                <a:cs typeface="Verdana"/>
              </a:rPr>
              <a:t>v</a:t>
            </a:r>
            <a:r>
              <a:rPr sz="800" spc="-5" dirty="0">
                <a:latin typeface="Verdana"/>
                <a:cs typeface="Verdana"/>
              </a:rPr>
              <a:t>e</a:t>
            </a:r>
            <a:r>
              <a:rPr sz="800" spc="-25" dirty="0">
                <a:latin typeface="Verdana"/>
                <a:cs typeface="Verdana"/>
              </a:rPr>
              <a:t>r</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40" dirty="0">
                <a:latin typeface="Verdana"/>
                <a:cs typeface="Verdana"/>
              </a:rPr>
              <a:t>r</a:t>
            </a:r>
            <a:r>
              <a:rPr sz="800" spc="20" dirty="0">
                <a:latin typeface="Verdana"/>
                <a:cs typeface="Verdana"/>
              </a:rPr>
              <a:t>obu</a:t>
            </a:r>
            <a:r>
              <a:rPr sz="800" spc="-15" dirty="0">
                <a:latin typeface="Verdana"/>
                <a:cs typeface="Verdana"/>
              </a:rPr>
              <a:t>st</a:t>
            </a:r>
            <a:r>
              <a:rPr sz="800" spc="-75" dirty="0">
                <a:latin typeface="Verdana"/>
                <a:cs typeface="Verdana"/>
              </a:rPr>
              <a:t> </a:t>
            </a:r>
            <a:r>
              <a:rPr sz="800" spc="-15" dirty="0">
                <a:latin typeface="Verdana"/>
                <a:cs typeface="Verdana"/>
              </a:rPr>
              <a:t>s</a:t>
            </a:r>
            <a:r>
              <a:rPr sz="800" spc="-25" dirty="0">
                <a:latin typeface="Verdana"/>
                <a:cs typeface="Verdana"/>
              </a:rPr>
              <a:t>e</a:t>
            </a:r>
            <a:r>
              <a:rPr sz="800" spc="10" dirty="0">
                <a:latin typeface="Verdana"/>
                <a:cs typeface="Verdana"/>
              </a:rPr>
              <a:t>cu</a:t>
            </a:r>
            <a:r>
              <a:rPr sz="800" spc="-5" dirty="0">
                <a:latin typeface="Verdana"/>
                <a:cs typeface="Verdana"/>
              </a:rPr>
              <a:t>ri</a:t>
            </a:r>
            <a:r>
              <a:rPr sz="800" spc="-15" dirty="0">
                <a:latin typeface="Verdana"/>
                <a:cs typeface="Verdana"/>
              </a:rPr>
              <a:t>t</a:t>
            </a:r>
            <a:r>
              <a:rPr sz="800" spc="-45" dirty="0">
                <a:latin typeface="Verdana"/>
                <a:cs typeface="Verdana"/>
              </a:rPr>
              <a:t>y</a:t>
            </a:r>
            <a:r>
              <a:rPr sz="800" spc="-75" dirty="0">
                <a:latin typeface="Verdana"/>
                <a:cs typeface="Verdana"/>
              </a:rPr>
              <a:t> </a:t>
            </a:r>
            <a:r>
              <a:rPr sz="800" spc="60" dirty="0">
                <a:latin typeface="Verdana"/>
                <a:cs typeface="Verdana"/>
              </a:rPr>
              <a:t>m</a:t>
            </a:r>
            <a:r>
              <a:rPr sz="800" spc="-15" dirty="0">
                <a:latin typeface="Verdana"/>
                <a:cs typeface="Verdana"/>
              </a:rPr>
              <a:t>easu</a:t>
            </a:r>
            <a:r>
              <a:rPr sz="800" spc="-25" dirty="0">
                <a:latin typeface="Verdana"/>
                <a:cs typeface="Verdana"/>
              </a:rPr>
              <a:t>r</a:t>
            </a:r>
            <a:r>
              <a:rPr sz="800" spc="-15" dirty="0">
                <a:latin typeface="Verdana"/>
                <a:cs typeface="Verdana"/>
              </a:rPr>
              <a:t>es  </a:t>
            </a:r>
            <a:r>
              <a:rPr sz="800" spc="20" dirty="0">
                <a:latin typeface="Verdana"/>
                <a:cs typeface="Verdana"/>
              </a:rPr>
              <a:t>e</a:t>
            </a:r>
            <a:r>
              <a:rPr sz="800" spc="30" dirty="0">
                <a:latin typeface="Verdana"/>
                <a:cs typeface="Verdana"/>
              </a:rPr>
              <a:t>m</a:t>
            </a:r>
            <a:r>
              <a:rPr sz="800" spc="20" dirty="0">
                <a:latin typeface="Verdana"/>
                <a:cs typeface="Verdana"/>
              </a:rPr>
              <a:t>bedd</a:t>
            </a:r>
            <a:r>
              <a:rPr sz="800" spc="15" dirty="0">
                <a:latin typeface="Verdana"/>
                <a:cs typeface="Verdana"/>
              </a:rPr>
              <a:t>e</a:t>
            </a:r>
            <a:r>
              <a:rPr sz="800" spc="35" dirty="0">
                <a:latin typeface="Verdana"/>
                <a:cs typeface="Verdana"/>
              </a:rPr>
              <a:t>d</a:t>
            </a:r>
            <a:r>
              <a:rPr sz="800" spc="-75" dirty="0">
                <a:latin typeface="Verdana"/>
                <a:cs typeface="Verdana"/>
              </a:rPr>
              <a:t> </a:t>
            </a:r>
            <a:r>
              <a:rPr sz="800" spc="15" dirty="0">
                <a:latin typeface="Verdana"/>
                <a:cs typeface="Verdana"/>
              </a:rPr>
              <a:t>within</a:t>
            </a:r>
            <a:r>
              <a:rPr sz="800" spc="-75" dirty="0">
                <a:latin typeface="Verdana"/>
                <a:cs typeface="Verdana"/>
              </a:rPr>
              <a:t> </a:t>
            </a:r>
            <a:r>
              <a:rPr sz="800" spc="65" dirty="0">
                <a:latin typeface="Verdana"/>
                <a:cs typeface="Verdana"/>
              </a:rPr>
              <a:t>U</a:t>
            </a:r>
            <a:r>
              <a:rPr sz="800" spc="45" dirty="0">
                <a:latin typeface="Verdana"/>
                <a:cs typeface="Verdana"/>
              </a:rPr>
              <a:t>P</a:t>
            </a:r>
            <a:r>
              <a:rPr sz="800" spc="-100" dirty="0">
                <a:latin typeface="Verdana"/>
                <a:cs typeface="Verdana"/>
              </a:rPr>
              <a:t>I</a:t>
            </a:r>
            <a:r>
              <a:rPr sz="800" spc="-75" dirty="0">
                <a:latin typeface="Verdana"/>
                <a:cs typeface="Verdana"/>
              </a:rPr>
              <a:t> </a:t>
            </a:r>
            <a:r>
              <a:rPr sz="800" spc="-10" dirty="0">
                <a:latin typeface="Verdana"/>
                <a:cs typeface="Verdana"/>
              </a:rPr>
              <a:t>t</a:t>
            </a:r>
            <a:r>
              <a:rPr sz="800" spc="10" dirty="0">
                <a:latin typeface="Verdana"/>
                <a:cs typeface="Verdana"/>
              </a:rPr>
              <a:t>o</a:t>
            </a:r>
            <a:r>
              <a:rPr sz="800" spc="-75" dirty="0">
                <a:latin typeface="Verdana"/>
                <a:cs typeface="Verdana"/>
              </a:rPr>
              <a:t> </a:t>
            </a:r>
            <a:r>
              <a:rPr sz="800" dirty="0">
                <a:latin typeface="Verdana"/>
                <a:cs typeface="Verdana"/>
              </a:rPr>
              <a:t>ensu</a:t>
            </a:r>
            <a:r>
              <a:rPr sz="800" spc="-15" dirty="0">
                <a:latin typeface="Verdana"/>
                <a:cs typeface="Verdana"/>
              </a:rPr>
              <a:t>r</a:t>
            </a:r>
            <a:r>
              <a:rPr sz="800" dirty="0">
                <a:latin typeface="Verdana"/>
                <a:cs typeface="Verdana"/>
              </a:rPr>
              <a:t>e</a:t>
            </a:r>
            <a:r>
              <a:rPr sz="800" spc="-75" dirty="0">
                <a:latin typeface="Verdana"/>
                <a:cs typeface="Verdana"/>
              </a:rPr>
              <a:t> </a:t>
            </a:r>
            <a:r>
              <a:rPr sz="800" spc="15" dirty="0">
                <a:latin typeface="Verdana"/>
                <a:cs typeface="Verdana"/>
              </a:rPr>
              <a:t>th</a:t>
            </a:r>
            <a:r>
              <a:rPr sz="800" dirty="0">
                <a:latin typeface="Verdana"/>
                <a:cs typeface="Verdana"/>
              </a:rPr>
              <a:t>e  </a:t>
            </a:r>
            <a:r>
              <a:rPr sz="800" spc="-25" dirty="0">
                <a:latin typeface="Verdana"/>
                <a:cs typeface="Verdana"/>
              </a:rPr>
              <a:t>saf</a:t>
            </a:r>
            <a:r>
              <a:rPr sz="800" dirty="0">
                <a:latin typeface="Verdana"/>
                <a:cs typeface="Verdana"/>
              </a:rPr>
              <a:t>e</a:t>
            </a:r>
            <a:r>
              <a:rPr sz="800" spc="-10" dirty="0">
                <a:latin typeface="Verdana"/>
                <a:cs typeface="Verdana"/>
              </a:rPr>
              <a:t>t</a:t>
            </a:r>
            <a:r>
              <a:rPr sz="800" spc="-45" dirty="0">
                <a:latin typeface="Verdana"/>
                <a:cs typeface="Verdana"/>
              </a:rPr>
              <a:t>y</a:t>
            </a:r>
            <a:r>
              <a:rPr sz="800" spc="-75" dirty="0">
                <a:latin typeface="Verdana"/>
                <a:cs typeface="Verdana"/>
              </a:rPr>
              <a:t> </a:t>
            </a:r>
            <a:r>
              <a:rPr sz="800" spc="-5" dirty="0">
                <a:latin typeface="Verdana"/>
                <a:cs typeface="Verdana"/>
              </a:rPr>
              <a:t>of</a:t>
            </a:r>
            <a:r>
              <a:rPr sz="800" spc="-75" dirty="0">
                <a:latin typeface="Verdana"/>
                <a:cs typeface="Verdana"/>
              </a:rPr>
              <a:t> </a:t>
            </a:r>
            <a:r>
              <a:rPr sz="800" spc="-10" dirty="0">
                <a:latin typeface="Verdana"/>
                <a:cs typeface="Verdana"/>
              </a:rPr>
              <a:t>t</a:t>
            </a:r>
            <a:r>
              <a:rPr sz="800" spc="-20" dirty="0">
                <a:latin typeface="Verdana"/>
                <a:cs typeface="Verdana"/>
              </a:rPr>
              <a:t>r</a:t>
            </a:r>
            <a:r>
              <a:rPr sz="800" spc="-10" dirty="0">
                <a:latin typeface="Verdana"/>
                <a:cs typeface="Verdana"/>
              </a:rPr>
              <a:t>ansa</a:t>
            </a:r>
            <a:r>
              <a:rPr sz="800" spc="25" dirty="0">
                <a:latin typeface="Verdana"/>
                <a:cs typeface="Verdana"/>
              </a:rPr>
              <a:t>c</a:t>
            </a:r>
            <a:r>
              <a:rPr sz="800" spc="-20" dirty="0">
                <a:latin typeface="Verdana"/>
                <a:cs typeface="Verdana"/>
              </a:rPr>
              <a:t>tions.</a:t>
            </a:r>
            <a:r>
              <a:rPr sz="800" spc="-75" dirty="0">
                <a:latin typeface="Verdana"/>
                <a:cs typeface="Verdana"/>
              </a:rPr>
              <a:t> </a:t>
            </a:r>
            <a:r>
              <a:rPr sz="800" spc="30" dirty="0">
                <a:latin typeface="Verdana"/>
                <a:cs typeface="Verdana"/>
              </a:rPr>
              <a:t>F</a:t>
            </a:r>
            <a:r>
              <a:rPr sz="800" spc="-40" dirty="0">
                <a:latin typeface="Verdana"/>
                <a:cs typeface="Verdana"/>
              </a:rPr>
              <a:t>r</a:t>
            </a:r>
            <a:r>
              <a:rPr sz="800" spc="5" dirty="0">
                <a:latin typeface="Verdana"/>
                <a:cs typeface="Verdana"/>
              </a:rPr>
              <a:t>o</a:t>
            </a:r>
            <a:r>
              <a:rPr sz="800" spc="60" dirty="0">
                <a:latin typeface="Verdana"/>
                <a:cs typeface="Verdana"/>
              </a:rPr>
              <a:t>m</a:t>
            </a:r>
            <a:r>
              <a:rPr sz="800" spc="-75" dirty="0">
                <a:latin typeface="Verdana"/>
                <a:cs typeface="Verdana"/>
              </a:rPr>
              <a:t> </a:t>
            </a:r>
            <a:r>
              <a:rPr sz="800" spc="-5" dirty="0">
                <a:latin typeface="Verdana"/>
                <a:cs typeface="Verdana"/>
              </a:rPr>
              <a:t>e</a:t>
            </a:r>
            <a:r>
              <a:rPr sz="800" spc="25" dirty="0">
                <a:latin typeface="Verdana"/>
                <a:cs typeface="Verdana"/>
              </a:rPr>
              <a:t>n</a:t>
            </a:r>
            <a:r>
              <a:rPr sz="800" spc="20" dirty="0">
                <a:latin typeface="Verdana"/>
                <a:cs typeface="Verdana"/>
              </a:rPr>
              <a:t>c</a:t>
            </a:r>
            <a:r>
              <a:rPr sz="800" spc="-15" dirty="0">
                <a:latin typeface="Verdana"/>
                <a:cs typeface="Verdana"/>
              </a:rPr>
              <a:t>r</a:t>
            </a:r>
            <a:r>
              <a:rPr sz="800" dirty="0">
                <a:latin typeface="Verdana"/>
                <a:cs typeface="Verdana"/>
              </a:rPr>
              <a:t>ypti</a:t>
            </a:r>
            <a:r>
              <a:rPr sz="800" spc="-5" dirty="0">
                <a:latin typeface="Verdana"/>
                <a:cs typeface="Verdana"/>
              </a:rPr>
              <a:t>o</a:t>
            </a:r>
            <a:r>
              <a:rPr sz="800" spc="20" dirty="0">
                <a:latin typeface="Verdana"/>
                <a:cs typeface="Verdana"/>
              </a:rPr>
              <a:t>n  </a:t>
            </a:r>
            <a:r>
              <a:rPr sz="800" dirty="0">
                <a:latin typeface="Verdana"/>
                <a:cs typeface="Verdana"/>
              </a:rPr>
              <a:t>to </a:t>
            </a:r>
            <a:r>
              <a:rPr sz="800" spc="-5" dirty="0">
                <a:latin typeface="Verdana"/>
                <a:cs typeface="Verdana"/>
              </a:rPr>
              <a:t>multi-factor authentication, </a:t>
            </a:r>
            <a:r>
              <a:rPr sz="800" spc="-10" dirty="0">
                <a:latin typeface="Verdana"/>
                <a:cs typeface="Verdana"/>
              </a:rPr>
              <a:t>learn </a:t>
            </a:r>
            <a:r>
              <a:rPr sz="800" spc="-5" dirty="0">
                <a:latin typeface="Verdana"/>
                <a:cs typeface="Verdana"/>
              </a:rPr>
              <a:t> </a:t>
            </a:r>
            <a:r>
              <a:rPr sz="800" spc="10" dirty="0">
                <a:latin typeface="Verdana"/>
                <a:cs typeface="Verdana"/>
              </a:rPr>
              <a:t>about</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5" dirty="0">
                <a:latin typeface="Verdana"/>
                <a:cs typeface="Verdana"/>
              </a:rPr>
              <a:t>p</a:t>
            </a:r>
            <a:r>
              <a:rPr sz="800" spc="-10" dirty="0">
                <a:latin typeface="Verdana"/>
                <a:cs typeface="Verdana"/>
              </a:rPr>
              <a:t>r</a:t>
            </a:r>
            <a:r>
              <a:rPr sz="800" spc="5" dirty="0">
                <a:latin typeface="Verdana"/>
                <a:cs typeface="Verdana"/>
              </a:rPr>
              <a:t>o</a:t>
            </a:r>
            <a:r>
              <a:rPr sz="800" spc="-10" dirty="0">
                <a:latin typeface="Verdana"/>
                <a:cs typeface="Verdana"/>
              </a:rPr>
              <a:t>t</a:t>
            </a:r>
            <a:r>
              <a:rPr sz="800" spc="-5" dirty="0">
                <a:latin typeface="Verdana"/>
                <a:cs typeface="Verdana"/>
              </a:rPr>
              <a:t>e</a:t>
            </a:r>
            <a:r>
              <a:rPr sz="800" spc="25" dirty="0">
                <a:latin typeface="Verdana"/>
                <a:cs typeface="Verdana"/>
              </a:rPr>
              <a:t>c</a:t>
            </a:r>
            <a:r>
              <a:rPr sz="800" spc="-15" dirty="0">
                <a:latin typeface="Verdana"/>
                <a:cs typeface="Verdana"/>
              </a:rPr>
              <a:t>ti</a:t>
            </a:r>
            <a:r>
              <a:rPr sz="800" spc="-40" dirty="0">
                <a:latin typeface="Verdana"/>
                <a:cs typeface="Verdana"/>
              </a:rPr>
              <a:t>v</a:t>
            </a:r>
            <a:r>
              <a:rPr sz="800" dirty="0">
                <a:latin typeface="Verdana"/>
                <a:cs typeface="Verdana"/>
              </a:rPr>
              <a:t>e</a:t>
            </a:r>
            <a:r>
              <a:rPr sz="800" spc="-75" dirty="0">
                <a:latin typeface="Verdana"/>
                <a:cs typeface="Verdana"/>
              </a:rPr>
              <a:t> </a:t>
            </a:r>
            <a:r>
              <a:rPr sz="800" spc="-10" dirty="0">
                <a:latin typeface="Verdana"/>
                <a:cs typeface="Verdana"/>
              </a:rPr>
              <a:t>l</a:t>
            </a:r>
            <a:r>
              <a:rPr sz="800" spc="-25" dirty="0">
                <a:latin typeface="Verdana"/>
                <a:cs typeface="Verdana"/>
              </a:rPr>
              <a:t>a</a:t>
            </a:r>
            <a:r>
              <a:rPr sz="800" spc="-60" dirty="0">
                <a:latin typeface="Verdana"/>
                <a:cs typeface="Verdana"/>
              </a:rPr>
              <a:t>y</a:t>
            </a:r>
            <a:r>
              <a:rPr sz="800" spc="-5" dirty="0">
                <a:latin typeface="Verdana"/>
                <a:cs typeface="Verdana"/>
              </a:rPr>
              <a:t>e</a:t>
            </a:r>
            <a:r>
              <a:rPr sz="800" spc="-30" dirty="0">
                <a:latin typeface="Verdana"/>
                <a:cs typeface="Verdana"/>
              </a:rPr>
              <a:t>r</a:t>
            </a:r>
            <a:r>
              <a:rPr sz="800" spc="-25" dirty="0">
                <a:latin typeface="Verdana"/>
                <a:cs typeface="Verdana"/>
              </a:rPr>
              <a:t>s  </a:t>
            </a:r>
            <a:r>
              <a:rPr sz="800" dirty="0">
                <a:latin typeface="Verdana"/>
                <a:cs typeface="Verdana"/>
              </a:rPr>
              <a:t>safeguarding</a:t>
            </a:r>
            <a:r>
              <a:rPr sz="800" spc="-75" dirty="0">
                <a:latin typeface="Verdana"/>
                <a:cs typeface="Verdana"/>
              </a:rPr>
              <a:t> </a:t>
            </a:r>
            <a:r>
              <a:rPr sz="800" spc="5" dirty="0">
                <a:latin typeface="Verdana"/>
                <a:cs typeface="Verdana"/>
              </a:rPr>
              <a:t>digital</a:t>
            </a:r>
            <a:r>
              <a:rPr sz="800" spc="-75" dirty="0">
                <a:latin typeface="Verdana"/>
                <a:cs typeface="Verdana"/>
              </a:rPr>
              <a:t> </a:t>
            </a:r>
            <a:r>
              <a:rPr sz="800" spc="-15" dirty="0">
                <a:latin typeface="Verdana"/>
                <a:cs typeface="Verdana"/>
              </a:rPr>
              <a:t>payments.</a:t>
            </a:r>
            <a:endParaRPr sz="800">
              <a:latin typeface="Verdana"/>
              <a:cs typeface="Verdana"/>
            </a:endParaRPr>
          </a:p>
        </p:txBody>
      </p:sp>
      <p:pic>
        <p:nvPicPr>
          <p:cNvPr id="5" name="object 5"/>
          <p:cNvPicPr/>
          <p:nvPr/>
        </p:nvPicPr>
        <p:blipFill>
          <a:blip r:embed="rId3" cstate="print"/>
          <a:stretch>
            <a:fillRect/>
          </a:stretch>
        </p:blipFill>
        <p:spPr>
          <a:xfrm>
            <a:off x="2924132" y="0"/>
            <a:ext cx="2922562" cy="3287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210" y="365330"/>
            <a:ext cx="2067135" cy="2557284"/>
          </a:xfrm>
          <a:prstGeom prst="rect">
            <a:avLst/>
          </a:prstGeom>
        </p:spPr>
      </p:pic>
      <p:sp>
        <p:nvSpPr>
          <p:cNvPr id="3" name="object 3"/>
          <p:cNvSpPr txBox="1">
            <a:spLocks noGrp="1"/>
          </p:cNvSpPr>
          <p:nvPr>
            <p:ph type="title"/>
          </p:nvPr>
        </p:nvSpPr>
        <p:spPr>
          <a:xfrm>
            <a:off x="3365920" y="468928"/>
            <a:ext cx="1776095" cy="318135"/>
          </a:xfrm>
          <a:prstGeom prst="rect">
            <a:avLst/>
          </a:prstGeom>
        </p:spPr>
        <p:txBody>
          <a:bodyPr vert="horz" wrap="square" lIns="0" tIns="14604" rIns="0" bIns="0" rtlCol="0">
            <a:spAutoFit/>
          </a:bodyPr>
          <a:lstStyle/>
          <a:p>
            <a:pPr marL="12700">
              <a:lnSpc>
                <a:spcPct val="100000"/>
              </a:lnSpc>
              <a:spcBef>
                <a:spcPts val="114"/>
              </a:spcBef>
            </a:pPr>
            <a:r>
              <a:rPr sz="1900" spc="10" dirty="0">
                <a:solidFill>
                  <a:srgbClr val="000000"/>
                </a:solidFill>
                <a:latin typeface="Cambria"/>
                <a:cs typeface="Cambria"/>
              </a:rPr>
              <a:t>The</a:t>
            </a:r>
            <a:r>
              <a:rPr sz="1900" spc="-5" dirty="0">
                <a:solidFill>
                  <a:srgbClr val="000000"/>
                </a:solidFill>
                <a:latin typeface="Cambria"/>
                <a:cs typeface="Cambria"/>
              </a:rPr>
              <a:t> </a:t>
            </a:r>
            <a:r>
              <a:rPr sz="1900" spc="45" dirty="0">
                <a:solidFill>
                  <a:srgbClr val="000000"/>
                </a:solidFill>
                <a:latin typeface="Cambria"/>
                <a:cs typeface="Cambria"/>
              </a:rPr>
              <a:t>UPI</a:t>
            </a:r>
            <a:r>
              <a:rPr sz="1900" dirty="0">
                <a:solidFill>
                  <a:srgbClr val="000000"/>
                </a:solidFill>
                <a:latin typeface="Cambria"/>
                <a:cs typeface="Cambria"/>
              </a:rPr>
              <a:t> </a:t>
            </a:r>
            <a:r>
              <a:rPr sz="1900" spc="20" dirty="0">
                <a:solidFill>
                  <a:srgbClr val="000000"/>
                </a:solidFill>
                <a:latin typeface="Cambria"/>
                <a:cs typeface="Cambria"/>
              </a:rPr>
              <a:t>Impact</a:t>
            </a:r>
            <a:endParaRPr sz="1900">
              <a:latin typeface="Cambria"/>
              <a:cs typeface="Cambria"/>
            </a:endParaRPr>
          </a:p>
        </p:txBody>
      </p:sp>
      <p:pic>
        <p:nvPicPr>
          <p:cNvPr id="4" name="object 4"/>
          <p:cNvPicPr/>
          <p:nvPr/>
        </p:nvPicPr>
        <p:blipFill>
          <a:blip r:embed="rId3" cstate="print"/>
          <a:stretch>
            <a:fillRect/>
          </a:stretch>
        </p:blipFill>
        <p:spPr>
          <a:xfrm>
            <a:off x="4482906" y="917091"/>
            <a:ext cx="352135" cy="98212"/>
          </a:xfrm>
          <a:prstGeom prst="rect">
            <a:avLst/>
          </a:prstGeom>
        </p:spPr>
      </p:pic>
      <p:sp>
        <p:nvSpPr>
          <p:cNvPr id="5" name="object 5"/>
          <p:cNvSpPr txBox="1"/>
          <p:nvPr/>
        </p:nvSpPr>
        <p:spPr>
          <a:xfrm>
            <a:off x="3365896" y="882640"/>
            <a:ext cx="1887855" cy="755015"/>
          </a:xfrm>
          <a:prstGeom prst="rect">
            <a:avLst/>
          </a:prstGeom>
        </p:spPr>
        <p:txBody>
          <a:bodyPr vert="horz" wrap="square" lIns="0" tIns="11430" rIns="0" bIns="0" rtlCol="0">
            <a:spAutoFit/>
          </a:bodyPr>
          <a:lstStyle/>
          <a:p>
            <a:pPr marL="12700" marR="5080">
              <a:lnSpc>
                <a:spcPct val="100000"/>
              </a:lnSpc>
              <a:spcBef>
                <a:spcPts val="90"/>
              </a:spcBef>
            </a:pPr>
            <a:r>
              <a:rPr sz="800" spc="5" dirty="0">
                <a:latin typeface="Verdana"/>
                <a:cs typeface="Verdana"/>
              </a:rPr>
              <a:t>E</a:t>
            </a:r>
            <a:r>
              <a:rPr sz="800" spc="-10" dirty="0">
                <a:latin typeface="Verdana"/>
                <a:cs typeface="Verdana"/>
              </a:rPr>
              <a:t>xplo</a:t>
            </a:r>
            <a:r>
              <a:rPr sz="800" spc="-25" dirty="0">
                <a:latin typeface="Verdana"/>
                <a:cs typeface="Verdana"/>
              </a:rPr>
              <a:t>r</a:t>
            </a:r>
            <a:r>
              <a:rPr sz="800" dirty="0">
                <a:latin typeface="Verdana"/>
                <a:cs typeface="Verdana"/>
              </a:rPr>
              <a:t>e</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5" dirty="0">
                <a:latin typeface="Verdana"/>
                <a:cs typeface="Verdana"/>
              </a:rPr>
              <a:t>p</a:t>
            </a:r>
            <a:r>
              <a:rPr sz="800" spc="-10" dirty="0">
                <a:latin typeface="Verdana"/>
                <a:cs typeface="Verdana"/>
              </a:rPr>
              <a:t>r</a:t>
            </a:r>
            <a:r>
              <a:rPr sz="800" spc="-5" dirty="0">
                <a:latin typeface="Verdana"/>
                <a:cs typeface="Verdana"/>
              </a:rPr>
              <a:t>o</a:t>
            </a:r>
            <a:r>
              <a:rPr sz="800" spc="-15" dirty="0">
                <a:latin typeface="Verdana"/>
                <a:cs typeface="Verdana"/>
              </a:rPr>
              <a:t>f</a:t>
            </a:r>
            <a:r>
              <a:rPr sz="800" spc="20" dirty="0">
                <a:latin typeface="Verdana"/>
                <a:cs typeface="Verdana"/>
              </a:rPr>
              <a:t>oun</a:t>
            </a:r>
            <a:r>
              <a:rPr sz="800" spc="35" dirty="0">
                <a:latin typeface="Verdana"/>
                <a:cs typeface="Verdana"/>
              </a:rPr>
              <a:t>d</a:t>
            </a:r>
            <a:r>
              <a:rPr sz="800" spc="-75" dirty="0">
                <a:latin typeface="Verdana"/>
                <a:cs typeface="Verdana"/>
              </a:rPr>
              <a:t> </a:t>
            </a:r>
            <a:r>
              <a:rPr sz="800" spc="-15" dirty="0">
                <a:latin typeface="Verdana"/>
                <a:cs typeface="Verdana"/>
              </a:rPr>
              <a:t>i</a:t>
            </a:r>
            <a:r>
              <a:rPr sz="800" spc="60" dirty="0">
                <a:latin typeface="Verdana"/>
                <a:cs typeface="Verdana"/>
              </a:rPr>
              <a:t>m</a:t>
            </a:r>
            <a:r>
              <a:rPr sz="800" spc="30" dirty="0">
                <a:latin typeface="Verdana"/>
                <a:cs typeface="Verdana"/>
              </a:rPr>
              <a:t>p</a:t>
            </a:r>
            <a:r>
              <a:rPr sz="800" spc="-15" dirty="0">
                <a:latin typeface="Verdana"/>
                <a:cs typeface="Verdana"/>
              </a:rPr>
              <a:t>a</a:t>
            </a:r>
            <a:r>
              <a:rPr sz="800" spc="25" dirty="0">
                <a:latin typeface="Verdana"/>
                <a:cs typeface="Verdana"/>
              </a:rPr>
              <a:t>c</a:t>
            </a:r>
            <a:r>
              <a:rPr sz="800" spc="5" dirty="0">
                <a:latin typeface="Verdana"/>
                <a:cs typeface="Verdana"/>
              </a:rPr>
              <a:t>t</a:t>
            </a:r>
            <a:r>
              <a:rPr sz="800" spc="-75" dirty="0">
                <a:latin typeface="Verdana"/>
                <a:cs typeface="Verdana"/>
              </a:rPr>
              <a:t> </a:t>
            </a:r>
            <a:r>
              <a:rPr sz="800" spc="5" dirty="0">
                <a:latin typeface="Verdana"/>
                <a:cs typeface="Verdana"/>
              </a:rPr>
              <a:t>o</a:t>
            </a:r>
            <a:r>
              <a:rPr sz="800" spc="-15" dirty="0">
                <a:latin typeface="Verdana"/>
                <a:cs typeface="Verdana"/>
              </a:rPr>
              <a:t>f</a:t>
            </a:r>
            <a:r>
              <a:rPr sz="800" spc="-75" dirty="0">
                <a:latin typeface="Verdana"/>
                <a:cs typeface="Verdana"/>
              </a:rPr>
              <a:t> </a:t>
            </a:r>
            <a:r>
              <a:rPr sz="800" spc="35" dirty="0">
                <a:latin typeface="Verdana"/>
                <a:cs typeface="Verdana"/>
              </a:rPr>
              <a:t>U</a:t>
            </a:r>
            <a:r>
              <a:rPr sz="800" spc="75" dirty="0">
                <a:latin typeface="Verdana"/>
                <a:cs typeface="Verdana"/>
              </a:rPr>
              <a:t>P</a:t>
            </a:r>
            <a:r>
              <a:rPr sz="800" spc="-90" dirty="0">
                <a:latin typeface="Verdana"/>
                <a:cs typeface="Verdana"/>
              </a:rPr>
              <a:t>I  </a:t>
            </a:r>
            <a:r>
              <a:rPr sz="800" spc="5" dirty="0">
                <a:latin typeface="Verdana"/>
                <a:cs typeface="Verdana"/>
              </a:rPr>
              <a:t>o</a:t>
            </a:r>
            <a:r>
              <a:rPr sz="800" spc="25" dirty="0">
                <a:latin typeface="Verdana"/>
                <a:cs typeface="Verdana"/>
              </a:rPr>
              <a:t>n</a:t>
            </a:r>
            <a:r>
              <a:rPr sz="800" spc="-75" dirty="0">
                <a:latin typeface="Verdana"/>
                <a:cs typeface="Verdana"/>
              </a:rPr>
              <a:t> </a:t>
            </a:r>
            <a:r>
              <a:rPr sz="800" dirty="0">
                <a:latin typeface="Verdana"/>
                <a:cs typeface="Verdana"/>
              </a:rPr>
              <a:t>t</a:t>
            </a:r>
            <a:r>
              <a:rPr sz="800" spc="25" dirty="0">
                <a:latin typeface="Verdana"/>
                <a:cs typeface="Verdana"/>
              </a:rPr>
              <a:t>h</a:t>
            </a:r>
            <a:r>
              <a:rPr sz="800" dirty="0">
                <a:latin typeface="Verdana"/>
                <a:cs typeface="Verdana"/>
              </a:rPr>
              <a:t>e</a:t>
            </a:r>
            <a:r>
              <a:rPr sz="800" spc="-75" dirty="0">
                <a:latin typeface="Verdana"/>
                <a:cs typeface="Verdana"/>
              </a:rPr>
              <a:t> </a:t>
            </a:r>
            <a:r>
              <a:rPr sz="800" spc="40" dirty="0">
                <a:latin typeface="Verdana"/>
                <a:cs typeface="Verdana"/>
              </a:rPr>
              <a:t>ﬁ</a:t>
            </a:r>
            <a:r>
              <a:rPr sz="800" spc="15" dirty="0">
                <a:latin typeface="Verdana"/>
                <a:cs typeface="Verdana"/>
              </a:rPr>
              <a:t>nan</a:t>
            </a:r>
            <a:r>
              <a:rPr sz="800" spc="20" dirty="0">
                <a:latin typeface="Verdana"/>
                <a:cs typeface="Verdana"/>
              </a:rPr>
              <a:t>c</a:t>
            </a:r>
            <a:r>
              <a:rPr sz="800" spc="-15" dirty="0">
                <a:latin typeface="Verdana"/>
                <a:cs typeface="Verdana"/>
              </a:rPr>
              <a:t>ia</a:t>
            </a:r>
            <a:r>
              <a:rPr sz="800" spc="-10" dirty="0">
                <a:latin typeface="Verdana"/>
                <a:cs typeface="Verdana"/>
              </a:rPr>
              <a:t>l</a:t>
            </a:r>
            <a:r>
              <a:rPr sz="800" spc="-75" dirty="0">
                <a:latin typeface="Verdana"/>
                <a:cs typeface="Verdana"/>
              </a:rPr>
              <a:t> </a:t>
            </a:r>
            <a:r>
              <a:rPr sz="800" spc="-15" dirty="0">
                <a:latin typeface="Verdana"/>
                <a:cs typeface="Verdana"/>
              </a:rPr>
              <a:t>la</a:t>
            </a:r>
            <a:r>
              <a:rPr sz="800" spc="25" dirty="0">
                <a:latin typeface="Verdana"/>
                <a:cs typeface="Verdana"/>
              </a:rPr>
              <a:t>n</a:t>
            </a:r>
            <a:r>
              <a:rPr sz="800" spc="-10" dirty="0">
                <a:latin typeface="Verdana"/>
                <a:cs typeface="Verdana"/>
              </a:rPr>
              <a:t>dscape,</a:t>
            </a:r>
            <a:r>
              <a:rPr sz="800" spc="-75" dirty="0">
                <a:latin typeface="Verdana"/>
                <a:cs typeface="Verdana"/>
              </a:rPr>
              <a:t> </a:t>
            </a:r>
            <a:r>
              <a:rPr sz="800" spc="45" dirty="0">
                <a:latin typeface="Verdana"/>
                <a:cs typeface="Verdana"/>
              </a:rPr>
              <a:t>f</a:t>
            </a:r>
            <a:r>
              <a:rPr sz="800" spc="-40" dirty="0">
                <a:latin typeface="Verdana"/>
                <a:cs typeface="Verdana"/>
              </a:rPr>
              <a:t>r</a:t>
            </a:r>
            <a:r>
              <a:rPr sz="800" spc="5" dirty="0">
                <a:latin typeface="Verdana"/>
                <a:cs typeface="Verdana"/>
              </a:rPr>
              <a:t>o</a:t>
            </a:r>
            <a:r>
              <a:rPr sz="800" spc="35" dirty="0">
                <a:latin typeface="Verdana"/>
                <a:cs typeface="Verdana"/>
              </a:rPr>
              <a:t>m  </a:t>
            </a:r>
            <a:r>
              <a:rPr sz="800" spc="5" dirty="0">
                <a:latin typeface="Verdana"/>
                <a:cs typeface="Verdana"/>
              </a:rPr>
              <a:t>d</a:t>
            </a:r>
            <a:r>
              <a:rPr sz="800" spc="-5" dirty="0">
                <a:latin typeface="Verdana"/>
                <a:cs typeface="Verdana"/>
              </a:rPr>
              <a:t>r</a:t>
            </a:r>
            <a:r>
              <a:rPr sz="800" spc="-10" dirty="0">
                <a:latin typeface="Verdana"/>
                <a:cs typeface="Verdana"/>
              </a:rPr>
              <a:t>ivin</a:t>
            </a:r>
            <a:r>
              <a:rPr sz="800" spc="40" dirty="0">
                <a:latin typeface="Verdana"/>
                <a:cs typeface="Verdana"/>
              </a:rPr>
              <a:t>g</a:t>
            </a:r>
            <a:r>
              <a:rPr sz="800" spc="-75" dirty="0">
                <a:latin typeface="Verdana"/>
                <a:cs typeface="Verdana"/>
              </a:rPr>
              <a:t> </a:t>
            </a:r>
            <a:r>
              <a:rPr sz="800" spc="20" dirty="0">
                <a:latin typeface="Verdana"/>
                <a:cs typeface="Verdana"/>
              </a:rPr>
              <a:t>c</a:t>
            </a:r>
            <a:r>
              <a:rPr sz="800" spc="-15" dirty="0">
                <a:latin typeface="Verdana"/>
                <a:cs typeface="Verdana"/>
              </a:rPr>
              <a:t>ashless</a:t>
            </a:r>
            <a:r>
              <a:rPr sz="800" spc="-75" dirty="0">
                <a:latin typeface="Verdana"/>
                <a:cs typeface="Verdana"/>
              </a:rPr>
              <a:t> </a:t>
            </a:r>
            <a:r>
              <a:rPr sz="800" spc="-5" dirty="0">
                <a:latin typeface="Verdana"/>
                <a:cs typeface="Verdana"/>
              </a:rPr>
              <a:t>initiati</a:t>
            </a:r>
            <a:r>
              <a:rPr sz="800" spc="-25" dirty="0">
                <a:latin typeface="Verdana"/>
                <a:cs typeface="Verdana"/>
              </a:rPr>
              <a:t>v</a:t>
            </a:r>
            <a:r>
              <a:rPr sz="800" spc="-15" dirty="0">
                <a:latin typeface="Verdana"/>
                <a:cs typeface="Verdana"/>
              </a:rPr>
              <a:t>es</a:t>
            </a:r>
            <a:r>
              <a:rPr sz="800" spc="-75" dirty="0">
                <a:latin typeface="Verdana"/>
                <a:cs typeface="Verdana"/>
              </a:rPr>
              <a:t> </a:t>
            </a:r>
            <a:r>
              <a:rPr sz="800" spc="-15" dirty="0">
                <a:latin typeface="Verdana"/>
                <a:cs typeface="Verdana"/>
              </a:rPr>
              <a:t>t</a:t>
            </a:r>
            <a:r>
              <a:rPr sz="800" spc="5" dirty="0">
                <a:latin typeface="Verdana"/>
                <a:cs typeface="Verdana"/>
              </a:rPr>
              <a:t>o  </a:t>
            </a:r>
            <a:r>
              <a:rPr sz="800" spc="-20" dirty="0">
                <a:latin typeface="Verdana"/>
                <a:cs typeface="Verdana"/>
              </a:rPr>
              <a:t>st</a:t>
            </a:r>
            <a:r>
              <a:rPr sz="800" spc="-35" dirty="0">
                <a:latin typeface="Verdana"/>
                <a:cs typeface="Verdana"/>
              </a:rPr>
              <a:t>r</a:t>
            </a:r>
            <a:r>
              <a:rPr sz="800" spc="-15" dirty="0">
                <a:latin typeface="Verdana"/>
                <a:cs typeface="Verdana"/>
              </a:rPr>
              <a:t>e</a:t>
            </a:r>
            <a:r>
              <a:rPr sz="800" spc="5" dirty="0">
                <a:latin typeface="Verdana"/>
                <a:cs typeface="Verdana"/>
              </a:rPr>
              <a:t>aml</a:t>
            </a:r>
            <a:r>
              <a:rPr sz="800" spc="-5" dirty="0">
                <a:latin typeface="Verdana"/>
                <a:cs typeface="Verdana"/>
              </a:rPr>
              <a:t>i</a:t>
            </a:r>
            <a:r>
              <a:rPr sz="800" spc="15" dirty="0">
                <a:latin typeface="Verdana"/>
                <a:cs typeface="Verdana"/>
              </a:rPr>
              <a:t>nin</a:t>
            </a:r>
            <a:r>
              <a:rPr sz="800" spc="40" dirty="0">
                <a:latin typeface="Verdana"/>
                <a:cs typeface="Verdana"/>
              </a:rPr>
              <a:t>g</a:t>
            </a:r>
            <a:r>
              <a:rPr sz="800" spc="-75" dirty="0">
                <a:latin typeface="Verdana"/>
                <a:cs typeface="Verdana"/>
              </a:rPr>
              <a:t> </a:t>
            </a:r>
            <a:r>
              <a:rPr sz="800" spc="30" dirty="0">
                <a:latin typeface="Verdana"/>
                <a:cs typeface="Verdana"/>
              </a:rPr>
              <a:t>p</a:t>
            </a:r>
            <a:r>
              <a:rPr sz="800" spc="-25" dirty="0">
                <a:latin typeface="Verdana"/>
                <a:cs typeface="Verdana"/>
              </a:rPr>
              <a:t>a</a:t>
            </a:r>
            <a:r>
              <a:rPr sz="800" spc="-45" dirty="0">
                <a:latin typeface="Verdana"/>
                <a:cs typeface="Verdana"/>
              </a:rPr>
              <a:t>y</a:t>
            </a:r>
            <a:r>
              <a:rPr sz="800" spc="60" dirty="0">
                <a:latin typeface="Verdana"/>
                <a:cs typeface="Verdana"/>
              </a:rPr>
              <a:t>m</a:t>
            </a:r>
            <a:r>
              <a:rPr sz="800" spc="10" dirty="0">
                <a:latin typeface="Verdana"/>
                <a:cs typeface="Verdana"/>
              </a:rPr>
              <a:t>ent</a:t>
            </a:r>
            <a:r>
              <a:rPr sz="800" spc="-75" dirty="0">
                <a:latin typeface="Verdana"/>
                <a:cs typeface="Verdana"/>
              </a:rPr>
              <a:t> </a:t>
            </a:r>
            <a:r>
              <a:rPr sz="800" spc="5" dirty="0">
                <a:latin typeface="Verdana"/>
                <a:cs typeface="Verdana"/>
              </a:rPr>
              <a:t>p</a:t>
            </a:r>
            <a:r>
              <a:rPr sz="800" spc="-10" dirty="0">
                <a:latin typeface="Verdana"/>
                <a:cs typeface="Verdana"/>
              </a:rPr>
              <a:t>r</a:t>
            </a:r>
            <a:r>
              <a:rPr sz="800" spc="5" dirty="0">
                <a:latin typeface="Verdana"/>
                <a:cs typeface="Verdana"/>
              </a:rPr>
              <a:t>o</a:t>
            </a:r>
            <a:r>
              <a:rPr sz="800" spc="15" dirty="0">
                <a:latin typeface="Verdana"/>
                <a:cs typeface="Verdana"/>
              </a:rPr>
              <a:t>c</a:t>
            </a:r>
            <a:r>
              <a:rPr sz="800" spc="-5" dirty="0">
                <a:latin typeface="Verdana"/>
                <a:cs typeface="Verdana"/>
              </a:rPr>
              <a:t>e</a:t>
            </a:r>
            <a:r>
              <a:rPr sz="800" spc="-30" dirty="0">
                <a:latin typeface="Verdana"/>
                <a:cs typeface="Verdana"/>
              </a:rPr>
              <a:t>s</a:t>
            </a:r>
            <a:r>
              <a:rPr sz="800" spc="-15" dirty="0">
                <a:latin typeface="Verdana"/>
                <a:cs typeface="Verdana"/>
              </a:rPr>
              <a:t>s</a:t>
            </a:r>
            <a:r>
              <a:rPr sz="800" spc="-25" dirty="0">
                <a:latin typeface="Verdana"/>
                <a:cs typeface="Verdana"/>
              </a:rPr>
              <a:t>e</a:t>
            </a:r>
            <a:r>
              <a:rPr sz="800" spc="-30" dirty="0">
                <a:latin typeface="Verdana"/>
                <a:cs typeface="Verdana"/>
              </a:rPr>
              <a:t>s</a:t>
            </a:r>
            <a:r>
              <a:rPr sz="800" spc="-125" dirty="0">
                <a:latin typeface="Verdana"/>
                <a:cs typeface="Verdana"/>
              </a:rPr>
              <a:t>.  </a:t>
            </a:r>
            <a:r>
              <a:rPr sz="800" spc="70" dirty="0">
                <a:latin typeface="Verdana"/>
                <a:cs typeface="Verdana"/>
              </a:rPr>
              <a:t>W</a:t>
            </a:r>
            <a:r>
              <a:rPr sz="800" spc="5" dirty="0">
                <a:latin typeface="Verdana"/>
                <a:cs typeface="Verdana"/>
              </a:rPr>
              <a:t>itn</a:t>
            </a:r>
            <a:r>
              <a:rPr sz="800" spc="-5" dirty="0">
                <a:latin typeface="Verdana"/>
                <a:cs typeface="Verdana"/>
              </a:rPr>
              <a:t>e</a:t>
            </a:r>
            <a:r>
              <a:rPr sz="800" spc="-30" dirty="0">
                <a:latin typeface="Verdana"/>
                <a:cs typeface="Verdana"/>
              </a:rPr>
              <a:t>ss</a:t>
            </a:r>
            <a:r>
              <a:rPr sz="800" spc="-75" dirty="0">
                <a:latin typeface="Verdana"/>
                <a:cs typeface="Verdana"/>
              </a:rPr>
              <a:t> </a:t>
            </a:r>
            <a:r>
              <a:rPr sz="800" spc="15" dirty="0">
                <a:latin typeface="Verdana"/>
                <a:cs typeface="Verdana"/>
              </a:rPr>
              <a:t>th</a:t>
            </a:r>
            <a:r>
              <a:rPr sz="800" dirty="0">
                <a:latin typeface="Verdana"/>
                <a:cs typeface="Verdana"/>
              </a:rPr>
              <a:t>e</a:t>
            </a:r>
            <a:r>
              <a:rPr sz="800" spc="-75" dirty="0">
                <a:latin typeface="Verdana"/>
                <a:cs typeface="Verdana"/>
              </a:rPr>
              <a:t> </a:t>
            </a:r>
            <a:r>
              <a:rPr sz="800" spc="-10" dirty="0">
                <a:latin typeface="Verdana"/>
                <a:cs typeface="Verdana"/>
              </a:rPr>
              <a:t>t</a:t>
            </a:r>
            <a:r>
              <a:rPr sz="800" spc="-20" dirty="0">
                <a:latin typeface="Verdana"/>
                <a:cs typeface="Verdana"/>
              </a:rPr>
              <a:t>r</a:t>
            </a:r>
            <a:r>
              <a:rPr sz="800" spc="-15" dirty="0">
                <a:latin typeface="Verdana"/>
                <a:cs typeface="Verdana"/>
              </a:rPr>
              <a:t>a</a:t>
            </a:r>
            <a:r>
              <a:rPr sz="800" spc="-10" dirty="0">
                <a:latin typeface="Verdana"/>
                <a:cs typeface="Verdana"/>
              </a:rPr>
              <a:t>ns</a:t>
            </a:r>
            <a:r>
              <a:rPr sz="800" spc="-15" dirty="0">
                <a:latin typeface="Verdana"/>
                <a:cs typeface="Verdana"/>
              </a:rPr>
              <a:t>f</a:t>
            </a:r>
            <a:r>
              <a:rPr sz="800" spc="-10" dirty="0">
                <a:latin typeface="Verdana"/>
                <a:cs typeface="Verdana"/>
              </a:rPr>
              <a:t>o</a:t>
            </a:r>
            <a:r>
              <a:rPr sz="800" spc="-20" dirty="0">
                <a:latin typeface="Verdana"/>
                <a:cs typeface="Verdana"/>
              </a:rPr>
              <a:t>r</a:t>
            </a:r>
            <a:r>
              <a:rPr sz="800" spc="10" dirty="0">
                <a:latin typeface="Verdana"/>
                <a:cs typeface="Verdana"/>
              </a:rPr>
              <a:t>mat</a:t>
            </a:r>
            <a:r>
              <a:rPr sz="800" dirty="0">
                <a:latin typeface="Verdana"/>
                <a:cs typeface="Verdana"/>
              </a:rPr>
              <a:t>i</a:t>
            </a:r>
            <a:r>
              <a:rPr sz="800" spc="-60" dirty="0">
                <a:latin typeface="Verdana"/>
                <a:cs typeface="Verdana"/>
              </a:rPr>
              <a:t>v</a:t>
            </a:r>
            <a:r>
              <a:rPr sz="800" dirty="0">
                <a:latin typeface="Verdana"/>
                <a:cs typeface="Verdana"/>
              </a:rPr>
              <a:t>e</a:t>
            </a:r>
            <a:r>
              <a:rPr sz="800" spc="-75" dirty="0">
                <a:latin typeface="Verdana"/>
                <a:cs typeface="Verdana"/>
              </a:rPr>
              <a:t> </a:t>
            </a:r>
            <a:r>
              <a:rPr sz="800" spc="-15" dirty="0">
                <a:latin typeface="Verdana"/>
                <a:cs typeface="Verdana"/>
              </a:rPr>
              <a:t>i</a:t>
            </a:r>
            <a:r>
              <a:rPr sz="800" spc="10" dirty="0">
                <a:latin typeface="Verdana"/>
                <a:cs typeface="Verdana"/>
              </a:rPr>
              <a:t>nﬂuen</a:t>
            </a:r>
            <a:r>
              <a:rPr sz="800" spc="15" dirty="0">
                <a:latin typeface="Verdana"/>
                <a:cs typeface="Verdana"/>
              </a:rPr>
              <a:t>c</a:t>
            </a:r>
            <a:r>
              <a:rPr sz="800" dirty="0">
                <a:latin typeface="Verdana"/>
                <a:cs typeface="Verdana"/>
              </a:rPr>
              <a:t>e  </a:t>
            </a:r>
            <a:r>
              <a:rPr sz="800" spc="5" dirty="0">
                <a:latin typeface="Verdana"/>
                <a:cs typeface="Verdana"/>
              </a:rPr>
              <a:t>o</a:t>
            </a:r>
            <a:r>
              <a:rPr sz="800" spc="-15" dirty="0">
                <a:latin typeface="Verdana"/>
                <a:cs typeface="Verdana"/>
              </a:rPr>
              <a:t>f</a:t>
            </a:r>
            <a:r>
              <a:rPr sz="800" spc="-75" dirty="0">
                <a:latin typeface="Verdana"/>
                <a:cs typeface="Verdana"/>
              </a:rPr>
              <a:t> </a:t>
            </a:r>
            <a:r>
              <a:rPr sz="800" spc="65" dirty="0">
                <a:latin typeface="Verdana"/>
                <a:cs typeface="Verdana"/>
              </a:rPr>
              <a:t>U</a:t>
            </a:r>
            <a:r>
              <a:rPr sz="800" spc="45" dirty="0">
                <a:latin typeface="Verdana"/>
                <a:cs typeface="Verdana"/>
              </a:rPr>
              <a:t>P</a:t>
            </a:r>
            <a:r>
              <a:rPr sz="800" spc="-100" dirty="0">
                <a:latin typeface="Verdana"/>
                <a:cs typeface="Verdana"/>
              </a:rPr>
              <a:t>I</a:t>
            </a:r>
            <a:r>
              <a:rPr sz="800" spc="-75" dirty="0">
                <a:latin typeface="Verdana"/>
                <a:cs typeface="Verdana"/>
              </a:rPr>
              <a:t> </a:t>
            </a:r>
            <a:r>
              <a:rPr sz="800" spc="5" dirty="0">
                <a:latin typeface="Verdana"/>
                <a:cs typeface="Verdana"/>
              </a:rPr>
              <a:t>o</a:t>
            </a:r>
            <a:r>
              <a:rPr sz="800" spc="25" dirty="0">
                <a:latin typeface="Verdana"/>
                <a:cs typeface="Verdana"/>
              </a:rPr>
              <a:t>n</a:t>
            </a:r>
            <a:r>
              <a:rPr sz="800" spc="-75" dirty="0">
                <a:latin typeface="Verdana"/>
                <a:cs typeface="Verdana"/>
              </a:rPr>
              <a:t> </a:t>
            </a:r>
            <a:r>
              <a:rPr sz="800" dirty="0">
                <a:latin typeface="Verdana"/>
                <a:cs typeface="Verdana"/>
              </a:rPr>
              <a:t>t</a:t>
            </a:r>
            <a:r>
              <a:rPr sz="800" spc="25" dirty="0">
                <a:latin typeface="Verdana"/>
                <a:cs typeface="Verdana"/>
              </a:rPr>
              <a:t>h</a:t>
            </a:r>
            <a:r>
              <a:rPr sz="800" dirty="0">
                <a:latin typeface="Verdana"/>
                <a:cs typeface="Verdana"/>
              </a:rPr>
              <a:t>e</a:t>
            </a:r>
            <a:r>
              <a:rPr sz="800" spc="-75" dirty="0">
                <a:latin typeface="Verdana"/>
                <a:cs typeface="Verdana"/>
              </a:rPr>
              <a:t> </a:t>
            </a:r>
            <a:r>
              <a:rPr sz="800" spc="15" dirty="0">
                <a:latin typeface="Verdana"/>
                <a:cs typeface="Verdana"/>
              </a:rPr>
              <a:t>e</a:t>
            </a:r>
            <a:r>
              <a:rPr sz="800" dirty="0">
                <a:latin typeface="Verdana"/>
                <a:cs typeface="Verdana"/>
              </a:rPr>
              <a:t>c</a:t>
            </a:r>
            <a:r>
              <a:rPr sz="800" spc="15" dirty="0">
                <a:latin typeface="Verdana"/>
                <a:cs typeface="Verdana"/>
              </a:rPr>
              <a:t>on</a:t>
            </a:r>
            <a:r>
              <a:rPr sz="800" spc="25" dirty="0">
                <a:latin typeface="Verdana"/>
                <a:cs typeface="Verdana"/>
              </a:rPr>
              <a:t>o</a:t>
            </a:r>
            <a:r>
              <a:rPr sz="800" spc="30" dirty="0">
                <a:latin typeface="Verdana"/>
                <a:cs typeface="Verdana"/>
              </a:rPr>
              <a:t>m</a:t>
            </a:r>
            <a:r>
              <a:rPr sz="800" spc="-75" dirty="0">
                <a:latin typeface="Verdana"/>
                <a:cs typeface="Verdana"/>
              </a:rPr>
              <a:t>y</a:t>
            </a:r>
            <a:r>
              <a:rPr sz="800" spc="-125" dirty="0">
                <a:latin typeface="Verdana"/>
                <a:cs typeface="Verdana"/>
              </a:rPr>
              <a:t>.</a:t>
            </a:r>
            <a:endParaRPr sz="800">
              <a:latin typeface="Verdana"/>
              <a:cs typeface="Verdana"/>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354</TotalTime>
  <Words>405</Words>
  <Application>Microsoft Office PowerPoint</Application>
  <PresentationFormat>Custom</PresentationFormat>
  <Paragraphs>33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vt:lpstr>
      <vt:lpstr>Söhne</vt:lpstr>
      <vt:lpstr>Trebuchet MS</vt:lpstr>
      <vt:lpstr>Verdana</vt:lpstr>
      <vt:lpstr>Wingdings 3</vt:lpstr>
      <vt:lpstr>Facet</vt:lpstr>
      <vt:lpstr>Unleashing the  UPI Revolution:  Pioneering  Seamless  Transactions</vt:lpstr>
      <vt:lpstr>Unleashing UPI</vt:lpstr>
      <vt:lpstr>                           key Feature  of UPI</vt:lpstr>
      <vt:lpstr>Understanding UPI</vt:lpstr>
      <vt:lpstr>The UPI Ecosystem</vt:lpstr>
      <vt:lpstr>Innovative Features</vt:lpstr>
      <vt:lpstr>Enhancing Financial  Inclusion Witness how UPI is empowering the  unbanked and underbanked  population by providing them with  access to digital transactions. See how  UPI is breaking barriers and fostering  ﬁnancial inclusion.</vt:lpstr>
      <vt:lpstr>Security Measures</vt:lpstr>
      <vt:lpstr>The UPI Impact</vt:lpstr>
      <vt:lpstr>Future Prospects</vt:lpstr>
      <vt:lpstr>Adoption and Growth</vt:lpstr>
      <vt:lpstr>Championing Digital Transactions</vt:lpstr>
      <vt:lpstr>Embracing the UPI Revolution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UPI Revolution:  Pioneering  Seamless  Transactions</dc:title>
  <cp:lastModifiedBy>isha sharma</cp:lastModifiedBy>
  <cp:revision>1</cp:revision>
  <dcterms:created xsi:type="dcterms:W3CDTF">2024-02-05T11:51:43Z</dcterms:created>
  <dcterms:modified xsi:type="dcterms:W3CDTF">2024-02-05T17:47:32Z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2024-02-05T00:00:00Z</vt:filetime>
  </property>
  <property fmtid="{D5CDD505-2E9C-101B-9397-08002B2CF9AE}" pid="3" name="LastSaved">
    <vt:filetime>2024-02-05T00:00:00Z</vt:filetime>
  </property>
</Properties>
</file>