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  <p:sldMasterId id="2147483725" r:id="rId5"/>
  </p:sldMasterIdLst>
  <p:notesMasterIdLst>
    <p:notesMasterId r:id="rId25"/>
  </p:notesMasterIdLst>
  <p:handoutMasterIdLst>
    <p:handoutMasterId r:id="rId26"/>
  </p:handoutMasterIdLst>
  <p:sldIdLst>
    <p:sldId id="273" r:id="rId6"/>
    <p:sldId id="275" r:id="rId7"/>
    <p:sldId id="276" r:id="rId8"/>
    <p:sldId id="277" r:id="rId9"/>
    <p:sldId id="278" r:id="rId10"/>
    <p:sldId id="280" r:id="rId11"/>
    <p:sldId id="266" r:id="rId12"/>
    <p:sldId id="284" r:id="rId13"/>
    <p:sldId id="282" r:id="rId14"/>
    <p:sldId id="283" r:id="rId15"/>
    <p:sldId id="29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12/21/2017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30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</a:t>
            </a:r>
            <a:r>
              <a:rPr lang="en-US" dirty="0"/>
              <a:t>2016 Capgemini. All rights reserved.</a:t>
            </a:r>
            <a:br>
              <a:rPr lang="en-US" dirty="0"/>
            </a:br>
            <a:r>
              <a:rPr lang="en-US" dirty="0"/>
              <a:t>The information contained in this document is proprietary and confidential. For Capgemini only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71625" y="428625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ndar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38693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931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415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5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24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1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1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9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0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7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237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5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9761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5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6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31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60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2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258022"/>
            <a:ext cx="9144000" cy="390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 smtClean="0">
                <a:solidFill>
                  <a:schemeClr val="bg1"/>
                </a:solidFill>
                <a:ea typeface="+mj-ea"/>
              </a:rPr>
              <a:t>FEEDBACK MANAGEMENT SYSTEM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GROUP-3</a:t>
            </a: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MENTOR: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VAISHALI SRIVASTAVA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Map Faculty </a:t>
            </a:r>
            <a:r>
              <a:rPr lang="en-US" sz="2000" dirty="0" smtClean="0"/>
              <a:t>Skills:</a:t>
            </a:r>
            <a:br>
              <a:rPr lang="en-US" sz="2000" dirty="0" smtClean="0"/>
            </a:br>
            <a:r>
              <a:rPr lang="en-US" sz="2000" dirty="0" smtClean="0"/>
              <a:t>In this module the faculty Id, name and the expertise associated with the respective faculty/trainer are displayed. These details can then be updated and deleted  .</a:t>
            </a:r>
          </a:p>
          <a:p>
            <a:endParaRPr lang="en-US" sz="2000" dirty="0"/>
          </a:p>
          <a:p>
            <a:r>
              <a:rPr lang="en-US" sz="2000" dirty="0"/>
              <a:t>Delete Faculty </a:t>
            </a:r>
            <a:r>
              <a:rPr lang="en-US" sz="2000" dirty="0" smtClean="0"/>
              <a:t>Skills</a:t>
            </a:r>
            <a:br>
              <a:rPr lang="en-US" sz="2000" dirty="0" smtClean="0"/>
            </a:br>
            <a:r>
              <a:rPr lang="en-US" sz="2000" dirty="0" smtClean="0"/>
              <a:t>This is a submodule of Map Faculty Skills where we can delete a course for respective faculty selected from the table.</a:t>
            </a:r>
          </a:p>
          <a:p>
            <a:endParaRPr lang="en-US" sz="2000" dirty="0"/>
          </a:p>
          <a:p>
            <a:r>
              <a:rPr lang="en-US" sz="2000" dirty="0"/>
              <a:t>Update Faculty </a:t>
            </a:r>
            <a:r>
              <a:rPr lang="en-US" sz="2000" dirty="0" smtClean="0"/>
              <a:t>Skill</a:t>
            </a:r>
            <a:br>
              <a:rPr lang="en-US" sz="2000" dirty="0" smtClean="0"/>
            </a:br>
            <a:r>
              <a:rPr lang="en-US" sz="2000" dirty="0" smtClean="0"/>
              <a:t>This is a submodule In this module we can update the Courses taught by the faculties(i.e. add new skills/courses)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Map Course </a:t>
            </a:r>
            <a:r>
              <a:rPr lang="en-US" sz="2000" dirty="0" smtClean="0"/>
              <a:t>Skill</a:t>
            </a:r>
          </a:p>
          <a:p>
            <a:pPr marL="0" indent="0">
              <a:buNone/>
            </a:pPr>
            <a:r>
              <a:rPr lang="en-US" sz="2000" dirty="0" smtClean="0"/>
              <a:t>In this module the course ID, course name and their duration are displayed which can be added and Updated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Insert Course </a:t>
            </a:r>
            <a:r>
              <a:rPr lang="en-US" sz="2000" dirty="0" smtClean="0"/>
              <a:t>Record</a:t>
            </a:r>
          </a:p>
          <a:p>
            <a:pPr marL="0" indent="0">
              <a:buNone/>
            </a:pPr>
            <a:r>
              <a:rPr lang="en-US" sz="2000" dirty="0" smtClean="0"/>
              <a:t>In this module The courses are added by the trainer/admin</a:t>
            </a:r>
            <a:endParaRPr lang="en-US" sz="2000" dirty="0"/>
          </a:p>
          <a:p>
            <a:r>
              <a:rPr lang="en-US" sz="2000" dirty="0"/>
              <a:t>Update Course </a:t>
            </a:r>
            <a:r>
              <a:rPr lang="en-US" sz="2000" dirty="0" smtClean="0"/>
              <a:t>List</a:t>
            </a:r>
          </a:p>
          <a:p>
            <a:pPr marL="0" indent="0">
              <a:buNone/>
            </a:pPr>
            <a:r>
              <a:rPr lang="en-US" sz="2000" dirty="0" smtClean="0"/>
              <a:t>In this module courses are updated and displayed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Learning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Learning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Best Practices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Opportunity for improvement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Best Practices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    </a:t>
            </a:r>
            <a:r>
              <a:rPr lang="en-US" sz="4000" b="1" dirty="0">
                <a:solidFill>
                  <a:srgbClr val="000000"/>
                </a:solidFill>
                <a:latin typeface="Candara"/>
              </a:rPr>
              <a:t>Q &amp; A</a:t>
            </a:r>
          </a:p>
          <a:p>
            <a:pPr marL="457200" indent="-4572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85" y="1196752"/>
            <a:ext cx="8712115" cy="51845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Project </a:t>
            </a:r>
            <a:r>
              <a:rPr lang="en-US" altLang="en-US" sz="2400" b="1" dirty="0">
                <a:solidFill>
                  <a:schemeClr val="tx1"/>
                </a:solidFill>
              </a:rPr>
              <a:t>Understanding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Approach used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Project </a:t>
            </a:r>
            <a:r>
              <a:rPr lang="en-US" altLang="en-US" sz="2400" b="1" dirty="0">
                <a:solidFill>
                  <a:schemeClr val="tx1"/>
                </a:solidFill>
              </a:rPr>
              <a:t>Execution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Modules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Learning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Best </a:t>
            </a:r>
            <a:r>
              <a:rPr lang="en-US" altLang="en-US" sz="2400" b="1" dirty="0">
                <a:solidFill>
                  <a:schemeClr val="tx1"/>
                </a:solidFill>
              </a:rPr>
              <a:t>Practices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Opportunity </a:t>
            </a:r>
            <a:r>
              <a:rPr lang="en-US" altLang="en-US" sz="2400" b="1" dirty="0">
                <a:solidFill>
                  <a:schemeClr val="tx1"/>
                </a:solidFill>
              </a:rPr>
              <a:t>for improvement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solidFill>
                  <a:schemeClr val="tx1"/>
                </a:solidFill>
              </a:rPr>
              <a:t> Demo </a:t>
            </a:r>
            <a:r>
              <a:rPr lang="en-US" altLang="en-US" sz="2400" b="1" dirty="0">
                <a:solidFill>
                  <a:schemeClr val="tx1"/>
                </a:solidFill>
              </a:rPr>
              <a:t>and Code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Walkthrough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68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Understanding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387350" y="1149350"/>
            <a:ext cx="8229600" cy="5367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This project </a:t>
            </a:r>
            <a:r>
              <a:rPr lang="en-US" sz="2400" dirty="0" smtClean="0"/>
              <a:t>was </a:t>
            </a:r>
            <a:r>
              <a:rPr lang="en-US" sz="2400" dirty="0"/>
              <a:t>aimed </a:t>
            </a:r>
            <a:r>
              <a:rPr lang="en-US" sz="2400" dirty="0" smtClean="0"/>
              <a:t>to develop </a:t>
            </a:r>
            <a:r>
              <a:rPr lang="en-US" sz="2400" dirty="0"/>
              <a:t>a desktop feedback management system for Data global solutions . The Training department of Data global solutions constantly conducts several training </a:t>
            </a:r>
            <a:r>
              <a:rPr lang="en-US" sz="2400" dirty="0" smtClean="0"/>
              <a:t>programs for their employees. Collection </a:t>
            </a:r>
            <a:r>
              <a:rPr lang="en-US" sz="2400" dirty="0"/>
              <a:t>and analysis of feedback is a very critical part of any training </a:t>
            </a:r>
            <a:r>
              <a:rPr lang="en-US" sz="2400" dirty="0" smtClean="0"/>
              <a:t>program/organization. </a:t>
            </a:r>
            <a:r>
              <a:rPr lang="en-US" sz="2400" dirty="0"/>
              <a:t>This desktop application </a:t>
            </a:r>
            <a:r>
              <a:rPr lang="en-US" sz="2400" dirty="0" smtClean="0"/>
              <a:t>will help </a:t>
            </a:r>
            <a:r>
              <a:rPr lang="en-US" sz="2400" dirty="0"/>
              <a:t>the training department to improve  the training execution based on the analysis </a:t>
            </a:r>
            <a:r>
              <a:rPr lang="en-US" sz="2400" dirty="0" smtClean="0"/>
              <a:t>and collection of </a:t>
            </a:r>
            <a:r>
              <a:rPr lang="en-US" sz="2400" dirty="0"/>
              <a:t>feedback reports.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</a:t>
            </a:r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Understanding (Contd.)</a:t>
            </a:r>
            <a:endParaRPr lang="en-US" alt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085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In this application there are two </a:t>
            </a:r>
            <a:r>
              <a:rPr lang="en-US" sz="2400" dirty="0"/>
              <a:t>types of </a:t>
            </a:r>
            <a:r>
              <a:rPr lang="en-US" sz="2400" dirty="0" smtClean="0"/>
              <a:t>users. All users are </a:t>
            </a:r>
            <a:r>
              <a:rPr lang="en-US" sz="2400" dirty="0"/>
              <a:t>the employees of the Data </a:t>
            </a:r>
            <a:r>
              <a:rPr lang="en-US" sz="2400" dirty="0" smtClean="0"/>
              <a:t>Global </a:t>
            </a:r>
            <a:r>
              <a:rPr lang="en-US" sz="2400" dirty="0"/>
              <a:t>S</a:t>
            </a:r>
            <a:r>
              <a:rPr lang="en-US" sz="2400" dirty="0" smtClean="0"/>
              <a:t>olutions. The </a:t>
            </a:r>
            <a:r>
              <a:rPr lang="en-US" sz="2400" dirty="0"/>
              <a:t>functionalities </a:t>
            </a:r>
            <a:r>
              <a:rPr lang="en-US" sz="2400" dirty="0" smtClean="0"/>
              <a:t>performed </a:t>
            </a:r>
            <a:r>
              <a:rPr lang="en-US" sz="2400" dirty="0"/>
              <a:t>by the different users are as </a:t>
            </a:r>
            <a:r>
              <a:rPr lang="en-US" sz="2400" dirty="0" smtClean="0"/>
              <a:t>follows:</a:t>
            </a:r>
          </a:p>
          <a:p>
            <a:pPr mar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b="1" dirty="0"/>
              <a:t>Training Admin 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 the skill set of faculties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 the Training courses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the feedback reports and feedback defaulters </a:t>
            </a:r>
            <a:r>
              <a:rPr lang="en-US" dirty="0" smtClean="0"/>
              <a:t>report</a:t>
            </a:r>
          </a:p>
          <a:p>
            <a:pPr marL="0" indent="0">
              <a:buNone/>
            </a:pPr>
            <a:r>
              <a:rPr lang="en-US" sz="2400" dirty="0" smtClean="0"/>
              <a:t>  </a:t>
            </a:r>
          </a:p>
          <a:p>
            <a:pPr marL="0" lvl="0" indent="0">
              <a:buNone/>
            </a:pPr>
            <a:r>
              <a:rPr lang="en-US" sz="2400" b="1" dirty="0" smtClean="0"/>
              <a:t>Participants</a:t>
            </a:r>
            <a:endParaRPr lang="en-US" sz="2400" dirty="0"/>
          </a:p>
          <a:p>
            <a:pPr marL="174625" lvl="1" indent="0">
              <a:buNone/>
            </a:pPr>
            <a:r>
              <a:rPr lang="en-US" dirty="0"/>
              <a:t>Enter feedback for the training programs attended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323528" y="18864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Project </a:t>
            </a:r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Understanding (Contd.)</a:t>
            </a:r>
            <a:endParaRPr lang="en-US" alt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10445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Feedback data is collected from participants to understand the positives and improvement areas of the training. Following are the parameters on which the training will be rated by the participants: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Presentation and communication skills of faculty</a:t>
            </a:r>
          </a:p>
          <a:p>
            <a:pPr algn="just"/>
            <a:r>
              <a:rPr lang="en-US" sz="2400" dirty="0" smtClean="0"/>
              <a:t>Ability to clarify doubts and explain difficult points</a:t>
            </a:r>
          </a:p>
          <a:p>
            <a:pPr algn="just"/>
            <a:r>
              <a:rPr lang="en-US" sz="2400" dirty="0" smtClean="0"/>
              <a:t>Time management in completing the contents </a:t>
            </a:r>
          </a:p>
          <a:p>
            <a:pPr algn="just"/>
            <a:r>
              <a:rPr lang="en-US" sz="2400" dirty="0" smtClean="0"/>
              <a:t>Handout provided(Student Guide)</a:t>
            </a:r>
          </a:p>
          <a:p>
            <a:pPr algn="just"/>
            <a:r>
              <a:rPr lang="en-US" sz="2400" dirty="0" smtClean="0"/>
              <a:t>Hardware, software and network availability</a:t>
            </a:r>
            <a:endParaRPr lang="en-US" sz="24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>
          <a:xfrm>
            <a:off x="251520" y="188640"/>
            <a:ext cx="6715125" cy="831850"/>
          </a:xfrm>
        </p:spPr>
        <p:txBody>
          <a:bodyPr/>
          <a:lstStyle/>
          <a:p>
            <a:r>
              <a:rPr lang="en-US" dirty="0"/>
              <a:t>Approach Used</a:t>
            </a:r>
            <a:endParaRPr lang="en-US" alt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10445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In this application we have followed Modular Programming. Modular Programming is a process which divides </a:t>
            </a:r>
            <a:r>
              <a:rPr lang="en-US" sz="2400" dirty="0"/>
              <a:t>a computer program into separate sub-programs.</a:t>
            </a:r>
          </a:p>
          <a:p>
            <a:pPr marL="0" indent="0" algn="just">
              <a:buNone/>
            </a:pPr>
            <a:r>
              <a:rPr lang="en-US" sz="2400" dirty="0"/>
              <a:t>A module is a separate software </a:t>
            </a:r>
            <a:r>
              <a:rPr lang="en-US" sz="2400" dirty="0" smtClean="0"/>
              <a:t>component, which can </a:t>
            </a:r>
            <a:r>
              <a:rPr lang="en-US" sz="2400" dirty="0"/>
              <a:t>be used in a variety of applications and functions with other components of the system. Similar functions </a:t>
            </a:r>
            <a:r>
              <a:rPr lang="en-US" sz="2400" dirty="0" smtClean="0"/>
              <a:t>were </a:t>
            </a:r>
            <a:r>
              <a:rPr lang="en-US" sz="2400" dirty="0"/>
              <a:t>grouped in the same unit </a:t>
            </a:r>
            <a:r>
              <a:rPr lang="en-US" sz="2400" dirty="0" smtClean="0"/>
              <a:t>of </a:t>
            </a:r>
            <a:r>
              <a:rPr lang="en-US" sz="2400" dirty="0"/>
              <a:t>code and separate functions </a:t>
            </a:r>
            <a:r>
              <a:rPr lang="en-US" sz="2400" dirty="0" smtClean="0"/>
              <a:t>are </a:t>
            </a:r>
            <a:r>
              <a:rPr lang="en-US" sz="2400" dirty="0"/>
              <a:t>developed as separate units of code so that the code can be </a:t>
            </a:r>
            <a:r>
              <a:rPr lang="en-US" sz="2400" dirty="0" smtClean="0"/>
              <a:t>reused.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Modular </a:t>
            </a:r>
            <a:r>
              <a:rPr lang="en-US" sz="2400" dirty="0"/>
              <a:t>programming </a:t>
            </a:r>
            <a:r>
              <a:rPr lang="en-US" sz="2400" dirty="0" smtClean="0"/>
              <a:t>enabled us </a:t>
            </a:r>
            <a:r>
              <a:rPr lang="en-US" sz="2400" dirty="0"/>
              <a:t>to </a:t>
            </a:r>
            <a:r>
              <a:rPr lang="en-US" sz="2400" dirty="0" smtClean="0"/>
              <a:t>divide </a:t>
            </a:r>
            <a:r>
              <a:rPr lang="en-US" sz="2400" dirty="0"/>
              <a:t>the work and debug pieces of the program independently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Modules were </a:t>
            </a:r>
            <a:r>
              <a:rPr lang="en-US" sz="2400" dirty="0"/>
              <a:t>designed in such a </a:t>
            </a:r>
            <a:r>
              <a:rPr lang="en-US" sz="2400" dirty="0" smtClean="0"/>
              <a:t>way to </a:t>
            </a:r>
            <a:r>
              <a:rPr lang="en-US" sz="2400" dirty="0"/>
              <a:t>minimize dependencies between different modules.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Project Execution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Match </a:t>
            </a:r>
            <a:r>
              <a:rPr lang="en-US" sz="2400" dirty="0" smtClean="0"/>
              <a:t>Login</a:t>
            </a:r>
            <a:endParaRPr lang="en-US" sz="2400" dirty="0" smtClean="0"/>
          </a:p>
          <a:p>
            <a:r>
              <a:rPr lang="en-US" sz="2400" dirty="0" smtClean="0"/>
              <a:t>Insert Feedback</a:t>
            </a:r>
          </a:p>
          <a:p>
            <a:r>
              <a:rPr lang="en-US" sz="2400" dirty="0" smtClean="0"/>
              <a:t>Show Monthly Feedback</a:t>
            </a:r>
          </a:p>
          <a:p>
            <a:r>
              <a:rPr lang="en-US" sz="2400" dirty="0" smtClean="0"/>
              <a:t>Map Faculty Skills</a:t>
            </a:r>
          </a:p>
          <a:p>
            <a:r>
              <a:rPr lang="en-US" sz="2400" dirty="0" smtClean="0"/>
              <a:t>Delete Faculty Skills</a:t>
            </a:r>
          </a:p>
          <a:p>
            <a:r>
              <a:rPr lang="en-US" sz="2400" dirty="0" smtClean="0"/>
              <a:t>Update Faculty Skill</a:t>
            </a:r>
          </a:p>
          <a:p>
            <a:r>
              <a:rPr lang="en-US" sz="2400" dirty="0" smtClean="0"/>
              <a:t>Map Course Skill</a:t>
            </a:r>
          </a:p>
          <a:p>
            <a:r>
              <a:rPr lang="en-US" sz="2400" dirty="0" smtClean="0"/>
              <a:t>Insert Course Record</a:t>
            </a:r>
          </a:p>
          <a:p>
            <a:r>
              <a:rPr lang="en-US" sz="2400" dirty="0" smtClean="0"/>
              <a:t>Update Course List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Modules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Match Login:</a:t>
            </a:r>
            <a:br>
              <a:rPr lang="en-US" b="1" u="sng" dirty="0" smtClean="0"/>
            </a:br>
            <a:r>
              <a:rPr lang="en-US" dirty="0" smtClean="0"/>
              <a:t>This module takes the Username ,Password and the Role(i.e. Admin or Participant). If its valid the user is forwarded to respective home page.</a:t>
            </a:r>
          </a:p>
          <a:p>
            <a:endParaRPr lang="en-US" dirty="0"/>
          </a:p>
          <a:p>
            <a:r>
              <a:rPr lang="en-US" b="1" u="sng" dirty="0" smtClean="0"/>
              <a:t>Insert Feedback:</a:t>
            </a:r>
            <a:br>
              <a:rPr lang="en-US" b="1" u="sng" dirty="0" smtClean="0"/>
            </a:br>
            <a:r>
              <a:rPr lang="en-US" dirty="0" smtClean="0"/>
              <a:t>This module enables a participant to enter feedback for respective training Program.</a:t>
            </a:r>
          </a:p>
          <a:p>
            <a:endParaRPr lang="en-US" dirty="0" smtClean="0"/>
          </a:p>
          <a:p>
            <a:r>
              <a:rPr lang="en-US" b="1" u="sng" dirty="0" smtClean="0"/>
              <a:t>Show Monthly Feedback:</a:t>
            </a:r>
            <a:br>
              <a:rPr lang="en-US" b="1" u="sng" dirty="0" smtClean="0"/>
            </a:br>
            <a:r>
              <a:rPr lang="en-US" dirty="0" smtClean="0"/>
              <a:t>In this </a:t>
            </a:r>
            <a:r>
              <a:rPr lang="en-US" dirty="0"/>
              <a:t>m</a:t>
            </a:r>
            <a:r>
              <a:rPr lang="en-US" dirty="0" smtClean="0"/>
              <a:t>odule when user(admin) selects a particular month, the </a:t>
            </a:r>
            <a:r>
              <a:rPr lang="en-US" dirty="0"/>
              <a:t>f</a:t>
            </a:r>
            <a:r>
              <a:rPr lang="en-US" dirty="0" smtClean="0"/>
              <a:t>eedback associated with the trainer in that month is displayed.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>D:\2016\CoursewareRebranding</FolderName>
    <Material_x0020_Type xmlns="a85eb2a3-840f-4054-86f6-d41d0c1cba4b">Template</Material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952a6df7-b138-4f89-9bc4-e7a874ea3254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85eb2a3-840f-4054-86f6-d41d0c1cba4b"/>
  </ds:schemaRefs>
</ds:datastoreItem>
</file>

<file path=customXml/itemProps3.xml><?xml version="1.0" encoding="utf-8"?>
<ds:datastoreItem xmlns:ds="http://schemas.openxmlformats.org/officeDocument/2006/customXml" ds:itemID="{1D388FF6-FC9B-4F3A-8C9E-F50B5860EC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556</Words>
  <Application>Microsoft Office PowerPoint</Application>
  <PresentationFormat>On-screen Show (4:3)</PresentationFormat>
  <Paragraphs>142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1_Corporate Presentation Template (4x3 - Normal)</vt:lpstr>
      <vt:lpstr>3_Office Theme</vt:lpstr>
      <vt:lpstr>think-cell Slide</vt:lpstr>
      <vt:lpstr>PowerPoint Presentation</vt:lpstr>
      <vt:lpstr>Objectives</vt:lpstr>
      <vt:lpstr>Project Understanding</vt:lpstr>
      <vt:lpstr>Project Understanding (Contd.)</vt:lpstr>
      <vt:lpstr>Project Understanding (Contd.)</vt:lpstr>
      <vt:lpstr>Approach Used</vt:lpstr>
      <vt:lpstr>Project Execution</vt:lpstr>
      <vt:lpstr>Modules</vt:lpstr>
      <vt:lpstr>Modules</vt:lpstr>
      <vt:lpstr>Modules</vt:lpstr>
      <vt:lpstr>Modules</vt:lpstr>
      <vt:lpstr>Learning</vt:lpstr>
      <vt:lpstr>Learning</vt:lpstr>
      <vt:lpstr>Best Practices</vt:lpstr>
      <vt:lpstr>Opportunity for improvement</vt:lpstr>
      <vt:lpstr>Best Practices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Mangtani, Jainisha</cp:lastModifiedBy>
  <cp:revision>101</cp:revision>
  <dcterms:created xsi:type="dcterms:W3CDTF">2014-04-28T11:21:39Z</dcterms:created>
  <dcterms:modified xsi:type="dcterms:W3CDTF">2017-12-21T13:04:27Z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0x010100A64F2559C04AE4488E94205E47398A2E</vt:lpwstr>
  </property>
</Properties>
</file>