
<file path=[Content_Types].xml><?xml version="1.0" encoding="utf-8"?>
<Types xmlns="http://schemas.openxmlformats.org/package/2006/content-types">
  <Default Extension="aac" ContentType="audio/aac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22B62E-FD30-46C9-8C82-CAE9CFE2BAD9}" v="81" dt="2025-08-30T07:06:35.5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" y="4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8/30/2025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8/30/2025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8/30/2025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8/30/2025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8/30/2025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8/30/2025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8/30/2025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8/30/2025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microsoft.com/office/2007/relationships/media" Target="../media/media1.aac"/><Relationship Id="rId1" Type="http://schemas.openxmlformats.org/officeDocument/2006/relationships/audio" Target="NULL" TargetMode="Externa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media" Target="../media/media1.aac"/><Relationship Id="rId1" Type="http://schemas.openxmlformats.org/officeDocument/2006/relationships/audio" Target="NULL" TargetMode="Externa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media" Target="../media/media1.aac"/><Relationship Id="rId1" Type="http://schemas.openxmlformats.org/officeDocument/2006/relationships/audio" Target="NULL" TargetMode="Externa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media" Target="../media/media1.aac"/><Relationship Id="rId1" Type="http://schemas.openxmlformats.org/officeDocument/2006/relationships/audio" Target="NULL" TargetMode="Externa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media" Target="../media/media2.aac"/><Relationship Id="rId1" Type="http://schemas.openxmlformats.org/officeDocument/2006/relationships/audio" Target="NULL" TargetMode="Externa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aac"/><Relationship Id="rId1" Type="http://schemas.microsoft.com/office/2007/relationships/media" Target="../media/media2.aac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aac"/><Relationship Id="rId1" Type="http://schemas.microsoft.com/office/2007/relationships/media" Target="../media/media3.aac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aac"/><Relationship Id="rId1" Type="http://schemas.microsoft.com/office/2007/relationships/media" Target="../media/media4.aac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F16B1-2C55-6583-6BD1-B837A8F304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21031" y="211015"/>
            <a:ext cx="8706984" cy="2450124"/>
          </a:xfrm>
        </p:spPr>
        <p:txBody>
          <a:bodyPr/>
          <a:lstStyle/>
          <a:p>
            <a:r>
              <a:rPr lang="en-US" sz="6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 VERSE</a:t>
            </a:r>
            <a:endParaRPr lang="en-IN" sz="6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82F61A4-108B-ACA2-4B30-29CC9A8124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3985" y="3429000"/>
            <a:ext cx="10064030" cy="2795954"/>
          </a:xfrm>
        </p:spPr>
        <p:txBody>
          <a:bodyPr>
            <a:normAutofit/>
          </a:bodyPr>
          <a:lstStyle/>
          <a:p>
            <a:r>
              <a:rPr lang="en-US" dirty="0"/>
              <a:t>TEAM NAME : </a:t>
            </a:r>
            <a:r>
              <a:rPr lang="en-US" dirty="0">
                <a:solidFill>
                  <a:srgbClr val="FFFF00"/>
                </a:solidFill>
              </a:rPr>
              <a:t>GODLIKE</a:t>
            </a:r>
            <a:endParaRPr lang="en-US" dirty="0"/>
          </a:p>
          <a:p>
            <a:r>
              <a:rPr lang="en-US" dirty="0"/>
              <a:t>HACKATHON NAME :</a:t>
            </a:r>
            <a:r>
              <a:rPr lang="en-US" dirty="0">
                <a:solidFill>
                  <a:srgbClr val="FFFF00"/>
                </a:solidFill>
              </a:rPr>
              <a:t>COGNITIVE X HACKATHON</a:t>
            </a:r>
            <a:endParaRPr lang="en-US" dirty="0"/>
          </a:p>
          <a:p>
            <a:endParaRPr lang="en-IN" dirty="0">
              <a:solidFill>
                <a:srgbClr val="FFFF00"/>
              </a:solidFill>
            </a:endParaRPr>
          </a:p>
        </p:txBody>
      </p:sp>
      <p:pic>
        <p:nvPicPr>
          <p:cNvPr id="7" name="WhatsApp Audio 2025-08-30 at 12.05.29 PM">
            <a:hlinkClick r:id="" action="ppaction://media"/>
            <a:extLst>
              <a:ext uri="{FF2B5EF4-FFF2-40B4-BE49-F238E27FC236}">
                <a16:creationId xmlns:a16="http://schemas.microsoft.com/office/drawing/2014/main" id="{65117833-D90E-FE8C-775A-AF0F4444E326}"/>
              </a:ext>
            </a:extLst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end="55478.0664"/>
                </p14:media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537218" y="6323746"/>
            <a:ext cx="323240" cy="323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1957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Click="0" advTm="12000">
        <p:circle/>
      </p:transition>
    </mc:Choice>
    <mc:Fallback>
      <p:transition spd="slow" advClick="0" advTm="12000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2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2814A-1D11-1390-9A79-598EDFB6D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         PROBLEM STATEMENT </a:t>
            </a:r>
            <a:br>
              <a:rPr lang="en-US" dirty="0"/>
            </a:br>
            <a:r>
              <a:rPr lang="en-US" dirty="0"/>
              <a:t>  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AE23B-F022-24E4-F409-FDA1D2650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Students ,professionals and visually impaired users struggle with:</a:t>
            </a:r>
          </a:p>
          <a:p>
            <a:endParaRPr lang="en-US" dirty="0"/>
          </a:p>
          <a:p>
            <a:r>
              <a:rPr lang="en-US" dirty="0"/>
              <a:t>Lack of accessible audiobooks</a:t>
            </a:r>
          </a:p>
          <a:p>
            <a:endParaRPr lang="en-US" dirty="0"/>
          </a:p>
          <a:p>
            <a:r>
              <a:rPr lang="en-US" dirty="0"/>
              <a:t>Limited tone customization in narration</a:t>
            </a:r>
          </a:p>
          <a:p>
            <a:endParaRPr lang="en-US" dirty="0"/>
          </a:p>
          <a:p>
            <a:r>
              <a:rPr lang="en-US" dirty="0"/>
              <a:t>Time-consuming manual recording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Need: Automated, customizable, downloadable audiobooks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4" name="WhatsApp Audio 2025-08-30 at 12.05.29 PM">
            <a:hlinkClick r:id="" action="ppaction://media"/>
            <a:extLst>
              <a:ext uri="{FF2B5EF4-FFF2-40B4-BE49-F238E27FC236}">
                <a16:creationId xmlns:a16="http://schemas.microsoft.com/office/drawing/2014/main" id="{D3076A20-B3E5-3C27-F51A-A589DC23FC9B}"/>
              </a:ext>
            </a:extLst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st="12100" end="37500.0664"/>
                </p14:media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713065" y="6301153"/>
            <a:ext cx="332398" cy="332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00648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4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65734-9EFB-5DE8-6A99-BEA198A72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400" dirty="0">
                <a:solidFill>
                  <a:srgbClr val="FF0000"/>
                </a:solidFill>
              </a:rPr>
              <a:t>PROPOSED SOLUTION</a:t>
            </a:r>
            <a:endParaRPr lang="en-IN" sz="5400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19BE9-1A81-B00E-1B5A-FEBEAF2CE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EchoVerse</a:t>
            </a:r>
            <a:r>
              <a:rPr lang="en-IN" dirty="0"/>
              <a:t>: Generative AI system that:</a:t>
            </a:r>
          </a:p>
          <a:p>
            <a:endParaRPr lang="en-IN" dirty="0"/>
          </a:p>
          <a:p>
            <a:r>
              <a:rPr lang="en-IN" dirty="0"/>
              <a:t>Rewrites text into desired tone (Neutral, Suspenseful, Inspiring) using IBM Watson LLM</a:t>
            </a:r>
          </a:p>
          <a:p>
            <a:endParaRPr lang="en-IN" dirty="0"/>
          </a:p>
          <a:p>
            <a:r>
              <a:rPr lang="en-IN" dirty="0"/>
              <a:t>Converts into natural voice narration using IBM Watson TTS</a:t>
            </a:r>
          </a:p>
          <a:p>
            <a:endParaRPr lang="en-IN" dirty="0"/>
          </a:p>
          <a:p>
            <a:r>
              <a:rPr lang="en-IN" dirty="0"/>
              <a:t>Provide downloadable audio output (.mp3)</a:t>
            </a:r>
          </a:p>
          <a:p>
            <a:endParaRPr lang="en-IN" dirty="0"/>
          </a:p>
          <a:p>
            <a:r>
              <a:rPr lang="en-IN" dirty="0"/>
              <a:t>Easy-to-use </a:t>
            </a:r>
            <a:r>
              <a:rPr lang="en-IN" dirty="0" err="1"/>
              <a:t>Streamlit</a:t>
            </a:r>
            <a:r>
              <a:rPr lang="en-IN" dirty="0"/>
              <a:t> interface</a:t>
            </a:r>
          </a:p>
        </p:txBody>
      </p:sp>
      <p:pic>
        <p:nvPicPr>
          <p:cNvPr id="5" name="WhatsApp Audio 2025-08-30 at 12.05.29 PM">
            <a:hlinkClick r:id="" action="ppaction://media"/>
            <a:extLst>
              <a:ext uri="{FF2B5EF4-FFF2-40B4-BE49-F238E27FC236}">
                <a16:creationId xmlns:a16="http://schemas.microsoft.com/office/drawing/2014/main" id="{60BD442D-8755-BD9F-68FD-2BF988AD89BC}"/>
              </a:ext>
            </a:extLst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st="29600" end="19578.0664"/>
                </p14:media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220695" y="6004717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63732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7" dur="184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3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EE16A-0ADF-5528-825F-84DD1B174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400" dirty="0">
                <a:solidFill>
                  <a:srgbClr val="FF0000"/>
                </a:solidFill>
              </a:rPr>
              <a:t>SYSTEM ARCHITECTURE</a:t>
            </a:r>
            <a:endParaRPr lang="en-IN" sz="5400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E054D-2575-A2B4-7C66-B9E715759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Input: User pastes/upload text</a:t>
            </a:r>
          </a:p>
          <a:p>
            <a:endParaRPr lang="en-IN" dirty="0"/>
          </a:p>
          <a:p>
            <a:r>
              <a:rPr lang="en-IN" dirty="0"/>
              <a:t>Step 1: Text sent to IBM Watson Granite LLM → Tone-adaptive rewrite</a:t>
            </a:r>
          </a:p>
          <a:p>
            <a:endParaRPr lang="en-IN" dirty="0"/>
          </a:p>
          <a:p>
            <a:r>
              <a:rPr lang="en-IN" dirty="0"/>
              <a:t>Step 2: Watson TTS converts rewritten text → High-quality voice</a:t>
            </a:r>
          </a:p>
          <a:p>
            <a:endParaRPr lang="en-IN" dirty="0"/>
          </a:p>
          <a:p>
            <a:r>
              <a:rPr lang="en-IN" dirty="0"/>
              <a:t>Step 3: </a:t>
            </a:r>
            <a:r>
              <a:rPr lang="en-IN" dirty="0" err="1"/>
              <a:t>Streamlit</a:t>
            </a:r>
            <a:r>
              <a:rPr lang="en-IN" dirty="0"/>
              <a:t> UI allows play + download of audio</a:t>
            </a:r>
          </a:p>
          <a:p>
            <a:endParaRPr lang="en-IN" dirty="0"/>
          </a:p>
          <a:p>
            <a:r>
              <a:rPr lang="en-IN" dirty="0"/>
              <a:t>Output: MP3 file(Use a block diagram here)</a:t>
            </a:r>
          </a:p>
        </p:txBody>
      </p:sp>
      <p:pic>
        <p:nvPicPr>
          <p:cNvPr id="5" name="WhatsApp Audio 2025-08-30 at 12.05.29 PM">
            <a:hlinkClick r:id="" action="ppaction://media"/>
            <a:extLst>
              <a:ext uri="{FF2B5EF4-FFF2-40B4-BE49-F238E27FC236}">
                <a16:creationId xmlns:a16="http://schemas.microsoft.com/office/drawing/2014/main" id="{E92DB1BA-948F-3949-4E69-47A3B5D56858}"/>
              </a:ext>
            </a:extLst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st="48011"/>
                </p14:media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159026" y="6127018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49477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9567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59538-CD4E-1743-E952-9CBA20A23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400" dirty="0">
                <a:solidFill>
                  <a:srgbClr val="FF0000"/>
                </a:solidFill>
              </a:rPr>
              <a:t>KEY FEATURES</a:t>
            </a:r>
            <a:endParaRPr lang="en-IN" sz="5400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2F5E8-9CAF-1B0F-DC74-2111C07AF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1. Tone-Adaptive Rewriting (Neutral, Suspenseful, Inspiring)</a:t>
            </a:r>
          </a:p>
          <a:p>
            <a:endParaRPr lang="en-IN" dirty="0"/>
          </a:p>
          <a:p>
            <a:r>
              <a:rPr lang="en-IN" dirty="0"/>
              <a:t>2. Natural Voice Narration (Lisa, Michael, Allison)</a:t>
            </a:r>
          </a:p>
          <a:p>
            <a:endParaRPr lang="en-IN" dirty="0"/>
          </a:p>
          <a:p>
            <a:r>
              <a:rPr lang="en-IN" dirty="0"/>
              <a:t>3. Downloadable &amp; </a:t>
            </a:r>
            <a:r>
              <a:rPr lang="en-IN" dirty="0" err="1"/>
              <a:t>Streamable</a:t>
            </a:r>
            <a:r>
              <a:rPr lang="en-IN" dirty="0"/>
              <a:t> Audio (MP3 format)</a:t>
            </a:r>
          </a:p>
          <a:p>
            <a:endParaRPr lang="en-IN" dirty="0"/>
          </a:p>
          <a:p>
            <a:r>
              <a:rPr lang="en-IN" dirty="0"/>
              <a:t>4. Side-by-Side Text Comparison</a:t>
            </a:r>
          </a:p>
          <a:p>
            <a:endParaRPr lang="en-IN" dirty="0"/>
          </a:p>
          <a:p>
            <a:r>
              <a:rPr lang="en-IN" dirty="0"/>
              <a:t>5. User-Friendly Interface (</a:t>
            </a:r>
            <a:r>
              <a:rPr lang="en-IN" dirty="0" err="1"/>
              <a:t>Streamlit</a:t>
            </a:r>
            <a:r>
              <a:rPr lang="en-IN" dirty="0"/>
              <a:t>)</a:t>
            </a:r>
          </a:p>
        </p:txBody>
      </p:sp>
      <p:pic>
        <p:nvPicPr>
          <p:cNvPr id="4" name="WhatsApp Audio 2025-08-30 at 12.16.58 PM">
            <a:hlinkClick r:id="" action="ppaction://media"/>
            <a:extLst>
              <a:ext uri="{FF2B5EF4-FFF2-40B4-BE49-F238E27FC236}">
                <a16:creationId xmlns:a16="http://schemas.microsoft.com/office/drawing/2014/main" id="{6AA15DAF-0DA8-EA01-DB8D-1A512D0829B6}"/>
              </a:ext>
            </a:extLst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st="9224" end="2149.5975"/>
                </p14:media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619279" y="6248399"/>
            <a:ext cx="355844" cy="355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48937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C5D24-A0FE-8000-B346-3E9DB4559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       </a:t>
            </a:r>
            <a:r>
              <a:rPr lang="en-US" sz="5400" dirty="0">
                <a:solidFill>
                  <a:srgbClr val="FF0000"/>
                </a:solidFill>
              </a:rPr>
              <a:t>TECHNOLOGIES USED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09BF6-3D24-BE9E-214C-747B3EA9D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IBM Watson → LLM (Granite) + TTS</a:t>
            </a:r>
          </a:p>
          <a:p>
            <a:endParaRPr lang="en-IN" dirty="0"/>
          </a:p>
          <a:p>
            <a:r>
              <a:rPr lang="en-IN" dirty="0" err="1"/>
              <a:t>Streamlit</a:t>
            </a:r>
            <a:r>
              <a:rPr lang="en-IN" dirty="0"/>
              <a:t> → Frontend UI</a:t>
            </a:r>
          </a:p>
          <a:p>
            <a:endParaRPr lang="en-IN" dirty="0"/>
          </a:p>
          <a:p>
            <a:r>
              <a:rPr lang="en-IN" dirty="0"/>
              <a:t>Python → Backend scripting</a:t>
            </a:r>
          </a:p>
          <a:p>
            <a:endParaRPr lang="en-IN" dirty="0"/>
          </a:p>
          <a:p>
            <a:r>
              <a:rPr lang="en-IN" dirty="0" err="1"/>
              <a:t>PyMuPDF</a:t>
            </a:r>
            <a:r>
              <a:rPr lang="en-IN" dirty="0"/>
              <a:t> → Extract text from PDFs</a:t>
            </a:r>
          </a:p>
          <a:p>
            <a:endParaRPr lang="en-IN" dirty="0"/>
          </a:p>
          <a:p>
            <a:r>
              <a:rPr lang="en-IN" dirty="0"/>
              <a:t>FAISS / </a:t>
            </a:r>
            <a:r>
              <a:rPr lang="en-IN" dirty="0" err="1"/>
              <a:t>HuggingFace</a:t>
            </a:r>
            <a:r>
              <a:rPr lang="en-IN" dirty="0"/>
              <a:t> → (Optional, for scalable storage and NLP fine-tuning)</a:t>
            </a:r>
          </a:p>
        </p:txBody>
      </p:sp>
      <p:pic>
        <p:nvPicPr>
          <p:cNvPr id="4" name="WhatsApp Audio 2025-08-30 at 12.16.58 PM (1)">
            <a:hlinkClick r:id="" action="ppaction://media"/>
            <a:extLst>
              <a:ext uri="{FF2B5EF4-FFF2-40B4-BE49-F238E27FC236}">
                <a16:creationId xmlns:a16="http://schemas.microsoft.com/office/drawing/2014/main" id="{EB6A383A-6B5B-1878-BB11-1BC0267ABAF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020059" y="6219091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27414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296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1EB7D-70AF-9117-027F-764A70E03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400" dirty="0">
                <a:solidFill>
                  <a:srgbClr val="FF0000"/>
                </a:solidFill>
              </a:rPr>
              <a:t>EXPECTED IMPACT</a:t>
            </a:r>
            <a:endParaRPr lang="en-IN" sz="5400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C6809-ED48-8D58-7621-6FD6B6DEE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Accessibility → Helps visually impaired &amp; dyslexic users</a:t>
            </a:r>
          </a:p>
          <a:p>
            <a:endParaRPr lang="en-IN" dirty="0"/>
          </a:p>
          <a:p>
            <a:r>
              <a:rPr lang="en-IN" dirty="0"/>
              <a:t>Education → Students get quick audiobook versions of notes</a:t>
            </a:r>
          </a:p>
          <a:p>
            <a:endParaRPr lang="en-IN" dirty="0"/>
          </a:p>
          <a:p>
            <a:r>
              <a:rPr lang="en-IN" dirty="0"/>
              <a:t>Entertainment → Personalized audiobook experiences</a:t>
            </a:r>
          </a:p>
          <a:p>
            <a:endParaRPr lang="en-IN" dirty="0"/>
          </a:p>
          <a:p>
            <a:r>
              <a:rPr lang="en-IN" dirty="0"/>
              <a:t>Efficiency → Converts text to audio in seconds</a:t>
            </a:r>
          </a:p>
        </p:txBody>
      </p:sp>
      <p:pic>
        <p:nvPicPr>
          <p:cNvPr id="4" name="WhatsApp Audio 2025-08-30 at 12.23.46 PM">
            <a:hlinkClick r:id="" action="ppaction://media"/>
            <a:extLst>
              <a:ext uri="{FF2B5EF4-FFF2-40B4-BE49-F238E27FC236}">
                <a16:creationId xmlns:a16="http://schemas.microsoft.com/office/drawing/2014/main" id="{07863466-B6D5-F16C-2D72-C22F431DB07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302755" y="6265984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70312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78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A4F20-0493-2107-1666-907106B72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652388"/>
            <a:ext cx="9404723" cy="1400530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rgbClr val="FF0000"/>
                </a:solidFill>
              </a:rPr>
              <a:t>DEMO &amp; FUTURESCOPE</a:t>
            </a:r>
            <a:endParaRPr lang="en-IN" sz="4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9956B-2627-64CD-063D-D1959C039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Demo:</a:t>
            </a:r>
          </a:p>
          <a:p>
            <a:endParaRPr lang="en-IN" dirty="0"/>
          </a:p>
          <a:p>
            <a:r>
              <a:rPr lang="en-IN" dirty="0"/>
              <a:t>Input: Paste text → Select tone → Generate audio → Download</a:t>
            </a:r>
          </a:p>
          <a:p>
            <a:endParaRPr lang="en-IN" dirty="0"/>
          </a:p>
          <a:p>
            <a:pPr lvl="1"/>
            <a:r>
              <a:rPr lang="en-IN" dirty="0"/>
              <a:t>Future Scope:</a:t>
            </a:r>
          </a:p>
          <a:p>
            <a:pPr lvl="1"/>
            <a:r>
              <a:rPr lang="en-IN" dirty="0"/>
              <a:t>Multi-language support</a:t>
            </a:r>
          </a:p>
          <a:p>
            <a:pPr lvl="1"/>
            <a:r>
              <a:rPr lang="en-IN" dirty="0"/>
              <a:t>Background music/sound effects</a:t>
            </a:r>
          </a:p>
          <a:p>
            <a:pPr lvl="1"/>
            <a:r>
              <a:rPr lang="en-IN" dirty="0"/>
              <a:t>Mobile app integration</a:t>
            </a:r>
          </a:p>
        </p:txBody>
      </p:sp>
      <p:pic>
        <p:nvPicPr>
          <p:cNvPr id="4" name="WhatsApp Audio 2025-08-30 at 12.23.47 PM">
            <a:hlinkClick r:id="" action="ppaction://media"/>
            <a:extLst>
              <a:ext uri="{FF2B5EF4-FFF2-40B4-BE49-F238E27FC236}">
                <a16:creationId xmlns:a16="http://schemas.microsoft.com/office/drawing/2014/main" id="{CC66F3E6-C28F-0226-F951-E731578E189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 flipV="1">
            <a:off x="11088688" y="5815927"/>
            <a:ext cx="487363" cy="864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91190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267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ADC05E1-FBAE-4DC2-58F9-A07DDA3A5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1926" y="2728734"/>
            <a:ext cx="9404723" cy="2523203"/>
          </a:xfrm>
        </p:spPr>
        <p:txBody>
          <a:bodyPr/>
          <a:lstStyle/>
          <a:p>
            <a:pPr algn="ctr"/>
            <a:r>
              <a:rPr lang="en-US" sz="8800" dirty="0">
                <a:solidFill>
                  <a:srgbClr val="FFFF00"/>
                </a:solidFill>
              </a:rPr>
              <a:t>THANK YOU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278538"/>
      </p:ext>
    </p:extLst>
  </p:cSld>
  <p:clrMapOvr>
    <a:masterClrMapping/>
  </p:clrMapOvr>
  <p:transition spd="slow">
    <p:cover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162</TotalTime>
  <Words>298</Words>
  <Application>Microsoft Office PowerPoint</Application>
  <PresentationFormat>Widescreen</PresentationFormat>
  <Paragraphs>72</Paragraphs>
  <Slides>9</Slides>
  <Notes>0</Notes>
  <HiddenSlides>0</HiddenSlides>
  <MMClips>8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Century Gothic</vt:lpstr>
      <vt:lpstr>Times New Roman</vt:lpstr>
      <vt:lpstr>Wingdings 3</vt:lpstr>
      <vt:lpstr>Ion</vt:lpstr>
      <vt:lpstr>ECHO VERSE</vt:lpstr>
      <vt:lpstr>         PROBLEM STATEMENT     </vt:lpstr>
      <vt:lpstr>PROPOSED SOLUTION</vt:lpstr>
      <vt:lpstr>SYSTEM ARCHITECTURE</vt:lpstr>
      <vt:lpstr>KEY FEATURES</vt:lpstr>
      <vt:lpstr>       TECHNOLOGIES USED</vt:lpstr>
      <vt:lpstr>EXPECTED IMPACT</vt:lpstr>
      <vt:lpstr>DEMO &amp; FUTURESCOPE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kganeshkqq@outlook.com</dc:creator>
  <cp:lastModifiedBy>kganeshkqq@outlook.com</cp:lastModifiedBy>
  <cp:revision>3</cp:revision>
  <dcterms:created xsi:type="dcterms:W3CDTF">2025-08-30T04:25:59Z</dcterms:created>
  <dcterms:modified xsi:type="dcterms:W3CDTF">2025-08-30T07:08:01Z</dcterms:modified>
</cp:coreProperties>
</file>