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4" r:id="rId5"/>
    <p:sldId id="268" r:id="rId6"/>
    <p:sldId id="262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B5"/>
    <a:srgbClr val="FAD2CE"/>
    <a:srgbClr val="FC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1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2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75F4-88EB-4441-957D-58008D2F006B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8FFF-26E4-4F02-9C3E-1CD4FD1E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385181" y="1509379"/>
            <a:ext cx="8962136" cy="3720790"/>
            <a:chOff x="1385181" y="1610979"/>
            <a:chExt cx="8962136" cy="3720790"/>
          </a:xfrm>
        </p:grpSpPr>
        <p:grpSp>
          <p:nvGrpSpPr>
            <p:cNvPr id="16" name="그룹 15"/>
            <p:cNvGrpSpPr/>
            <p:nvPr/>
          </p:nvGrpSpPr>
          <p:grpSpPr>
            <a:xfrm>
              <a:off x="1385181" y="1610979"/>
              <a:ext cx="3718560" cy="3720790"/>
              <a:chOff x="4433181" y="1214739"/>
              <a:chExt cx="3718560" cy="372079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2323" y="1686559"/>
                <a:ext cx="1459956" cy="2795241"/>
              </a:xfrm>
              <a:prstGeom prst="rect">
                <a:avLst/>
              </a:prstGeom>
            </p:spPr>
          </p:pic>
          <p:sp>
            <p:nvSpPr>
              <p:cNvPr id="15" name="타원 14"/>
              <p:cNvSpPr/>
              <p:nvPr/>
            </p:nvSpPr>
            <p:spPr>
              <a:xfrm>
                <a:off x="4433181" y="131633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616061" y="121473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616061" y="139984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674243" y="2922978"/>
              <a:ext cx="46730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E</a:t>
              </a:r>
              <a:r>
                <a:rPr lang="en-US" altLang="ko-KR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lectronic Receipt</a:t>
              </a:r>
              <a:endParaRPr lang="ko-KR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1393" y="3753975"/>
              <a:ext cx="2077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[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카드 전자 영수증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]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4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00327" y="1438259"/>
            <a:ext cx="3718560" cy="3720790"/>
            <a:chOff x="1385181" y="1610979"/>
            <a:chExt cx="3718560" cy="3720790"/>
          </a:xfrm>
        </p:grpSpPr>
        <p:grpSp>
          <p:nvGrpSpPr>
            <p:cNvPr id="2" name="그룹 1"/>
            <p:cNvGrpSpPr/>
            <p:nvPr/>
          </p:nvGrpSpPr>
          <p:grpSpPr>
            <a:xfrm>
              <a:off x="1385181" y="1610979"/>
              <a:ext cx="3718560" cy="3720790"/>
              <a:chOff x="4433181" y="1214739"/>
              <a:chExt cx="3718560" cy="372079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433181" y="131633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rgbClr val="FD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616061" y="121473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rgbClr val="FD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616061" y="1399849"/>
                <a:ext cx="3535680" cy="3535680"/>
              </a:xfrm>
              <a:prstGeom prst="ellipse">
                <a:avLst/>
              </a:prstGeom>
              <a:noFill/>
              <a:ln w="19050">
                <a:solidFill>
                  <a:srgbClr val="FD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483" y="2082798"/>
              <a:ext cx="1459956" cy="279524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765683" y="2945528"/>
            <a:ext cx="4302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E</a:t>
            </a:r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lectronic Receipt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0651" y="3719308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카드 전자 영수증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]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4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4800"/>
            <a:ext cx="701040" cy="76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7283" y="304800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CONTENTS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" y="282448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063" y="301930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주제 선정 배경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3268" y="283821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3931" y="303303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시장 조사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7488" y="283821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7511" y="3033035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삼번은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뭘까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6640" y="282448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04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37303" y="301930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4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번은 뭐지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8782" y="365547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소주제 하나인데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,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223" y="408740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하나의 페이지임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7223" y="451932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하나의 페이지임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6184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7866" y="2956560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3523" y="162560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3546" y="182042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주제 선정 배경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523" y="390144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4186" y="409626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시장 조사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9203" y="162560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9226" y="1820425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삼번은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뭘까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29203" y="390144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04</a:t>
            </a:r>
            <a:endParaRPr lang="ko-KR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9866" y="409626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4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번은 뭐지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1265" y="245659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소주제 하나인데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,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9706" y="288852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하나의 페이지임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706" y="332044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-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하나의 페이지임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78334" y="2629782"/>
            <a:ext cx="4142801" cy="1200329"/>
            <a:chOff x="4554254" y="1979542"/>
            <a:chExt cx="4142801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4554254" y="1979542"/>
              <a:ext cx="11592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01</a:t>
              </a:r>
              <a:endParaRPr lang="ko-KR" altLang="en-US" sz="7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3546" y="2225764"/>
              <a:ext cx="29835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주제 선정 배경</a:t>
              </a:r>
              <a:endParaRPr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30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94640" y="294640"/>
            <a:ext cx="0" cy="965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152" y="294640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Electronic Receipt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11" y="369034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C0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</a:t>
            </a:r>
            <a:endParaRPr lang="ko-KR" altLang="en-US" sz="2000" dirty="0">
              <a:solidFill>
                <a:srgbClr val="C000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832" y="615255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주제 선정 배경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[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예시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]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04800"/>
            <a:ext cx="865177" cy="86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6123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36296" y="336510"/>
            <a:ext cx="3060453" cy="759877"/>
            <a:chOff x="835485" y="266283"/>
            <a:chExt cx="3060453" cy="759877"/>
          </a:xfrm>
        </p:grpSpPr>
        <p:sp>
          <p:nvSpPr>
            <p:cNvPr id="5" name="TextBox 4"/>
            <p:cNvSpPr txBox="1"/>
            <p:nvPr/>
          </p:nvSpPr>
          <p:spPr>
            <a:xfrm>
              <a:off x="865177" y="266283"/>
              <a:ext cx="1680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Electronic Receipt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485" y="50294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주제 선정 배경 </a:t>
              </a:r>
              <a:r>
                <a:rPr lang="en-US" altLang="ko-KR" sz="2800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[</a:t>
              </a:r>
              <a:r>
                <a:rPr lang="ko-KR" altLang="en-US" sz="2800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예시</a:t>
              </a:r>
              <a:r>
                <a:rPr lang="en-US" altLang="ko-KR" sz="2800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]</a:t>
              </a:r>
              <a:endParaRPr lang="ko-KR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2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86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KT&amp;G 상상제목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MIN</cp:lastModifiedBy>
  <cp:revision>12</cp:revision>
  <dcterms:created xsi:type="dcterms:W3CDTF">2016-02-04T04:23:15Z</dcterms:created>
  <dcterms:modified xsi:type="dcterms:W3CDTF">2016-02-04T07:12:19Z</dcterms:modified>
</cp:coreProperties>
</file>