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3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任务积分系统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en-US" altLang="zh-CN"/>
              <a:t>SOA</a:t>
            </a:r>
            <a:r>
              <a:rPr lang="zh-CN" altLang="en-US"/>
              <a:t>服务调用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690" y="381635"/>
            <a:ext cx="10515600" cy="1325563"/>
          </a:xfrm>
        </p:spPr>
        <p:txBody>
          <a:bodyPr/>
          <a:p>
            <a:r>
              <a:rPr lang="zh-CN" altLang="en-US"/>
              <a:t>项目结构依赖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661795"/>
            <a:ext cx="9488170" cy="4900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数据库表设计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静态表：</a:t>
            </a:r>
            <a:r>
              <a:rPr lang="en-US" altLang="zh-CN"/>
              <a:t>t</a:t>
            </a:r>
            <a:r>
              <a:rPr lang="en-US" altLang="zh-CN"/>
              <a:t>ask</a:t>
            </a:r>
            <a:endParaRPr lang="en-US" altLang="zh-CN"/>
          </a:p>
          <a:p>
            <a:r>
              <a:rPr lang="zh-CN" altLang="en-US"/>
              <a:t>动态表：</a:t>
            </a:r>
            <a:r>
              <a:rPr lang="en-US" altLang="zh-CN"/>
              <a:t>user_score, user_history, task_record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Resultful API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/task/user/login			</a:t>
            </a:r>
            <a:r>
              <a:rPr lang="zh-CN" altLang="en-US">
                <a:sym typeface="+mn-ea"/>
              </a:rPr>
              <a:t>用户登录</a:t>
            </a:r>
            <a:endParaRPr lang="en-US" altLang="zh-CN"/>
          </a:p>
          <a:p>
            <a:r>
              <a:rPr lang="en-US" altLang="zh-CN"/>
              <a:t>/task/user/score			</a:t>
            </a:r>
            <a:r>
              <a:rPr lang="zh-CN" altLang="en-US"/>
              <a:t>获取任务列表</a:t>
            </a:r>
            <a:endParaRPr lang="zh-CN" altLang="en-US"/>
          </a:p>
          <a:p>
            <a:r>
              <a:rPr lang="en-US" altLang="zh-CN"/>
              <a:t>/task</a:t>
            </a:r>
            <a:r>
              <a:rPr lang="zh-CN" altLang="en-US"/>
              <a:t>/{tid}/receive领取任务</a:t>
            </a:r>
            <a:endParaRPr lang="zh-CN" altLang="en-US"/>
          </a:p>
          <a:p>
            <a:r>
              <a:rPr lang="en-US" altLang="zh-CN"/>
              <a:t>/task</a:t>
            </a:r>
            <a:r>
              <a:rPr lang="zh-CN" altLang="en-US"/>
              <a:t>/{tid}/finish做任务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SpringMVC</a:t>
            </a:r>
            <a:endParaRPr lang="en-US" altLang="zh-CN"/>
          </a:p>
          <a:p>
            <a:r>
              <a:rPr lang="en-US" altLang="zh-CN"/>
              <a:t>Spring</a:t>
            </a:r>
            <a:endParaRPr lang="en-US" altLang="zh-CN"/>
          </a:p>
          <a:p>
            <a:r>
              <a:rPr lang="en-US" altLang="zh-CN"/>
              <a:t>Mybatis+Redis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Kingsoft Office WPP</Application>
  <PresentationFormat>宽屏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user</cp:lastModifiedBy>
  <cp:revision>2</cp:revision>
  <dcterms:created xsi:type="dcterms:W3CDTF">2017-11-02T07:49:00Z</dcterms:created>
  <dcterms:modified xsi:type="dcterms:W3CDTF">2017-11-02T11:41:41Z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2052-10.8.0.5422</vt:lpwstr>
  </property>
</Properties>
</file>