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任务积分系统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Web-</a:t>
            </a:r>
            <a:r>
              <a:rPr lang="zh-CN" altLang="en-US" dirty="0" smtClean="0"/>
              <a:t>后端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祝宇平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</a:t>
            </a:r>
          </a:p>
          <a:p>
            <a:r>
              <a:rPr lang="en-US" altLang="zh-CN" dirty="0"/>
              <a:t>SOA</a:t>
            </a:r>
            <a:r>
              <a:rPr lang="zh-CN" altLang="en-US" dirty="0"/>
              <a:t>服务调用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2" y="2949262"/>
            <a:ext cx="10343192" cy="3465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690" y="381635"/>
            <a:ext cx="10515600" cy="1325563"/>
          </a:xfrm>
        </p:spPr>
        <p:txBody>
          <a:bodyPr/>
          <a:lstStyle/>
          <a:p>
            <a:r>
              <a:rPr lang="zh-CN" altLang="en-US"/>
              <a:t>项目结构依赖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61795"/>
            <a:ext cx="9488170" cy="490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数据库表设计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静态表：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（任务配置）</a:t>
            </a:r>
            <a:endParaRPr lang="en-US" altLang="zh-CN" dirty="0"/>
          </a:p>
          <a:p>
            <a:r>
              <a:rPr lang="zh-CN" altLang="en-US" dirty="0"/>
              <a:t>动态表：</a:t>
            </a:r>
            <a:r>
              <a:rPr lang="en-US" altLang="zh-CN" dirty="0" err="1" smtClean="0"/>
              <a:t>user_score</a:t>
            </a:r>
            <a:r>
              <a:rPr lang="zh-CN" altLang="en-US" dirty="0" smtClean="0"/>
              <a:t>（用户积分汇总）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user_history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（任务积分流水</a:t>
            </a:r>
            <a:r>
              <a:rPr lang="en-US" altLang="zh-CN" dirty="0" smtClean="0"/>
              <a:t>/</a:t>
            </a:r>
            <a:r>
              <a:rPr lang="zh-CN" altLang="en-US" dirty="0" smtClean="0"/>
              <a:t>操作日志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         </a:t>
            </a:r>
            <a:r>
              <a:rPr lang="en-US" altLang="zh-CN" dirty="0" err="1" smtClean="0"/>
              <a:t>task_record</a:t>
            </a:r>
            <a:r>
              <a:rPr lang="zh-CN" altLang="en-US" dirty="0" smtClean="0"/>
              <a:t>（记录用户每个任务的状态信息）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Resultful API</a:t>
            </a:r>
            <a:r>
              <a:rPr lang="zh-CN" altLang="en-US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/task/user/login</a:t>
            </a:r>
            <a:r>
              <a:rPr lang="en-US" altLang="zh-CN" dirty="0"/>
              <a:t>			</a:t>
            </a:r>
            <a:r>
              <a:rPr lang="zh-CN" altLang="en-US" dirty="0">
                <a:sym typeface="+mn-ea"/>
              </a:rPr>
              <a:t>用户</a:t>
            </a:r>
            <a:r>
              <a:rPr lang="zh-CN" altLang="en-US" dirty="0" smtClean="0">
                <a:sym typeface="+mn-ea"/>
              </a:rPr>
              <a:t>登录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/task/user/score			</a:t>
            </a:r>
            <a:r>
              <a:rPr lang="zh-CN" altLang="en-US" dirty="0" smtClean="0">
                <a:sym typeface="+mn-ea"/>
              </a:rPr>
              <a:t>查看用户积分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smtClean="0"/>
              <a:t>task/list</a:t>
            </a:r>
            <a:r>
              <a:rPr lang="en-US" altLang="zh-CN" dirty="0"/>
              <a:t>			</a:t>
            </a:r>
            <a:r>
              <a:rPr lang="en-US" altLang="zh-CN" dirty="0" smtClean="0"/>
              <a:t>	</a:t>
            </a:r>
            <a:r>
              <a:rPr lang="zh-CN" altLang="en-US" dirty="0" smtClean="0"/>
              <a:t>获取</a:t>
            </a:r>
            <a:r>
              <a:rPr lang="zh-CN" altLang="en-US" dirty="0"/>
              <a:t>任务列表</a:t>
            </a:r>
          </a:p>
          <a:p>
            <a:r>
              <a:rPr lang="en-US" altLang="zh-CN" dirty="0"/>
              <a:t>/task</a:t>
            </a:r>
            <a:r>
              <a:rPr lang="zh-CN" altLang="en-US" dirty="0"/>
              <a:t>/{tid}/</a:t>
            </a:r>
            <a:r>
              <a:rPr lang="zh-CN" altLang="en-US" dirty="0" smtClean="0"/>
              <a:t>receive</a:t>
            </a:r>
            <a:r>
              <a:rPr lang="en-US" altLang="zh-CN" dirty="0" smtClean="0"/>
              <a:t>		</a:t>
            </a:r>
            <a:r>
              <a:rPr lang="zh-CN" altLang="en-US" dirty="0" smtClean="0"/>
              <a:t>领取</a:t>
            </a:r>
            <a:r>
              <a:rPr lang="zh-CN" altLang="en-US" dirty="0"/>
              <a:t>任务</a:t>
            </a:r>
          </a:p>
          <a:p>
            <a:r>
              <a:rPr lang="en-US" altLang="zh-CN" dirty="0"/>
              <a:t>/task</a:t>
            </a:r>
            <a:r>
              <a:rPr lang="zh-CN" altLang="en-US" dirty="0"/>
              <a:t>/{tid}/</a:t>
            </a:r>
            <a:r>
              <a:rPr lang="zh-CN" altLang="en-US" dirty="0" smtClean="0"/>
              <a:t>finish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做</a:t>
            </a:r>
            <a:r>
              <a:rPr lang="zh-CN" altLang="en-US" dirty="0"/>
              <a:t>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技术框架应用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endParaRPr lang="en-US" altLang="zh-CN" dirty="0"/>
          </a:p>
          <a:p>
            <a:r>
              <a:rPr lang="en-US" altLang="zh-CN" dirty="0"/>
              <a:t>Spring</a:t>
            </a:r>
          </a:p>
          <a:p>
            <a:r>
              <a:rPr lang="en-US" altLang="zh-CN" dirty="0" err="1" smtClean="0"/>
              <a:t>Mybatis+Redis</a:t>
            </a:r>
            <a:endParaRPr lang="en-US" altLang="zh-CN" dirty="0" smtClean="0"/>
          </a:p>
          <a:p>
            <a:r>
              <a:rPr lang="zh-CN" altLang="en-US" dirty="0" smtClean="0"/>
              <a:t>前端</a:t>
            </a:r>
            <a:r>
              <a:rPr lang="en-US" altLang="zh-CN" dirty="0" smtClean="0"/>
              <a:t>Ajax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72" y="579548"/>
            <a:ext cx="11216840" cy="2601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38" y="365125"/>
            <a:ext cx="8249561" cy="50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任务积分系统</vt:lpstr>
      <vt:lpstr>背景</vt:lpstr>
      <vt:lpstr>项目结构依赖</vt:lpstr>
      <vt:lpstr>数据库表设计</vt:lpstr>
      <vt:lpstr>Resultful API设计</vt:lpstr>
      <vt:lpstr>技术框架应用</vt:lpstr>
      <vt:lpstr>流程图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任务积分系统</dc:title>
  <dc:creator>LHCan</dc:creator>
  <cp:lastModifiedBy>yp</cp:lastModifiedBy>
  <cp:revision>7</cp:revision>
  <dcterms:created xsi:type="dcterms:W3CDTF">2017-11-02T07:49:00Z</dcterms:created>
  <dcterms:modified xsi:type="dcterms:W3CDTF">2017-11-02T13:57:17Z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2052-10.8.0.5422</vt:lpwstr>
  </property>
</Properties>
</file>