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1" r:id="rId4"/>
    <p:sldId id="262" r:id="rId5"/>
    <p:sldId id="263" r:id="rId6"/>
    <p:sldId id="264" r:id="rId7"/>
    <p:sldId id="272" r:id="rId8"/>
    <p:sldId id="273" r:id="rId9"/>
    <p:sldId id="265" r:id="rId10"/>
    <p:sldId id="258" r:id="rId11"/>
    <p:sldId id="260" r:id="rId12"/>
    <p:sldId id="266" r:id="rId13"/>
    <p:sldId id="259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801" autoAdjust="0"/>
  </p:normalViewPr>
  <p:slideViewPr>
    <p:cSldViewPr snapToGrid="0">
      <p:cViewPr varScale="1">
        <p:scale>
          <a:sx n="57" d="100"/>
          <a:sy n="57" d="100"/>
        </p:scale>
        <p:origin x="16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9646A-D90C-4C89-B607-815ED8B19AE5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BDE7-B26F-47D7-9DF9-D3CEAC737F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2734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5015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primer lugar no queremos que las publicaciones este en la parte de </a:t>
            </a:r>
            <a:r>
              <a:rPr lang="es-ES" dirty="0" err="1" smtClean="0"/>
              <a:t>login</a:t>
            </a:r>
            <a:r>
              <a:rPr lang="es-ES" dirty="0" smtClean="0"/>
              <a:t> por</a:t>
            </a:r>
            <a:r>
              <a:rPr lang="es-ES" baseline="0" dirty="0" smtClean="0"/>
              <a:t> ello comentamos esta línea y borramos del controlador el método </a:t>
            </a:r>
            <a:r>
              <a:rPr lang="es-ES" baseline="0" dirty="0" err="1" smtClean="0"/>
              <a:t>getpublicaciones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408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 primer lugar creamos en</a:t>
            </a:r>
            <a:r>
              <a:rPr lang="es-ES" baseline="0" dirty="0" smtClean="0"/>
              <a:t> la carpeta </a:t>
            </a:r>
            <a:r>
              <a:rPr lang="es-ES" baseline="0" dirty="0" err="1" smtClean="0"/>
              <a:t>routes</a:t>
            </a:r>
            <a:r>
              <a:rPr lang="es-ES" baseline="0" dirty="0" smtClean="0"/>
              <a:t> el archivo publicaciones.js  donde nos traemos el método router y apuntamos al controlador</a:t>
            </a:r>
          </a:p>
          <a:p>
            <a:r>
              <a:rPr lang="es-ES" baseline="0" dirty="0" smtClean="0"/>
              <a:t>Y después, añadimos la ruta y el controlador.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1689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¿Que</a:t>
            </a:r>
            <a:r>
              <a:rPr lang="es-ES" baseline="0" dirty="0" smtClean="0"/>
              <a:t> hace esto?</a:t>
            </a:r>
          </a:p>
          <a:p>
            <a:endParaRPr lang="es-ES" baseline="0" dirty="0" smtClean="0"/>
          </a:p>
          <a:p>
            <a:r>
              <a:rPr lang="es-ES" baseline="0" dirty="0" smtClean="0"/>
              <a:t>Selecciona las publicaciones de la gente a las que sigo.</a:t>
            </a:r>
          </a:p>
          <a:p>
            <a:r>
              <a:rPr lang="es-ES" dirty="0" smtClean="0"/>
              <a:t> y las </a:t>
            </a:r>
            <a:r>
              <a:rPr lang="es-ES" dirty="0" err="1" smtClean="0"/>
              <a:t>renderiza</a:t>
            </a:r>
            <a:r>
              <a:rPr lang="es-ES" dirty="0" smtClean="0"/>
              <a:t> en</a:t>
            </a:r>
            <a:r>
              <a:rPr lang="es-ES" baseline="0" dirty="0" smtClean="0"/>
              <a:t> las </a:t>
            </a:r>
            <a:r>
              <a:rPr lang="es-ES" baseline="0" dirty="0" err="1" smtClean="0"/>
              <a:t>publicaciones.ejs</a:t>
            </a:r>
            <a:r>
              <a:rPr lang="es-ES" baseline="0" dirty="0" smtClean="0"/>
              <a:t> pasándole las publicaciones como datos.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343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Y cambiamos la parte de en construcción</a:t>
            </a:r>
            <a:r>
              <a:rPr lang="es-ES" baseline="0" dirty="0" smtClean="0"/>
              <a:t> por recorrer los elementos de las publicaciones.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355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Añadimos las nuevas rutas publicaciones a nuestro servidor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838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</a:t>
            </a:r>
            <a:r>
              <a:rPr lang="es-ES" baseline="0" dirty="0" smtClean="0"/>
              <a:t> este archivo guardamos la conexión a la BD. Cada uno tendrá que modificar los datos para su </a:t>
            </a:r>
            <a:r>
              <a:rPr lang="es-ES" baseline="0" dirty="0" err="1" smtClean="0"/>
              <a:t>conexion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641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Aquí creamos el servidor HTTP,(Explicado en teoría)</a:t>
            </a:r>
          </a:p>
          <a:p>
            <a:r>
              <a:rPr lang="es-ES" dirty="0" smtClean="0"/>
              <a:t>En esta parte solo</a:t>
            </a:r>
            <a:r>
              <a:rPr lang="es-ES" baseline="0" dirty="0" smtClean="0"/>
              <a:t> deben importar vuestras archivos de las </a:t>
            </a:r>
            <a:r>
              <a:rPr lang="es-ES" baseline="0" dirty="0" err="1" smtClean="0"/>
              <a:t>routas</a:t>
            </a:r>
            <a:r>
              <a:rPr lang="es-ES" baseline="0" dirty="0" smtClean="0"/>
              <a:t> y añadirlas a la app con use.</a:t>
            </a:r>
            <a:endParaRPr lang="es-ES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292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Las</a:t>
            </a:r>
            <a:r>
              <a:rPr lang="es-ES" baseline="0" dirty="0" smtClean="0"/>
              <a:t> rutas apuntan a la </a:t>
            </a:r>
            <a:r>
              <a:rPr lang="es-ES" baseline="0" dirty="0" err="1" smtClean="0"/>
              <a:t>url</a:t>
            </a:r>
            <a:r>
              <a:rPr lang="es-ES" baseline="0" dirty="0" smtClean="0"/>
              <a:t> a las que son reenviados y el controlador realiza la función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49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En</a:t>
            </a:r>
            <a:r>
              <a:rPr lang="es-ES" baseline="0" dirty="0" smtClean="0"/>
              <a:t> el controlador va la lógica, es decir las consultas y el funcionamiento y lo que realiza el sistema.</a:t>
            </a:r>
          </a:p>
          <a:p>
            <a:endParaRPr lang="es-ES" baseline="0" dirty="0" smtClean="0"/>
          </a:p>
          <a:p>
            <a:r>
              <a:rPr lang="es-ES" baseline="0" dirty="0" smtClean="0"/>
              <a:t>Por ejemplo cuando llamamos a la pagina locahost:3000 entramos en la pagina principal, es decir llamaría al controlador </a:t>
            </a:r>
            <a:r>
              <a:rPr lang="es-ES" baseline="0" dirty="0" err="1" smtClean="0"/>
              <a:t>getIndex</a:t>
            </a:r>
            <a:r>
              <a:rPr lang="es-ES" baseline="0" dirty="0" smtClean="0"/>
              <a:t> y este realiza su lógica en este caso solo </a:t>
            </a:r>
            <a:r>
              <a:rPr lang="es-ES" baseline="0" dirty="0" err="1" smtClean="0"/>
              <a:t>renderiza</a:t>
            </a:r>
            <a:r>
              <a:rPr lang="es-ES" baseline="0" dirty="0" smtClean="0"/>
              <a:t> la vista,</a:t>
            </a:r>
          </a:p>
          <a:p>
            <a:r>
              <a:rPr lang="es-ES" baseline="0" dirty="0" smtClean="0"/>
              <a:t>EL archivo llamado </a:t>
            </a:r>
            <a:r>
              <a:rPr lang="es-ES" baseline="0" dirty="0" err="1" smtClean="0"/>
              <a:t>index.ejs</a:t>
            </a:r>
            <a:r>
              <a:rPr lang="es-ES" baseline="0" dirty="0" smtClean="0"/>
              <a:t> y le aporta un mensaje que en este caso esta vacío.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452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La</a:t>
            </a:r>
            <a:r>
              <a:rPr lang="es-ES" baseline="0" dirty="0" smtClean="0"/>
              <a:t> comunicación se realiza mediante </a:t>
            </a:r>
            <a:r>
              <a:rPr lang="es-ES" baseline="0" dirty="0" err="1" smtClean="0"/>
              <a:t>request</a:t>
            </a:r>
            <a:r>
              <a:rPr lang="es-ES" baseline="0" dirty="0" smtClean="0"/>
              <a:t> y response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323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444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Actualmente</a:t>
            </a:r>
            <a:r>
              <a:rPr lang="es-ES" baseline="0" dirty="0" smtClean="0"/>
              <a:t> tenemos la ruta de publicaciones en login.js,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212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Que llama al método </a:t>
            </a:r>
            <a:r>
              <a:rPr lang="es-ES" dirty="0" err="1" smtClean="0"/>
              <a:t>getpublicaciones</a:t>
            </a:r>
            <a:r>
              <a:rPr lang="es-ES" dirty="0" smtClean="0"/>
              <a:t> que esta en el controlador</a:t>
            </a:r>
          </a:p>
          <a:p>
            <a:endParaRPr lang="es-ES" dirty="0" smtClean="0"/>
          </a:p>
          <a:p>
            <a:r>
              <a:rPr lang="es-ES" dirty="0" smtClean="0"/>
              <a:t>Y redirige al</a:t>
            </a:r>
            <a:r>
              <a:rPr lang="es-ES" baseline="0" dirty="0" smtClean="0"/>
              <a:t> .</a:t>
            </a:r>
            <a:r>
              <a:rPr lang="es-ES" baseline="0" dirty="0" err="1" smtClean="0"/>
              <a:t>ejs</a:t>
            </a:r>
            <a:r>
              <a:rPr lang="es-ES" baseline="0" dirty="0" smtClean="0"/>
              <a:t> que es el </a:t>
            </a:r>
            <a:r>
              <a:rPr lang="es-ES" baseline="0" dirty="0" err="1" smtClean="0"/>
              <a:t>html</a:t>
            </a:r>
            <a:r>
              <a:rPr lang="es-ES" baseline="0" dirty="0" smtClean="0"/>
              <a:t> que mostramos con el </a:t>
            </a:r>
            <a:r>
              <a:rPr lang="es-ES" baseline="0" dirty="0" err="1" smtClean="0"/>
              <a:t>render</a:t>
            </a:r>
            <a:r>
              <a:rPr lang="es-ES" baseline="0" dirty="0" smtClean="0"/>
              <a:t>, además le pasamos la sesión </a:t>
            </a:r>
          </a:p>
          <a:p>
            <a:endParaRPr lang="es-ES" baseline="0" dirty="0" smtClean="0"/>
          </a:p>
          <a:p>
            <a:r>
              <a:rPr lang="es-ES" baseline="0" dirty="0" smtClean="0"/>
              <a:t>Esto lo tenemos así porque aun no hemos implementado nada sobre publicaciones(EN CONSTRUCCION)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9BDE7-B26F-47D7-9DF9-D3CEAC737FC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78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185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75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831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930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103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3721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6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028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5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60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52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6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58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857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8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897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D5F49-43B0-418F-98E7-77483D2B8D99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B6E166B-65B2-4AD2-85A6-A58FA030C4D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156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Proyecto integrado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Node,Express,Mysql,Ejs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94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</a:t>
            </a:r>
            <a:r>
              <a:rPr lang="es-ES" dirty="0" smtClean="0"/>
              <a:t>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270000"/>
            <a:ext cx="720090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4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</a:t>
            </a:r>
            <a:r>
              <a:rPr lang="es-ES" dirty="0" smtClean="0"/>
              <a:t>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464352"/>
            <a:ext cx="14456927" cy="116228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3717905"/>
            <a:ext cx="11754644" cy="28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44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Realizamos las siguientes modificaciones</a:t>
            </a:r>
          </a:p>
        </p:txBody>
      </p:sp>
    </p:spTree>
    <p:extLst>
      <p:ext uri="{BB962C8B-B14F-4D97-AF65-F5344CB8AC3E}">
        <p14:creationId xmlns:p14="http://schemas.microsoft.com/office/powerpoint/2010/main" val="2424239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</a:t>
            </a:r>
            <a:r>
              <a:rPr lang="es-ES" dirty="0" smtClean="0"/>
              <a:t>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853" y="1162050"/>
            <a:ext cx="844867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90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Routes</a:t>
            </a:r>
            <a:r>
              <a:rPr lang="es-ES" dirty="0" smtClean="0"/>
              <a:t>-&gt;publicaciones.js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88" y="2160589"/>
            <a:ext cx="84867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03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Controller</a:t>
            </a:r>
            <a:r>
              <a:rPr lang="es-ES" dirty="0" smtClean="0"/>
              <a:t>-&gt;publicacionesController.js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759" y="1519143"/>
            <a:ext cx="10306903" cy="53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6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00168"/>
            <a:ext cx="8596668" cy="1320800"/>
          </a:xfrm>
        </p:spPr>
        <p:txBody>
          <a:bodyPr/>
          <a:lstStyle/>
          <a:p>
            <a:r>
              <a:rPr lang="es-ES" dirty="0" smtClean="0"/>
              <a:t>View-&gt;</a:t>
            </a:r>
            <a:r>
              <a:rPr lang="es-ES" dirty="0" err="1" smtClean="0"/>
              <a:t>Publicaciones.ejs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2177"/>
            <a:ext cx="11970080" cy="576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4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Añadir las rutas al 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654" y="4695825"/>
            <a:ext cx="7419975" cy="2162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403" y="1423680"/>
            <a:ext cx="7610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2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Importamos el ejemplo3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00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Conexión a la BD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79703"/>
            <a:ext cx="6637866" cy="596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Creación del servidor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7762"/>
            <a:ext cx="5572125" cy="56864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502" y="3327910"/>
            <a:ext cx="6562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8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Rutas y controladores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423610"/>
            <a:ext cx="7178722" cy="533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0251" y="609600"/>
            <a:ext cx="1310185" cy="3020704"/>
          </a:xfrm>
        </p:spPr>
        <p:txBody>
          <a:bodyPr/>
          <a:lstStyle/>
          <a:p>
            <a:r>
              <a:rPr lang="es-ES" dirty="0" smtClean="0"/>
              <a:t>Rutas y controladores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0"/>
            <a:ext cx="10334625" cy="78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76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</a:t>
            </a:r>
            <a:endParaRPr lang="es-ES" dirty="0"/>
          </a:p>
        </p:txBody>
      </p:sp>
      <p:pic>
        <p:nvPicPr>
          <p:cNvPr id="1028" name="Picture 4" descr="Servidor - Iconos Redes y Comunica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2" y="3028162"/>
            <a:ext cx="2310551" cy="231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úsqueda de pc - Iconos gratis de tecnolog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0" y="3201802"/>
            <a:ext cx="1963271" cy="19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 a la derecha con muesca 12"/>
          <p:cNvSpPr/>
          <p:nvPr/>
        </p:nvSpPr>
        <p:spPr>
          <a:xfrm>
            <a:off x="2649070" y="3028162"/>
            <a:ext cx="4961965" cy="75443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Request</a:t>
            </a:r>
            <a:endParaRPr lang="es-ES" dirty="0"/>
          </a:p>
        </p:txBody>
      </p:sp>
      <p:sp>
        <p:nvSpPr>
          <p:cNvPr id="15" name="Flecha izquierda 14"/>
          <p:cNvSpPr/>
          <p:nvPr/>
        </p:nvSpPr>
        <p:spPr>
          <a:xfrm>
            <a:off x="2578472" y="4572231"/>
            <a:ext cx="5103159" cy="76648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Response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12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Comunicación</a:t>
            </a:r>
            <a:endParaRPr lang="es-ES" dirty="0"/>
          </a:p>
        </p:txBody>
      </p:sp>
      <p:pic>
        <p:nvPicPr>
          <p:cNvPr id="1028" name="Picture 4" descr="Servidor - Iconos Redes y Comunicacion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882" y="3028162"/>
            <a:ext cx="2310551" cy="231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úsqueda de pc - Iconos gratis de tecnologí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0" y="3201802"/>
            <a:ext cx="1963271" cy="19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echa a la derecha con muesca 12"/>
          <p:cNvSpPr/>
          <p:nvPr/>
        </p:nvSpPr>
        <p:spPr>
          <a:xfrm>
            <a:off x="2649070" y="3028162"/>
            <a:ext cx="4961965" cy="75443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Request</a:t>
            </a:r>
            <a:endParaRPr lang="es-ES" dirty="0"/>
          </a:p>
        </p:txBody>
      </p:sp>
      <p:sp>
        <p:nvSpPr>
          <p:cNvPr id="15" name="Flecha izquierda 14"/>
          <p:cNvSpPr/>
          <p:nvPr/>
        </p:nvSpPr>
        <p:spPr>
          <a:xfrm>
            <a:off x="2578472" y="4572231"/>
            <a:ext cx="5103159" cy="766483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Response</a:t>
            </a:r>
            <a:endParaRPr lang="es-ES" dirty="0"/>
          </a:p>
        </p:txBody>
      </p:sp>
      <p:sp>
        <p:nvSpPr>
          <p:cNvPr id="3" name="Llamada rectangular redondeada 2"/>
          <p:cNvSpPr/>
          <p:nvPr/>
        </p:nvSpPr>
        <p:spPr>
          <a:xfrm>
            <a:off x="4257076" y="0"/>
            <a:ext cx="4249271" cy="29463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GET</a:t>
            </a:r>
          </a:p>
          <a:p>
            <a:pPr algn="ctr"/>
            <a:r>
              <a:rPr lang="es-ES" dirty="0" smtClean="0"/>
              <a:t>POST</a:t>
            </a:r>
          </a:p>
          <a:p>
            <a:pPr algn="ctr"/>
            <a:r>
              <a:rPr lang="es-ES" dirty="0" smtClean="0"/>
              <a:t>PUT</a:t>
            </a:r>
          </a:p>
          <a:p>
            <a:pPr algn="ctr"/>
            <a:r>
              <a:rPr lang="es-ES" dirty="0" smtClean="0"/>
              <a:t>DELETE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502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Añadimos las publicaciones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muestra actualmente?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2941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</TotalTime>
  <Words>379</Words>
  <Application>Microsoft Office PowerPoint</Application>
  <PresentationFormat>Panorámica</PresentationFormat>
  <Paragraphs>66</Paragraphs>
  <Slides>17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Faceta</vt:lpstr>
      <vt:lpstr>Proyecto integrado</vt:lpstr>
      <vt:lpstr>Importamos el ejemplo3</vt:lpstr>
      <vt:lpstr>Conexión a la BD</vt:lpstr>
      <vt:lpstr>Creación del servidor</vt:lpstr>
      <vt:lpstr>Rutas y controladores</vt:lpstr>
      <vt:lpstr>Rutas y controladores</vt:lpstr>
      <vt:lpstr>Comunicación</vt:lpstr>
      <vt:lpstr>Comunicación</vt:lpstr>
      <vt:lpstr>Añadimos las publicaciones</vt:lpstr>
      <vt:lpstr>Publicaciones</vt:lpstr>
      <vt:lpstr>Publicaciones</vt:lpstr>
      <vt:lpstr>Publicaciones</vt:lpstr>
      <vt:lpstr>Publicaciones</vt:lpstr>
      <vt:lpstr>Routes-&gt;publicaciones.js</vt:lpstr>
      <vt:lpstr>Controller-&gt;publicacionesController.js</vt:lpstr>
      <vt:lpstr>View-&gt;Publicaciones.ejs</vt:lpstr>
      <vt:lpstr>Añadir las rutas al servidor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integrado</dc:title>
  <dc:creator>Usuario de Windows</dc:creator>
  <cp:lastModifiedBy>Usuario de Windows</cp:lastModifiedBy>
  <cp:revision>16</cp:revision>
  <dcterms:created xsi:type="dcterms:W3CDTF">2024-04-08T07:40:31Z</dcterms:created>
  <dcterms:modified xsi:type="dcterms:W3CDTF">2024-11-05T16:44:15Z</dcterms:modified>
</cp:coreProperties>
</file>