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308" r:id="rId17"/>
    <p:sldId id="309" r:id="rId18"/>
    <p:sldId id="311" r:id="rId19"/>
    <p:sldId id="310" r:id="rId20"/>
    <p:sldId id="312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76770" autoAdjust="0"/>
  </p:normalViewPr>
  <p:slideViewPr>
    <p:cSldViewPr snapToGrid="0">
      <p:cViewPr varScale="1">
        <p:scale>
          <a:sx n="63" d="100"/>
          <a:sy n="63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18-Jun-18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ED11-1A7A-4E2D-AD66-B1EC59BE62AA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C7C1-245A-40F1-A35B-21411BF34183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13AC-4C5D-4F07-AA32-540799B902E9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4E30-48F9-42B1-B725-3A2BA3197993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0F8E-0555-4A8A-B26F-1B28BA0EA131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A765-2C9D-4E21-916C-12A18D969685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45D1-4A72-47C1-8040-F149A38313A6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5191-F5F8-44DC-A696-2B683F2AC169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555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5"/>
            <a:ext cx="8915400" cy="4064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C3E5-4425-4576-9B57-E456624918C9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8D24-2F7B-417A-89CD-B74F7E9B61E4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7C4E-1E5E-4011-8CA9-AA3AF6BA858F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ECE5-27CB-4E5F-B5B6-4652A42D6F7C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A532-10D9-4F41-B684-13158B2BBEF3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F8FD-78F1-4623-A307-3BBBC17281E9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FAF-76FF-4556-9020-6BA843353E6F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6DD2-8F98-44AB-830A-BA0E8DF3FA35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4C60-502A-450B-8306-7A7B252FFEA9}" type="datetime1">
              <a:rPr lang="en-US" smtClean="0"/>
              <a:t>18-Jun-18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2018, IIT Bombay – Varun Patil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6 – REST and Django REST Framework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myapi/settings.py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1" y="1799121"/>
            <a:ext cx="78164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INSTALLED_APPS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django.contrib.admin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django.contrib.auth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django.contrib.contenttypes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django.contrib.sessions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django.contrib.messages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django.contrib.staticfiles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	'</a:t>
            </a:r>
            <a:r>
              <a:rPr lang="en-US" sz="24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rest_framework</a:t>
            </a:r>
            <a:r>
              <a:rPr lang="en-US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808080"/>
                </a:solidFill>
                <a:latin typeface="Courier New" panose="02070309020205020404" pitchFamily="49" charset="0"/>
              </a:rPr>
              <a:t>book.apps.BookConfig</a:t>
            </a:r>
            <a:r>
              <a:rPr lang="en-US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755038" y="5081286"/>
            <a:ext cx="2013995" cy="779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2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book/models.py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45829" y="1728411"/>
            <a:ext cx="99461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django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models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name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CharField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max_length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	description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image_url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URLField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null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	code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IntegerField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blank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null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	shelf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IntegerField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77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$ python manage.py </a:t>
            </a:r>
            <a:r>
              <a:rPr lang="en-US" sz="2800" dirty="0" err="1">
                <a:latin typeface="Consolas" panose="020B0609020204030204" pitchFamily="49" charset="0"/>
              </a:rPr>
              <a:t>makemigrations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$ python manage.py migrate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book/admin.py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Book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register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8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book/serializers.py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89212" y="1749669"/>
            <a:ext cx="96027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rest_framework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Book</a:t>
            </a: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BookSerializer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ModelSerializer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Meta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model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Book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		fields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'id'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'name'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'description'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'code'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'shelf'</a:t>
            </a:r>
          </a:p>
          <a:p>
            <a:r>
              <a:rPr lang="en-US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774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book/views.py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2018 - Varun Patil, IIT Bombay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829" y="1728411"/>
            <a:ext cx="9946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rest_framework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viewsets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Book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BookSerializer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BookViewSet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viewsets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ModelViewSet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queryset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objects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serializer_class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BookSerializer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myapi/urls.py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9212" y="1720840"/>
            <a:ext cx="91127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BookViewSet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'admin/'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api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/books'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BookViewSet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as_view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get'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'list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921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myapi/urls.py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9212" y="1611493"/>
            <a:ext cx="9159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BookViewSet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urlpatterns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'admin/'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admin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site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urls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api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/books'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BookViewSet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as_view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get'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'list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path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api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/books/&lt;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pk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&gt;'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BookViewSet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as_view</a:t>
            </a:r>
            <a:endParaRPr lang="en-US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get'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'retrieve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put'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'update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delete'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'destroy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‘</a:t>
            </a:r>
          </a:p>
          <a:p>
            <a:r>
              <a:rPr lang="en-US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}))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064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3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96" y="574876"/>
            <a:ext cx="9240115" cy="3117040"/>
          </a:xfrm>
        </p:spPr>
        <p:txBody>
          <a:bodyPr/>
          <a:lstStyle/>
          <a:p>
            <a:r>
              <a:rPr lang="en-US" dirty="0"/>
              <a:t>Going Ahead – JS Frameworks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 and React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and 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REST and Django REST Framework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4 languages, tons of concepts and 1 framework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8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– View – Template</a:t>
            </a:r>
          </a:p>
          <a:p>
            <a:r>
              <a:rPr lang="en-US" dirty="0"/>
              <a:t>Generate and serve HTML dynamically</a:t>
            </a:r>
          </a:p>
          <a:p>
            <a:r>
              <a:rPr lang="en-US" dirty="0"/>
              <a:t>User (browser) sees HTML filled with data</a:t>
            </a:r>
          </a:p>
          <a:p>
            <a:r>
              <a:rPr lang="en-US" dirty="0"/>
              <a:t>All processing server-side</a:t>
            </a:r>
          </a:p>
          <a:p>
            <a:r>
              <a:rPr lang="en-US" dirty="0"/>
              <a:t>Data stored in RDBMS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Few Last Things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tate </a:t>
            </a:r>
            <a:r>
              <a:rPr lang="en-US" b="1" dirty="0"/>
              <a:t>T</a:t>
            </a:r>
            <a:r>
              <a:rPr lang="en-US" dirty="0"/>
              <a:t>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style</a:t>
            </a:r>
          </a:p>
          <a:p>
            <a:r>
              <a:rPr lang="en-US" b="1" dirty="0"/>
              <a:t>Stateless</a:t>
            </a:r>
          </a:p>
          <a:p>
            <a:r>
              <a:rPr lang="en-US" dirty="0"/>
              <a:t>Invented by Roy Fielding in his doctoral dissertation</a:t>
            </a:r>
          </a:p>
          <a:p>
            <a:r>
              <a:rPr lang="en-US" b="1" dirty="0"/>
              <a:t>HTTP Verbs</a:t>
            </a:r>
          </a:p>
          <a:p>
            <a:r>
              <a:rPr lang="en-US" b="1" dirty="0"/>
              <a:t>Resource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6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Non-sticky</a:t>
            </a:r>
          </a:p>
          <a:p>
            <a:r>
              <a:rPr lang="en-US" dirty="0"/>
              <a:t>Multiple Servers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All state transferred every request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6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object</a:t>
            </a:r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http://iitb.ac.in/api/user/160010005</a:t>
            </a:r>
          </a:p>
          <a:p>
            <a:r>
              <a:rPr lang="en-US" dirty="0"/>
              <a:t>Manipulate this resource with only this URL</a:t>
            </a:r>
          </a:p>
          <a:p>
            <a:r>
              <a:rPr lang="en-US" dirty="0"/>
              <a:t>How to differentiate - </a:t>
            </a:r>
            <a:r>
              <a:rPr lang="en-US" b="1" dirty="0"/>
              <a:t>Verbs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4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in header</a:t>
            </a:r>
          </a:p>
          <a:p>
            <a:r>
              <a:rPr lang="en-US" b="1" dirty="0">
                <a:latin typeface="Consolas" panose="020B0609020204030204" pitchFamily="49" charset="0"/>
              </a:rPr>
              <a:t>GET</a:t>
            </a:r>
            <a:r>
              <a:rPr lang="en-US" dirty="0"/>
              <a:t> – get information about something</a:t>
            </a:r>
          </a:p>
          <a:p>
            <a:r>
              <a:rPr lang="en-US" b="1" dirty="0">
                <a:latin typeface="Consolas" panose="020B0609020204030204" pitchFamily="49" charset="0"/>
              </a:rPr>
              <a:t>POST</a:t>
            </a:r>
            <a:r>
              <a:rPr lang="en-US" dirty="0"/>
              <a:t> – create a new object</a:t>
            </a:r>
          </a:p>
          <a:p>
            <a:r>
              <a:rPr lang="en-US" b="1" dirty="0">
                <a:latin typeface="Consolas" panose="020B0609020204030204" pitchFamily="49" charset="0"/>
              </a:rPr>
              <a:t>PUT</a:t>
            </a:r>
            <a:r>
              <a:rPr lang="en-US" dirty="0"/>
              <a:t> – update an existing object</a:t>
            </a:r>
          </a:p>
          <a:p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 – destroy an object</a:t>
            </a:r>
          </a:p>
          <a:p>
            <a:r>
              <a:rPr lang="en-US" b="1" dirty="0">
                <a:latin typeface="Consolas" panose="020B0609020204030204" pitchFamily="49" charset="0"/>
              </a:rPr>
              <a:t>PATCH</a:t>
            </a:r>
            <a:r>
              <a:rPr lang="en-US" dirty="0"/>
              <a:t> – update an existing object partially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– JSON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2" y="161149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name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"John Doe"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roll_no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12345678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year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hobbies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[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"Swimming"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rgbClr val="800000"/>
                </a:solidFill>
                <a:latin typeface="Courier New" panose="02070309020205020404" pitchFamily="49" charset="0"/>
              </a:rPr>
              <a:t>"Music“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8000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"John Doe"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user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hobbies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"Music"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223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Client requests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sends static HTML, CSS, 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runs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JavaScript requests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Server fetches and returns data as JSON (or XML)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 (JS) “understands” and displays the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2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46385"/>
            <a:ext cx="8915400" cy="4654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pip install </a:t>
            </a:r>
            <a:r>
              <a:rPr lang="en-US" dirty="0" err="1">
                <a:latin typeface="Consolas" panose="020B0609020204030204" pitchFamily="49" charset="0"/>
              </a:rPr>
              <a:t>django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pip install </a:t>
            </a:r>
            <a:r>
              <a:rPr lang="en-US" dirty="0" err="1">
                <a:latin typeface="Consolas" panose="020B0609020204030204" pitchFamily="49" charset="0"/>
              </a:rPr>
              <a:t>djangorestframework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pip install markdown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pip install </a:t>
            </a:r>
            <a:r>
              <a:rPr lang="en-US" dirty="0" err="1">
                <a:latin typeface="Consolas" panose="020B0609020204030204" pitchFamily="49" charset="0"/>
              </a:rPr>
              <a:t>django</a:t>
            </a:r>
            <a:r>
              <a:rPr lang="en-US" dirty="0">
                <a:latin typeface="Consolas" panose="020B0609020204030204" pitchFamily="49" charset="0"/>
              </a:rPr>
              <a:t>-filter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django</a:t>
            </a:r>
            <a:r>
              <a:rPr lang="en-US" dirty="0">
                <a:latin typeface="Consolas" panose="020B0609020204030204" pitchFamily="49" charset="0"/>
              </a:rPr>
              <a:t>-admin </a:t>
            </a:r>
            <a:r>
              <a:rPr lang="en-US" dirty="0" err="1">
                <a:latin typeface="Consolas" panose="020B0609020204030204" pitchFamily="49" charset="0"/>
              </a:rPr>
              <a:t>startproject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myapi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cd </a:t>
            </a:r>
            <a:r>
              <a:rPr lang="en-US" dirty="0" err="1">
                <a:latin typeface="Consolas" panose="020B0609020204030204" pitchFamily="49" charset="0"/>
              </a:rPr>
              <a:t>myapi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python manage.py </a:t>
            </a:r>
            <a:r>
              <a:rPr lang="en-US" dirty="0" err="1">
                <a:latin typeface="Consolas" panose="020B0609020204030204" pitchFamily="49" charset="0"/>
              </a:rPr>
              <a:t>startapp</a:t>
            </a:r>
            <a:r>
              <a:rPr lang="en-US" dirty="0">
                <a:latin typeface="Consolas" panose="020B0609020204030204" pitchFamily="49" charset="0"/>
              </a:rPr>
              <a:t> book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migrate and </a:t>
            </a:r>
            <a:r>
              <a:rPr lang="en-US" dirty="0" err="1">
                <a:latin typeface="+mj-lt"/>
              </a:rPr>
              <a:t>runserver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318370"/>
            <a:ext cx="7619999" cy="365125"/>
          </a:xfrm>
        </p:spPr>
        <p:txBody>
          <a:bodyPr/>
          <a:lstStyle/>
          <a:p>
            <a:r>
              <a:rPr lang="en-US" dirty="0"/>
              <a:t>Web Development TSS 2018 - Varun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7532260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1901</TotalTime>
  <Words>503</Words>
  <Application>Microsoft Office PowerPoint</Application>
  <PresentationFormat>Widescreen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Courier New</vt:lpstr>
      <vt:lpstr>Verdana</vt:lpstr>
      <vt:lpstr>Wingdings 3</vt:lpstr>
      <vt:lpstr>Wisp</vt:lpstr>
      <vt:lpstr>Web Development</vt:lpstr>
      <vt:lpstr>Django - Recap</vt:lpstr>
      <vt:lpstr>REpresentational State Transfer</vt:lpstr>
      <vt:lpstr>Stateless</vt:lpstr>
      <vt:lpstr>REST Resource</vt:lpstr>
      <vt:lpstr>HTTP Verbs</vt:lpstr>
      <vt:lpstr>Recap – JSON</vt:lpstr>
      <vt:lpstr>Call Flow</vt:lpstr>
      <vt:lpstr>Getting Started</vt:lpstr>
      <vt:lpstr>myapi/settings.py</vt:lpstr>
      <vt:lpstr>book/models.py</vt:lpstr>
      <vt:lpstr>Migrate</vt:lpstr>
      <vt:lpstr>book/serializers.py</vt:lpstr>
      <vt:lpstr>book/views.py</vt:lpstr>
      <vt:lpstr>myapi/urls.py</vt:lpstr>
      <vt:lpstr>myapi/urls.py</vt:lpstr>
      <vt:lpstr>Interactive</vt:lpstr>
      <vt:lpstr>Going Ahead – JS Frameworks</vt:lpstr>
      <vt:lpstr>Summarizing</vt:lpstr>
      <vt:lpstr>Few Last Things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Varun Patil</cp:lastModifiedBy>
  <cp:revision>152</cp:revision>
  <dcterms:created xsi:type="dcterms:W3CDTF">2018-05-28T08:38:53Z</dcterms:created>
  <dcterms:modified xsi:type="dcterms:W3CDTF">2018-06-18T04:51:26Z</dcterms:modified>
</cp:coreProperties>
</file>