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293" r:id="rId3"/>
    <p:sldId id="294" r:id="rId4"/>
    <p:sldId id="292" r:id="rId5"/>
    <p:sldId id="295" r:id="rId6"/>
    <p:sldId id="296" r:id="rId7"/>
    <p:sldId id="297" r:id="rId8"/>
    <p:sldId id="298" r:id="rId9"/>
    <p:sldId id="301" r:id="rId10"/>
    <p:sldId id="300" r:id="rId11"/>
    <p:sldId id="302" r:id="rId12"/>
    <p:sldId id="303" r:id="rId13"/>
    <p:sldId id="304" r:id="rId14"/>
    <p:sldId id="299" r:id="rId15"/>
    <p:sldId id="305" r:id="rId16"/>
    <p:sldId id="307" r:id="rId17"/>
    <p:sldId id="306" r:id="rId18"/>
    <p:sldId id="308" r:id="rId19"/>
    <p:sldId id="2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76770" autoAdjust="0"/>
  </p:normalViewPr>
  <p:slideViewPr>
    <p:cSldViewPr snapToGrid="0">
      <p:cViewPr varScale="1">
        <p:scale>
          <a:sx n="66" d="100"/>
          <a:sy n="66" d="100"/>
        </p:scale>
        <p:origin x="13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25192-EF35-4791-BF15-B954EEFBC80B}" type="datetimeFigureOut">
              <a:rPr lang="en-US" smtClean="0"/>
              <a:t>13-Jun-18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5751B-2419-4592-9FDB-8D986A859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7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ED11-1A7A-4E2D-AD66-B1EC59BE62AA}" type="datetime1">
              <a:rPr lang="en-US" smtClean="0"/>
              <a:t>13-Jun-18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C7C1-245A-40F1-A35B-21411BF34183}" type="datetime1">
              <a:rPr lang="en-US" smtClean="0"/>
              <a:t>13-Jun-18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3AC-4C5D-4F07-AA32-540799B902E9}" type="datetime1">
              <a:rPr lang="en-US" smtClean="0"/>
              <a:t>13-Jun-18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4E30-48F9-42B1-B725-3A2BA3197993}" type="datetime1">
              <a:rPr lang="en-US" smtClean="0"/>
              <a:t>13-Jun-18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0F8E-0555-4A8A-B26F-1B28BA0EA131}" type="datetime1">
              <a:rPr lang="en-US" smtClean="0"/>
              <a:t>13-Jun-18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A765-2C9D-4E21-916C-12A18D969685}" type="datetime1">
              <a:rPr lang="en-US" smtClean="0"/>
              <a:t>13-Jun-18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45D1-4A72-47C1-8040-F149A38313A6}" type="datetime1">
              <a:rPr lang="en-US" smtClean="0"/>
              <a:t>13-Jun-18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5191-F5F8-44DC-A696-2B683F2AC169}" type="datetime1">
              <a:rPr lang="en-US" smtClean="0"/>
              <a:t>13-Jun-18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25559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46385"/>
            <a:ext cx="8915400" cy="4064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C3E5-4425-4576-9B57-E456624918C9}" type="datetime1">
              <a:rPr lang="en-US" smtClean="0"/>
              <a:t>13-Jun-18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8D24-2F7B-417A-89CD-B74F7E9B61E4}" type="datetime1">
              <a:rPr lang="en-US" smtClean="0"/>
              <a:t>13-Jun-18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7C4E-1E5E-4011-8CA9-AA3AF6BA858F}" type="datetime1">
              <a:rPr lang="en-US" smtClean="0"/>
              <a:t>13-Jun-18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ECE5-27CB-4E5F-B5B6-4652A42D6F7C}" type="datetime1">
              <a:rPr lang="en-US" smtClean="0"/>
              <a:t>13-Jun-18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A532-10D9-4F41-B684-13158B2BBEF3}" type="datetime1">
              <a:rPr lang="en-US" smtClean="0"/>
              <a:t>13-Jun-18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F8FD-78F1-4623-A307-3BBBC17281E9}" type="datetime1">
              <a:rPr lang="en-US" smtClean="0"/>
              <a:t>13-Jun-18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FAF-76FF-4556-9020-6BA843353E6F}" type="datetime1">
              <a:rPr lang="en-US" smtClean="0"/>
              <a:t>13-Jun-18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6DD2-8F98-44AB-830A-BA0E8DF3FA35}" type="datetime1">
              <a:rPr lang="en-US" smtClean="0"/>
              <a:t>13-Jun-18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34C60-502A-450B-8306-7A7B252FFEA9}" type="datetime1">
              <a:rPr lang="en-US" smtClean="0"/>
              <a:t>13-Jun-18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Web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Technical Summer School 2018, IIT Bombay – Varun Patil</a:t>
            </a:r>
          </a:p>
          <a:p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Part 4 – Generating HTML Dynamically</a:t>
            </a:r>
          </a:p>
        </p:txBody>
      </p:sp>
    </p:spTree>
    <p:extLst>
      <p:ext uri="{BB962C8B-B14F-4D97-AF65-F5344CB8AC3E}">
        <p14:creationId xmlns:p14="http://schemas.microsoft.com/office/powerpoint/2010/main" val="4235964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- Loops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89212" y="174966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Print 0 to 9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Print 0 to 9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current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current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current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current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Print 0 to 9 skipping alternately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147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89212" y="174966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my_dict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'Jon Snow'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'house'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'Stark?'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'Winterfell'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'My name is'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my_dict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'I live in'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my_dict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2995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– Array of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32973" y="1749669"/>
            <a:ext cx="10012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everyone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'Daenerys'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'house'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'Targaryen'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'Dragonstone?'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'Arya'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'house'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'Stark'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'Winterfell'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{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'Cersei'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'house'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'Lannister'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"King's Landing"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Yara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'house'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'Greyjoy'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'Iron Islands'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5175" y="3588150"/>
            <a:ext cx="6408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http://home.iitb.ac.in/~varunpatil/webdev/got-dict.py</a:t>
            </a:r>
          </a:p>
        </p:txBody>
      </p:sp>
      <p:sp>
        <p:nvSpPr>
          <p:cNvPr id="9" name="Rectangle 8"/>
          <p:cNvSpPr/>
          <p:nvPr/>
        </p:nvSpPr>
        <p:spPr>
          <a:xfrm>
            <a:off x="1932973" y="4306388"/>
            <a:ext cx="942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everyone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'of house'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'house'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'from'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07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dirty="0"/>
              <a:t>omma </a:t>
            </a:r>
            <a:r>
              <a:rPr lang="en-US" b="1" dirty="0"/>
              <a:t>S</a:t>
            </a:r>
            <a:r>
              <a:rPr lang="en-US" dirty="0"/>
              <a:t>eparated </a:t>
            </a:r>
            <a:r>
              <a:rPr lang="en-US" b="1" dirty="0"/>
              <a:t>V</a:t>
            </a:r>
            <a:r>
              <a:rPr lang="en-US" dirty="0"/>
              <a:t>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89212" y="174966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name,house,home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Bran,Stark,Winterfell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Tyrion,Lannister,King's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Landing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Theon,Greyjoy,Winterfell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Samwell,Tarly,Horn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Hill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89211" y="3988905"/>
            <a:ext cx="96027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csv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open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'got-csv.csv'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'r'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csvfile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dreader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csv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DictReader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csvfile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dreader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'of house'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'house'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'from'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76694" y="3411662"/>
            <a:ext cx="6408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http://home.iitb.ac.in/~varunpatil/webdev/got-csv.csv</a:t>
            </a:r>
          </a:p>
        </p:txBody>
      </p:sp>
    </p:spTree>
    <p:extLst>
      <p:ext uri="{BB962C8B-B14F-4D97-AF65-F5344CB8AC3E}">
        <p14:creationId xmlns:p14="http://schemas.microsoft.com/office/powerpoint/2010/main" val="184669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– Dummy HTML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89212" y="174966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get_html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"""</a:t>
            </a:r>
          </a:p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&lt;html&gt;</a:t>
            </a:r>
          </a:p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	&lt;body&gt;</a:t>
            </a:r>
          </a:p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		&lt;h1&gt; This is a heading &lt;/h1&gt;</a:t>
            </a:r>
          </a:p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		&lt;p&gt; This is a paragraph &lt;/p&gt;</a:t>
            </a:r>
          </a:p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	&lt;/body&gt;</a:t>
            </a:r>
          </a:p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&lt;/html&gt;</a:t>
            </a:r>
          </a:p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"""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Write HTML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open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'dummy.html'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'w'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file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get_html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291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518548"/>
          </a:xfrm>
        </p:spPr>
        <p:txBody>
          <a:bodyPr/>
          <a:lstStyle/>
          <a:p>
            <a:r>
              <a:rPr lang="en-US" dirty="0"/>
              <a:t>Interactive</a:t>
            </a:r>
            <a:br>
              <a:rPr lang="en-US" dirty="0"/>
            </a:br>
            <a:r>
              <a:rPr lang="en-US" sz="3600" dirty="0"/>
              <a:t>Product Catalogue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home.iitb.ac.in/~varunpatil/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webdev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/data.csv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1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46386"/>
            <a:ext cx="8915400" cy="2032418"/>
          </a:xfrm>
        </p:spPr>
        <p:txBody>
          <a:bodyPr/>
          <a:lstStyle/>
          <a:p>
            <a:r>
              <a:rPr lang="en-US" dirty="0"/>
              <a:t>Files with HTML and some variables</a:t>
            </a:r>
          </a:p>
          <a:p>
            <a:r>
              <a:rPr lang="en-US" dirty="0"/>
              <a:t>Variables replaced with actual data</a:t>
            </a:r>
          </a:p>
          <a:p>
            <a:r>
              <a:rPr lang="en-US" dirty="0"/>
              <a:t>Makes editing HTML easier</a:t>
            </a:r>
          </a:p>
          <a:p>
            <a:r>
              <a:rPr lang="en-US" dirty="0"/>
              <a:t>Liking CSS/JS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89212" y="40066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&lt;body&gt;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&lt;h1&gt;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{{ heading }}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&lt;/h1&gt;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&lt;p&gt;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{{ information }}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&lt;/body&gt;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3740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518548"/>
          </a:xfrm>
        </p:spPr>
        <p:txBody>
          <a:bodyPr/>
          <a:lstStyle/>
          <a:p>
            <a:r>
              <a:rPr lang="en-US" dirty="0"/>
              <a:t>Interactive</a:t>
            </a:r>
            <a:br>
              <a:rPr lang="en-US" dirty="0"/>
            </a:br>
            <a:r>
              <a:rPr lang="en-US" sz="3600" dirty="0"/>
              <a:t>Product Catalogue - 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home.iitb.ac.in/~varunpatil/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webdev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/data.csv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5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only the template and data</a:t>
            </a:r>
          </a:p>
          <a:p>
            <a:r>
              <a:rPr lang="en-US" dirty="0"/>
              <a:t>Create the “rendered” HTML only when asked for</a:t>
            </a:r>
          </a:p>
          <a:p>
            <a:r>
              <a:rPr lang="en-US" dirty="0"/>
              <a:t>Instead of saving the HTML, send it to the client</a:t>
            </a:r>
          </a:p>
          <a:p>
            <a:r>
              <a:rPr lang="en-US" dirty="0"/>
              <a:t>Allows changing data (very) frequently</a:t>
            </a:r>
          </a:p>
          <a:p>
            <a:r>
              <a:rPr lang="en-US" dirty="0"/>
              <a:t>Can recognize user and generate specific 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72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8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we’ve done till now</a:t>
            </a:r>
          </a:p>
          <a:p>
            <a:r>
              <a:rPr lang="en-US" dirty="0"/>
              <a:t>HTML on server stays the same – in a file</a:t>
            </a:r>
          </a:p>
          <a:p>
            <a:r>
              <a:rPr lang="en-US" dirty="0"/>
              <a:t>Too many pages for similar content</a:t>
            </a:r>
          </a:p>
          <a:p>
            <a:r>
              <a:rPr lang="en-US" dirty="0"/>
              <a:t>Can’t show user specific content</a:t>
            </a:r>
          </a:p>
          <a:p>
            <a:r>
              <a:rPr lang="en-US" dirty="0"/>
              <a:t>Too much to write!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on the fly</a:t>
            </a:r>
          </a:p>
          <a:p>
            <a:r>
              <a:rPr lang="en-US" dirty="0"/>
              <a:t>Can be different depending request parameters like</a:t>
            </a:r>
          </a:p>
          <a:p>
            <a:pPr lvl="1"/>
            <a:r>
              <a:rPr lang="en-US" dirty="0"/>
              <a:t>URL</a:t>
            </a:r>
          </a:p>
          <a:p>
            <a:pPr lvl="1"/>
            <a:r>
              <a:rPr lang="en-US" dirty="0"/>
              <a:t>User</a:t>
            </a:r>
          </a:p>
          <a:p>
            <a:pPr lvl="1"/>
            <a:r>
              <a:rPr lang="en-US" dirty="0"/>
              <a:t>Browser/Operating System</a:t>
            </a:r>
          </a:p>
          <a:p>
            <a:pPr lvl="1"/>
            <a:r>
              <a:rPr lang="en-US" dirty="0"/>
              <a:t>Country</a:t>
            </a:r>
          </a:p>
          <a:p>
            <a:r>
              <a:rPr lang="en-US" dirty="0"/>
              <a:t>Avoid repetition with </a:t>
            </a:r>
            <a:r>
              <a:rPr lang="en-US" b="1" dirty="0"/>
              <a:t>templates</a:t>
            </a:r>
          </a:p>
          <a:p>
            <a:r>
              <a:rPr lang="en-US" dirty="0"/>
              <a:t>Involves server-side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8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popular</a:t>
            </a:r>
          </a:p>
          <a:p>
            <a:r>
              <a:rPr lang="en-US" dirty="0"/>
              <a:t>Strongly, dynamically typed language</a:t>
            </a:r>
          </a:p>
          <a:p>
            <a:r>
              <a:rPr lang="en-US" dirty="0"/>
              <a:t>Interpreted by the 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3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Hello World!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89212" y="174966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python --version</a:t>
            </a:r>
          </a:p>
          <a:p>
            <a:r>
              <a:rPr lang="en-US" dirty="0">
                <a:latin typeface="Consolas" panose="020B0609020204030204" pitchFamily="49" charset="0"/>
              </a:rPr>
              <a:t>Python 3.6.5</a:t>
            </a:r>
          </a:p>
          <a:p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hello.py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"Hello World!"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python hello.py</a:t>
            </a:r>
          </a:p>
          <a:p>
            <a:r>
              <a:rPr lang="en-US" dirty="0">
                <a:latin typeface="Consolas" panose="020B0609020204030204" pitchFamily="49" charset="0"/>
              </a:rPr>
              <a:t>Hello World!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64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- </a:t>
            </a:r>
            <a:r>
              <a:rPr lang="en-US" dirty="0" err="1"/>
              <a:t>CalcAgain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5964" y="1749669"/>
            <a:ext cx="8908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calculate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"""Print the sum and product of two numbers."""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"Sum is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"Product is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Get inputs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num1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float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"Input 1 -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num2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float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"Input 2 -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/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Print sum and product with a Thank You message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calculate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num1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num2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"Thank You!"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929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- </a:t>
            </a:r>
            <a:r>
              <a:rPr lang="en-US" dirty="0" err="1"/>
              <a:t>CalcAgain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5964" y="1749669"/>
            <a:ext cx="89086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calculate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"""Print the sum and product of two numbers."""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sum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"Sum is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prod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"Product is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sum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prod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Get inputs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num1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float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"Input 1 -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num2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float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"Input 2 -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/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Print sum and product with a Thank You message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calculate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num1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num2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"Thank You!"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0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- </a:t>
            </a:r>
            <a:r>
              <a:rPr lang="en-US" dirty="0" err="1"/>
              <a:t>CalcAgainWrite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5964" y="1749669"/>
            <a:ext cx="89086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calculate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"""Print the sum and product of two numbers."""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sum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"Sum is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prod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"Product is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sum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prod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Get inputs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num1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float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"Input 1 -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num2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float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"Input 2 -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Write sum and product with a Thank You message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open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'myfile.txt'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'w'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file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calculate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num1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num2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"\n"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"Thank You"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6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- Arrays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89212" y="17496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haha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89211" y="3181153"/>
            <a:ext cx="84646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names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'Bombay'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'Madras'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'Kanpur'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'Delhi'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'Kharagpur'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'Here is a list of some IITs:'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name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names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'IIT'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421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1323</TotalTime>
  <Words>499</Words>
  <Application>Microsoft Office PowerPoint</Application>
  <PresentationFormat>Widescreen</PresentationFormat>
  <Paragraphs>173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Courier New</vt:lpstr>
      <vt:lpstr>Verdana</vt:lpstr>
      <vt:lpstr>Wingdings 3</vt:lpstr>
      <vt:lpstr>Wisp</vt:lpstr>
      <vt:lpstr>Web Development</vt:lpstr>
      <vt:lpstr>Static Content</vt:lpstr>
      <vt:lpstr>Dynamic Content</vt:lpstr>
      <vt:lpstr>Python</vt:lpstr>
      <vt:lpstr>Python – Hello World!</vt:lpstr>
      <vt:lpstr>Interactive - CalcAgain</vt:lpstr>
      <vt:lpstr>Interactive - CalcAgain</vt:lpstr>
      <vt:lpstr>Interactive - CalcAgainWrite</vt:lpstr>
      <vt:lpstr>Interactive - Arrays</vt:lpstr>
      <vt:lpstr>Interactive - Loops</vt:lpstr>
      <vt:lpstr>Dictionary</vt:lpstr>
      <vt:lpstr>Interactive – Array of Dicts</vt:lpstr>
      <vt:lpstr>Comma Separated Values</vt:lpstr>
      <vt:lpstr>Interactive – Dummy HTML</vt:lpstr>
      <vt:lpstr>Interactive Product Catalogue</vt:lpstr>
      <vt:lpstr>Templates</vt:lpstr>
      <vt:lpstr>Interactive Product Catalogue - Template</vt:lpstr>
      <vt:lpstr>Serving Dynamically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Varun Patil</dc:creator>
  <cp:lastModifiedBy>Varun Patil</cp:lastModifiedBy>
  <cp:revision>121</cp:revision>
  <dcterms:created xsi:type="dcterms:W3CDTF">2018-05-28T08:38:53Z</dcterms:created>
  <dcterms:modified xsi:type="dcterms:W3CDTF">2018-06-12T19:26:15Z</dcterms:modified>
</cp:coreProperties>
</file>