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0"/>
  </p:notesMasterIdLst>
  <p:sldIdLst>
    <p:sldId id="259" r:id="rId2"/>
    <p:sldId id="299" r:id="rId3"/>
    <p:sldId id="283" r:id="rId4"/>
    <p:sldId id="285" r:id="rId5"/>
    <p:sldId id="284" r:id="rId6"/>
    <p:sldId id="286" r:id="rId7"/>
    <p:sldId id="287" r:id="rId8"/>
    <p:sldId id="288" r:id="rId9"/>
    <p:sldId id="289" r:id="rId10"/>
    <p:sldId id="290" r:id="rId11"/>
    <p:sldId id="291" r:id="rId12"/>
    <p:sldId id="293" r:id="rId13"/>
    <p:sldId id="294" r:id="rId14"/>
    <p:sldId id="297" r:id="rId15"/>
    <p:sldId id="295" r:id="rId16"/>
    <p:sldId id="298" r:id="rId17"/>
    <p:sldId id="279" r:id="rId18"/>
    <p:sldId id="276"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632">
          <p15:clr>
            <a:srgbClr val="A4A3A4"/>
          </p15:clr>
        </p15:guide>
        <p15:guide id="3" orient="horz" pos="2764">
          <p15:clr>
            <a:srgbClr val="A4A3A4"/>
          </p15:clr>
        </p15:guide>
        <p15:guide id="4" orient="horz" pos="864">
          <p15:clr>
            <a:srgbClr val="A4A3A4"/>
          </p15:clr>
        </p15:guide>
        <p15:guide id="5" orient="horz" pos="1717">
          <p15:clr>
            <a:srgbClr val="A4A3A4"/>
          </p15:clr>
        </p15:guide>
        <p15:guide id="6" orient="horz" pos="1650">
          <p15:clr>
            <a:srgbClr val="A4A3A4"/>
          </p15:clr>
        </p15:guide>
        <p15:guide id="7" pos="2880">
          <p15:clr>
            <a:srgbClr val="A4A3A4"/>
          </p15:clr>
        </p15:guide>
        <p15:guide id="8" pos="161">
          <p15:clr>
            <a:srgbClr val="A4A3A4"/>
          </p15:clr>
        </p15:guide>
        <p15:guide id="9" pos="5611">
          <p15:clr>
            <a:srgbClr val="A4A3A4"/>
          </p15:clr>
        </p15:guide>
        <p15:guide id="10" pos="2843">
          <p15:clr>
            <a:srgbClr val="A4A3A4"/>
          </p15:clr>
        </p15:guide>
        <p15:guide id="11" pos="29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BE0028"/>
    <a:srgbClr val="F92909"/>
    <a:srgbClr val="0000FF"/>
    <a:srgbClr val="9EC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30" autoAdjust="0"/>
    <p:restoredTop sz="85843" autoAdjust="0"/>
  </p:normalViewPr>
  <p:slideViewPr>
    <p:cSldViewPr snapToGrid="0" snapToObjects="1" showGuides="1">
      <p:cViewPr varScale="1">
        <p:scale>
          <a:sx n="178" d="100"/>
          <a:sy n="178" d="100"/>
        </p:scale>
        <p:origin x="1696" y="176"/>
      </p:cViewPr>
      <p:guideLst>
        <p:guide orient="horz" pos="1620"/>
        <p:guide orient="horz" pos="632"/>
        <p:guide orient="horz" pos="2764"/>
        <p:guide orient="horz" pos="864"/>
        <p:guide orient="horz" pos="1717"/>
        <p:guide orient="horz" pos="1650"/>
        <p:guide pos="2880"/>
        <p:guide pos="161"/>
        <p:guide pos="5611"/>
        <p:guide pos="2843"/>
        <p:guide pos="2921"/>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1BE961-B9EF-4EB6-B855-EEFF23BA9EE4}" type="datetimeFigureOut">
              <a:rPr lang="de-DE" smtClean="0"/>
              <a:t>11.05.25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1AD35F-6F4E-4CC9-8889-A4CC4E5A9122}" type="slidenum">
              <a:rPr lang="de-DE" smtClean="0"/>
              <a:t>‹#›</a:t>
            </a:fld>
            <a:endParaRPr lang="de-DE"/>
          </a:p>
        </p:txBody>
      </p:sp>
    </p:spTree>
    <p:extLst>
      <p:ext uri="{BB962C8B-B14F-4D97-AF65-F5344CB8AC3E}">
        <p14:creationId xmlns:p14="http://schemas.microsoft.com/office/powerpoint/2010/main" val="197175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a:t>
            </a:r>
            <a:r>
              <a:rPr lang="en-GB" baseline="0" dirty="0"/>
              <a:t> afternoon everyone, my name is Qingping Chen, from University Medical </a:t>
            </a:r>
            <a:r>
              <a:rPr lang="en-GB" baseline="0" dirty="0" err="1"/>
              <a:t>Center</a:t>
            </a:r>
            <a:r>
              <a:rPr lang="en-GB" baseline="0" dirty="0"/>
              <a:t> Freiburg, Germany. In the following I will give a brief introduction and a detailed hands-on tutorial on the offline open source data reconstruction.</a:t>
            </a:r>
            <a:endParaRPr lang="en-GB" dirty="0"/>
          </a:p>
        </p:txBody>
      </p:sp>
      <p:sp>
        <p:nvSpPr>
          <p:cNvPr id="4" name="Slide Number Placeholder 3"/>
          <p:cNvSpPr>
            <a:spLocks noGrp="1"/>
          </p:cNvSpPr>
          <p:nvPr>
            <p:ph type="sldNum" sz="quarter" idx="10"/>
          </p:nvPr>
        </p:nvSpPr>
        <p:spPr/>
        <p:txBody>
          <a:bodyPr/>
          <a:lstStyle/>
          <a:p>
            <a:fld id="{041AD35F-6F4E-4CC9-8889-A4CC4E5A9122}" type="slidenum">
              <a:rPr lang="de-DE" smtClean="0"/>
              <a:t>1</a:t>
            </a:fld>
            <a:endParaRPr lang="de-DE"/>
          </a:p>
        </p:txBody>
      </p:sp>
    </p:spTree>
    <p:extLst>
      <p:ext uri="{BB962C8B-B14F-4D97-AF65-F5344CB8AC3E}">
        <p14:creationId xmlns:p14="http://schemas.microsoft.com/office/powerpoint/2010/main" val="4069886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dirty="0"/>
              <a:t> </a:t>
            </a:r>
            <a:r>
              <a:rPr lang="en-US" altLang="zh-CN" dirty="0"/>
              <a:t>slide</a:t>
            </a:r>
            <a:r>
              <a:rPr lang="zh-CN" altLang="en-US" dirty="0"/>
              <a:t> </a:t>
            </a:r>
            <a:r>
              <a:rPr lang="en-US" altLang="zh-CN" dirty="0"/>
              <a:t>shows</a:t>
            </a:r>
            <a:r>
              <a:rPr lang="zh-CN" altLang="en-US" dirty="0"/>
              <a:t> </a:t>
            </a:r>
            <a:r>
              <a:rPr lang="en-US" altLang="zh-CN" dirty="0"/>
              <a:t>the</a:t>
            </a:r>
            <a:r>
              <a:rPr lang="zh-CN" altLang="en-US" dirty="0"/>
              <a:t> </a:t>
            </a:r>
            <a:r>
              <a:rPr lang="en-US" altLang="zh-CN" dirty="0"/>
              <a:t>example</a:t>
            </a:r>
            <a:r>
              <a:rPr lang="zh-CN" altLang="en-US" dirty="0"/>
              <a:t> </a:t>
            </a:r>
            <a:r>
              <a:rPr lang="en-US" altLang="zh-CN" dirty="0"/>
              <a:t>reconstruction</a:t>
            </a:r>
            <a:r>
              <a:rPr lang="zh-CN" altLang="en-US" dirty="0"/>
              <a:t> </a:t>
            </a:r>
            <a:r>
              <a:rPr lang="en-US" altLang="zh-CN" dirty="0"/>
              <a:t>of</a:t>
            </a:r>
            <a:r>
              <a:rPr lang="zh-CN" altLang="en-US" dirty="0"/>
              <a:t> </a:t>
            </a:r>
            <a:r>
              <a:rPr lang="en-US" altLang="zh-CN" dirty="0"/>
              <a:t>the</a:t>
            </a:r>
            <a:r>
              <a:rPr lang="zh-CN" altLang="en-US" dirty="0"/>
              <a:t> </a:t>
            </a:r>
            <a:r>
              <a:rPr lang="en-US" altLang="zh-CN" dirty="0"/>
              <a:t>fully-sampled</a:t>
            </a:r>
            <a:r>
              <a:rPr lang="zh-CN" altLang="en-US" dirty="0"/>
              <a:t> </a:t>
            </a:r>
            <a:r>
              <a:rPr lang="en-US" altLang="zh-CN" dirty="0"/>
              <a:t>2D</a:t>
            </a:r>
            <a:r>
              <a:rPr lang="zh-CN" altLang="en-US" dirty="0"/>
              <a:t> </a:t>
            </a:r>
            <a:r>
              <a:rPr lang="en-US" altLang="zh-CN" dirty="0"/>
              <a:t>GRE</a:t>
            </a:r>
            <a:r>
              <a:rPr lang="zh-CN" altLang="en-US" dirty="0"/>
              <a:t> </a:t>
            </a:r>
            <a:r>
              <a:rPr lang="en-US" altLang="zh-CN" dirty="0"/>
              <a:t>raw</a:t>
            </a:r>
            <a:r>
              <a:rPr lang="zh-CN" altLang="en-US" dirty="0"/>
              <a:t> </a:t>
            </a:r>
            <a:r>
              <a:rPr lang="en-US" altLang="zh-CN" dirty="0"/>
              <a:t>data</a:t>
            </a:r>
            <a:r>
              <a:rPr lang="zh-CN" altLang="en-US" dirty="0"/>
              <a:t> </a:t>
            </a:r>
            <a:r>
              <a:rPr lang="en-US" altLang="zh-CN" dirty="0"/>
              <a:t>acquired</a:t>
            </a:r>
            <a:r>
              <a:rPr lang="zh-CN" altLang="en-US" dirty="0"/>
              <a:t> </a:t>
            </a:r>
            <a:r>
              <a:rPr lang="en-US" altLang="zh-CN" dirty="0"/>
              <a:t>from</a:t>
            </a:r>
            <a:r>
              <a:rPr lang="zh-CN" altLang="en-US" dirty="0"/>
              <a:t> </a:t>
            </a:r>
            <a:r>
              <a:rPr lang="en-US" altLang="zh-CN" dirty="0"/>
              <a:t>a</a:t>
            </a:r>
            <a:r>
              <a:rPr lang="zh-CN" altLang="en-US" dirty="0"/>
              <a:t> </a:t>
            </a:r>
            <a:r>
              <a:rPr lang="en-US" altLang="zh-CN" dirty="0"/>
              <a:t>Siemens</a:t>
            </a:r>
            <a:r>
              <a:rPr lang="zh-CN" altLang="en-US" dirty="0"/>
              <a:t> </a:t>
            </a:r>
            <a:r>
              <a:rPr lang="en-US" altLang="zh-CN" dirty="0"/>
              <a:t>3T</a:t>
            </a:r>
            <a:r>
              <a:rPr lang="zh-CN" altLang="en-US" dirty="0"/>
              <a:t> </a:t>
            </a:r>
            <a:r>
              <a:rPr lang="en-US" altLang="zh-CN" dirty="0"/>
              <a:t>scanner:</a:t>
            </a:r>
            <a:r>
              <a:rPr lang="zh-CN" altLang="en-US" dirty="0"/>
              <a:t> </a:t>
            </a:r>
            <a:r>
              <a:rPr lang="en-US" altLang="zh-CN" dirty="0"/>
              <a:t>the</a:t>
            </a:r>
            <a:r>
              <a:rPr lang="zh-CN" altLang="en-US" dirty="0"/>
              <a:t> </a:t>
            </a:r>
            <a:r>
              <a:rPr lang="en-US" altLang="zh-CN" dirty="0"/>
              <a:t>manual</a:t>
            </a:r>
            <a:r>
              <a:rPr lang="zh-CN" altLang="en-US" dirty="0"/>
              <a:t> </a:t>
            </a:r>
            <a:r>
              <a:rPr lang="en-US" altLang="zh-CN" dirty="0"/>
              <a:t>reconstruction,</a:t>
            </a:r>
            <a:r>
              <a:rPr lang="zh-CN" altLang="en-US" dirty="0"/>
              <a:t> </a:t>
            </a:r>
            <a:r>
              <a:rPr lang="en-US" altLang="zh-CN" dirty="0" err="1"/>
              <a:t>Pulseq</a:t>
            </a:r>
            <a:r>
              <a:rPr lang="zh-CN" altLang="en-US" dirty="0"/>
              <a:t> </a:t>
            </a:r>
            <a:r>
              <a:rPr lang="en-US" altLang="zh-CN" dirty="0"/>
              <a:t>demo</a:t>
            </a:r>
            <a:r>
              <a:rPr lang="zh-CN" altLang="en-US" dirty="0"/>
              <a:t> </a:t>
            </a:r>
            <a:r>
              <a:rPr lang="en-US" altLang="zh-CN" dirty="0"/>
              <a:t>reconstruction,</a:t>
            </a:r>
            <a:r>
              <a:rPr lang="zh-CN" altLang="en-US" dirty="0"/>
              <a:t> </a:t>
            </a:r>
            <a:r>
              <a:rPr lang="en-US" altLang="zh-CN" dirty="0" err="1"/>
              <a:t>Gadgetron</a:t>
            </a:r>
            <a:r>
              <a:rPr lang="zh-CN" altLang="en-US" dirty="0"/>
              <a:t> </a:t>
            </a:r>
            <a:r>
              <a:rPr lang="en-US" altLang="zh-CN" dirty="0"/>
              <a:t>reconstruction,</a:t>
            </a:r>
            <a:r>
              <a:rPr lang="zh-CN" altLang="en-US" dirty="0"/>
              <a:t> </a:t>
            </a:r>
            <a:r>
              <a:rPr lang="en-US" altLang="zh-CN" dirty="0"/>
              <a:t>and</a:t>
            </a:r>
            <a:r>
              <a:rPr lang="zh-CN" altLang="en-US" dirty="0"/>
              <a:t> </a:t>
            </a:r>
            <a:r>
              <a:rPr lang="en-US" altLang="zh-CN" dirty="0"/>
              <a:t>BART</a:t>
            </a:r>
            <a:r>
              <a:rPr lang="zh-CN" altLang="en-US" dirty="0"/>
              <a:t> </a:t>
            </a:r>
            <a:r>
              <a:rPr lang="en-US" altLang="zh-CN" dirty="0"/>
              <a:t>reconstruction.</a:t>
            </a:r>
            <a:r>
              <a:rPr lang="zh-CN" altLang="en-US" dirty="0"/>
              <a:t> </a:t>
            </a:r>
            <a:r>
              <a:rPr lang="en-US" altLang="zh-CN" dirty="0"/>
              <a:t>All</a:t>
            </a:r>
            <a:r>
              <a:rPr lang="zh-CN" altLang="en-US" dirty="0"/>
              <a:t> </a:t>
            </a:r>
            <a:r>
              <a:rPr lang="en-US" altLang="zh-CN" dirty="0"/>
              <a:t>of</a:t>
            </a:r>
            <a:r>
              <a:rPr lang="zh-CN" altLang="en-US" dirty="0"/>
              <a:t> </a:t>
            </a:r>
            <a:r>
              <a:rPr lang="en-US" altLang="zh-CN" dirty="0"/>
              <a:t>the</a:t>
            </a:r>
            <a:r>
              <a:rPr lang="zh-CN" altLang="en-US" dirty="0"/>
              <a:t> </a:t>
            </a:r>
            <a:r>
              <a:rPr lang="en-US" altLang="zh-CN" dirty="0"/>
              <a:t>related</a:t>
            </a:r>
            <a:r>
              <a:rPr lang="zh-CN" altLang="en-US" dirty="0"/>
              <a:t> </a:t>
            </a:r>
            <a:r>
              <a:rPr lang="en-US" altLang="zh-CN" dirty="0"/>
              <a:t>materials</a:t>
            </a:r>
            <a:r>
              <a:rPr lang="zh-CN" altLang="en-US" dirty="0"/>
              <a:t> </a:t>
            </a:r>
            <a:r>
              <a:rPr lang="en-US" altLang="zh-CN" dirty="0"/>
              <a:t>are</a:t>
            </a:r>
            <a:r>
              <a:rPr lang="zh-CN" altLang="en-US" dirty="0"/>
              <a:t> </a:t>
            </a:r>
            <a:r>
              <a:rPr lang="en-US" altLang="zh-CN" dirty="0"/>
              <a:t>available</a:t>
            </a:r>
            <a:r>
              <a:rPr lang="zh-CN" altLang="en-US" dirty="0"/>
              <a:t> </a:t>
            </a:r>
            <a:r>
              <a:rPr lang="en-US" altLang="zh-CN" dirty="0"/>
              <a:t>online,</a:t>
            </a:r>
            <a:r>
              <a:rPr lang="zh-CN" altLang="en-US" dirty="0"/>
              <a:t> </a:t>
            </a:r>
            <a:r>
              <a:rPr lang="en-US" altLang="zh-CN" dirty="0"/>
              <a:t>including</a:t>
            </a:r>
            <a:r>
              <a:rPr lang="zh-CN" altLang="en-US" dirty="0"/>
              <a:t> </a:t>
            </a:r>
            <a:r>
              <a:rPr lang="en-US" altLang="zh-CN" dirty="0" err="1"/>
              <a:t>Gadgetron</a:t>
            </a:r>
            <a:r>
              <a:rPr lang="zh-CN" altLang="en-US" dirty="0"/>
              <a:t> </a:t>
            </a:r>
            <a:r>
              <a:rPr lang="en-US" altLang="zh-CN" dirty="0"/>
              <a:t>installation,</a:t>
            </a:r>
            <a:r>
              <a:rPr lang="zh-CN" altLang="en-US" dirty="0"/>
              <a:t> </a:t>
            </a:r>
            <a:r>
              <a:rPr lang="en-US" altLang="zh-CN" dirty="0"/>
              <a:t>all</a:t>
            </a:r>
            <a:r>
              <a:rPr lang="zh-CN" altLang="en-US" dirty="0"/>
              <a:t> </a:t>
            </a:r>
            <a:r>
              <a:rPr lang="en-US" altLang="zh-CN" dirty="0"/>
              <a:t>scripts,</a:t>
            </a:r>
            <a:r>
              <a:rPr lang="zh-CN" altLang="en-US" dirty="0"/>
              <a:t> </a:t>
            </a:r>
            <a:r>
              <a:rPr lang="en-US" altLang="zh-CN" dirty="0"/>
              <a:t>example</a:t>
            </a:r>
            <a:r>
              <a:rPr lang="zh-CN" altLang="en-US" dirty="0"/>
              <a:t> </a:t>
            </a:r>
            <a:r>
              <a:rPr lang="en-US" altLang="zh-CN" dirty="0"/>
              <a:t>raw</a:t>
            </a:r>
            <a:r>
              <a:rPr lang="zh-CN" altLang="en-US" dirty="0"/>
              <a:t> </a:t>
            </a:r>
            <a:r>
              <a:rPr lang="en-US" altLang="zh-CN" dirty="0"/>
              <a:t>data,</a:t>
            </a:r>
            <a:r>
              <a:rPr lang="zh-CN" altLang="en-US" dirty="0"/>
              <a:t> </a:t>
            </a:r>
            <a:r>
              <a:rPr lang="en-US" altLang="zh-CN" dirty="0"/>
              <a:t>ISMRMRD</a:t>
            </a:r>
            <a:r>
              <a:rPr lang="zh-CN" altLang="en-US" dirty="0"/>
              <a:t> </a:t>
            </a:r>
            <a:r>
              <a:rPr lang="en-US" altLang="zh-CN" dirty="0"/>
              <a:t>conversion,</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10</a:t>
            </a:fld>
            <a:endParaRPr lang="de-DE"/>
          </a:p>
        </p:txBody>
      </p:sp>
    </p:spTree>
    <p:extLst>
      <p:ext uri="{BB962C8B-B14F-4D97-AF65-F5344CB8AC3E}">
        <p14:creationId xmlns:p14="http://schemas.microsoft.com/office/powerpoint/2010/main" val="19230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tutorial</a:t>
            </a:r>
            <a:r>
              <a:rPr lang="zh-CN" altLang="en-US" dirty="0"/>
              <a:t> </a:t>
            </a:r>
            <a:r>
              <a:rPr lang="en-US" altLang="zh-CN" dirty="0"/>
              <a:t>is</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err="1"/>
              <a:t>Jupyter</a:t>
            </a:r>
            <a:r>
              <a:rPr lang="zh-CN" altLang="en-US" dirty="0"/>
              <a:t> </a:t>
            </a:r>
            <a:r>
              <a:rPr lang="en-US" altLang="zh-CN" dirty="0"/>
              <a:t>Notebooks</a:t>
            </a:r>
            <a:r>
              <a:rPr lang="zh-CN" altLang="en-US" dirty="0"/>
              <a:t> </a:t>
            </a:r>
            <a:r>
              <a:rPr lang="en-US" altLang="zh-CN" dirty="0"/>
              <a:t>in</a:t>
            </a:r>
            <a:r>
              <a:rPr lang="zh-CN" altLang="en-US" dirty="0"/>
              <a:t> </a:t>
            </a:r>
            <a:r>
              <a:rPr lang="en-US" altLang="zh-CN" dirty="0"/>
              <a:t>the</a:t>
            </a:r>
            <a:r>
              <a:rPr lang="zh-CN" altLang="en-US" dirty="0"/>
              <a:t> </a:t>
            </a:r>
            <a:r>
              <a:rPr lang="en-US" altLang="zh-CN" dirty="0"/>
              <a:t>Google</a:t>
            </a:r>
            <a:r>
              <a:rPr lang="zh-CN" altLang="en-US" dirty="0"/>
              <a:t> </a:t>
            </a:r>
            <a:r>
              <a:rPr lang="en-US" altLang="zh-CN" dirty="0" err="1"/>
              <a:t>Colab</a:t>
            </a:r>
            <a:r>
              <a:rPr lang="zh-CN" altLang="en-US" dirty="0"/>
              <a:t> </a:t>
            </a:r>
            <a:r>
              <a:rPr lang="en-US" altLang="zh-CN" dirty="0"/>
              <a:t>environment.</a:t>
            </a:r>
            <a:r>
              <a:rPr lang="zh-CN" altLang="en-US" dirty="0"/>
              <a:t> </a:t>
            </a:r>
            <a:r>
              <a:rPr lang="en-US" altLang="zh-CN" dirty="0"/>
              <a:t>You</a:t>
            </a:r>
            <a:r>
              <a:rPr lang="zh-CN" altLang="en-US" dirty="0"/>
              <a:t> </a:t>
            </a:r>
            <a:r>
              <a:rPr lang="en-US" altLang="zh-CN" dirty="0"/>
              <a:t>don’t</a:t>
            </a:r>
            <a:r>
              <a:rPr lang="zh-CN" altLang="en-US" dirty="0"/>
              <a:t> </a:t>
            </a:r>
            <a:r>
              <a:rPr lang="en-US" altLang="zh-CN" dirty="0"/>
              <a:t>need</a:t>
            </a:r>
            <a:r>
              <a:rPr lang="zh-CN" altLang="en-US" dirty="0"/>
              <a:t> </a:t>
            </a:r>
            <a:r>
              <a:rPr lang="en-US" altLang="zh-CN" dirty="0"/>
              <a:t>to</a:t>
            </a:r>
            <a:r>
              <a:rPr lang="zh-CN" altLang="en-US" dirty="0"/>
              <a:t> </a:t>
            </a:r>
            <a:r>
              <a:rPr lang="en-US" altLang="zh-CN" dirty="0"/>
              <a:t>install</a:t>
            </a:r>
            <a:r>
              <a:rPr lang="zh-CN" altLang="en-US" dirty="0"/>
              <a:t> </a:t>
            </a:r>
            <a:r>
              <a:rPr lang="en-US" altLang="zh-CN" dirty="0"/>
              <a:t>any</a:t>
            </a:r>
            <a:r>
              <a:rPr lang="zh-CN" altLang="en-US" dirty="0"/>
              <a:t> </a:t>
            </a:r>
            <a:r>
              <a:rPr lang="en-US" altLang="zh-CN" dirty="0"/>
              <a:t>additional</a:t>
            </a:r>
            <a:r>
              <a:rPr lang="zh-CN" altLang="en-US" dirty="0"/>
              <a:t> </a:t>
            </a:r>
            <a:r>
              <a:rPr lang="en-US" altLang="zh-CN" dirty="0"/>
              <a:t>software</a:t>
            </a:r>
            <a:r>
              <a:rPr lang="zh-CN" altLang="en-US" dirty="0"/>
              <a:t> </a:t>
            </a:r>
            <a:r>
              <a:rPr lang="en-US" altLang="zh-CN" dirty="0"/>
              <a:t>in</a:t>
            </a:r>
            <a:r>
              <a:rPr lang="zh-CN" altLang="en-US" dirty="0"/>
              <a:t> </a:t>
            </a:r>
            <a:r>
              <a:rPr lang="en-US" altLang="zh-CN" dirty="0"/>
              <a:t>your</a:t>
            </a:r>
            <a:r>
              <a:rPr lang="zh-CN" altLang="en-US" dirty="0"/>
              <a:t> </a:t>
            </a:r>
            <a:r>
              <a:rPr lang="en-US" altLang="zh-CN" dirty="0"/>
              <a:t>local</a:t>
            </a:r>
            <a:r>
              <a:rPr lang="zh-CN" altLang="en-US" dirty="0"/>
              <a:t> </a:t>
            </a:r>
            <a:r>
              <a:rPr lang="en-US" altLang="zh-CN" dirty="0"/>
              <a:t>computer.</a:t>
            </a:r>
            <a:r>
              <a:rPr lang="zh-CN" altLang="en-US" dirty="0"/>
              <a:t> </a:t>
            </a:r>
            <a:r>
              <a:rPr lang="en-US" altLang="zh-CN" dirty="0"/>
              <a:t>However,</a:t>
            </a:r>
            <a:r>
              <a:rPr lang="zh-CN" altLang="en-US" dirty="0"/>
              <a:t> </a:t>
            </a:r>
            <a:r>
              <a:rPr lang="en-US" altLang="zh-CN" dirty="0"/>
              <a:t>we</a:t>
            </a:r>
            <a:r>
              <a:rPr lang="zh-CN" altLang="en-US" dirty="0"/>
              <a:t> </a:t>
            </a:r>
            <a:r>
              <a:rPr lang="en-US" altLang="zh-CN" dirty="0"/>
              <a:t>would</a:t>
            </a:r>
            <a:r>
              <a:rPr lang="zh-CN" altLang="en-US" dirty="0"/>
              <a:t> </a:t>
            </a:r>
            <a:r>
              <a:rPr lang="en-US" altLang="zh-CN" dirty="0"/>
              <a:t>expect</a:t>
            </a:r>
            <a:r>
              <a:rPr lang="zh-CN" altLang="en-US" dirty="0"/>
              <a:t> </a:t>
            </a:r>
            <a:r>
              <a:rPr lang="en-US" altLang="zh-CN" dirty="0"/>
              <a:t>you</a:t>
            </a:r>
            <a:r>
              <a:rPr lang="zh-CN" altLang="en-US" dirty="0"/>
              <a:t> </a:t>
            </a:r>
            <a:r>
              <a:rPr lang="en-US" altLang="zh-CN" dirty="0"/>
              <a:t>to</a:t>
            </a:r>
            <a:r>
              <a:rPr lang="zh-CN" altLang="en-US" dirty="0"/>
              <a:t> </a:t>
            </a:r>
            <a:r>
              <a:rPr lang="en-US" altLang="zh-CN" dirty="0"/>
              <a:t>have</a:t>
            </a:r>
            <a:r>
              <a:rPr lang="zh-CN" altLang="en-US" dirty="0"/>
              <a:t> </a:t>
            </a:r>
            <a:r>
              <a:rPr lang="en-US" altLang="zh-CN" dirty="0"/>
              <a:t>basic</a:t>
            </a:r>
            <a:r>
              <a:rPr lang="zh-CN" altLang="en-US" dirty="0"/>
              <a:t> </a:t>
            </a:r>
            <a:r>
              <a:rPr lang="en-US" altLang="zh-CN" dirty="0"/>
              <a:t>prior</a:t>
            </a:r>
            <a:r>
              <a:rPr lang="zh-CN" altLang="en-US" dirty="0"/>
              <a:t> </a:t>
            </a:r>
            <a:r>
              <a:rPr lang="en-US" altLang="zh-CN" dirty="0"/>
              <a:t>knowledge</a:t>
            </a:r>
            <a:r>
              <a:rPr lang="zh-CN" altLang="en-US" dirty="0"/>
              <a:t> </a:t>
            </a:r>
            <a:r>
              <a:rPr lang="en-US" altLang="zh-CN" dirty="0"/>
              <a:t>of</a:t>
            </a:r>
            <a:r>
              <a:rPr lang="zh-CN" altLang="en-US" dirty="0"/>
              <a:t> </a:t>
            </a:r>
            <a:r>
              <a:rPr lang="en-US" altLang="zh-CN" dirty="0"/>
              <a:t>MR</a:t>
            </a:r>
            <a:r>
              <a:rPr lang="zh-CN" altLang="en-US" dirty="0"/>
              <a:t> </a:t>
            </a:r>
            <a:r>
              <a:rPr lang="en-US" altLang="zh-CN" dirty="0"/>
              <a:t>physics</a:t>
            </a:r>
            <a:r>
              <a:rPr lang="zh-CN" altLang="en-US" dirty="0"/>
              <a:t> </a:t>
            </a:r>
            <a:r>
              <a:rPr lang="en-US" altLang="zh-CN" dirty="0"/>
              <a:t>and</a:t>
            </a:r>
            <a:r>
              <a:rPr lang="zh-CN" altLang="en-US" dirty="0"/>
              <a:t> </a:t>
            </a:r>
            <a:r>
              <a:rPr lang="en-US" altLang="zh-CN" dirty="0"/>
              <a:t>image</a:t>
            </a:r>
            <a:r>
              <a:rPr lang="zh-CN" altLang="en-US" dirty="0"/>
              <a:t> </a:t>
            </a:r>
            <a:r>
              <a:rPr lang="en-US" altLang="zh-CN" dirty="0"/>
              <a:t>reconstruction.</a:t>
            </a:r>
            <a:r>
              <a:rPr lang="zh-CN" altLang="en-US" dirty="0"/>
              <a:t> </a:t>
            </a:r>
            <a:r>
              <a:rPr lang="en-US" altLang="zh-CN" dirty="0"/>
              <a:t>A</a:t>
            </a:r>
            <a:r>
              <a:rPr lang="zh-CN" altLang="en-US" dirty="0"/>
              <a:t> </a:t>
            </a:r>
            <a:r>
              <a:rPr lang="en-US" altLang="zh-CN" dirty="0"/>
              <a:t>google</a:t>
            </a:r>
            <a:r>
              <a:rPr lang="zh-CN" altLang="en-US" dirty="0"/>
              <a:t> </a:t>
            </a:r>
            <a:r>
              <a:rPr lang="en-US" altLang="zh-CN" dirty="0"/>
              <a:t>account</a:t>
            </a:r>
            <a:r>
              <a:rPr lang="zh-CN" altLang="en-US" dirty="0"/>
              <a:t> </a:t>
            </a:r>
            <a:r>
              <a:rPr lang="en-US" altLang="zh-CN" dirty="0"/>
              <a:t>is</a:t>
            </a:r>
            <a:r>
              <a:rPr lang="zh-CN" altLang="en-US" dirty="0"/>
              <a:t> </a:t>
            </a:r>
            <a:r>
              <a:rPr lang="en-US" altLang="zh-CN" dirty="0"/>
              <a:t>required</a:t>
            </a:r>
            <a:r>
              <a:rPr lang="zh-CN" altLang="en-US" dirty="0"/>
              <a:t> </a:t>
            </a:r>
            <a:r>
              <a:rPr lang="en-US" altLang="zh-CN" dirty="0"/>
              <a:t>to</a:t>
            </a:r>
            <a:r>
              <a:rPr lang="zh-CN" altLang="en-US" dirty="0"/>
              <a:t> </a:t>
            </a:r>
            <a:r>
              <a:rPr lang="en-US" altLang="zh-CN" dirty="0"/>
              <a:t>access</a:t>
            </a:r>
            <a:r>
              <a:rPr lang="zh-CN" altLang="en-US" dirty="0"/>
              <a:t> </a:t>
            </a:r>
            <a:r>
              <a:rPr lang="en-US" altLang="zh-CN" dirty="0"/>
              <a:t>Google</a:t>
            </a:r>
            <a:r>
              <a:rPr lang="zh-CN" altLang="en-US" dirty="0"/>
              <a:t> </a:t>
            </a:r>
            <a:r>
              <a:rPr lang="en-US" altLang="zh-CN" dirty="0" err="1"/>
              <a:t>Colab</a:t>
            </a:r>
            <a:r>
              <a:rPr lang="en-US" altLang="zh-CN" dirty="0"/>
              <a:t>.</a:t>
            </a:r>
            <a:r>
              <a:rPr lang="zh-CN" altLang="en-US" dirty="0"/>
              <a:t> </a:t>
            </a:r>
            <a:r>
              <a:rPr lang="en-US" altLang="zh-CN" dirty="0"/>
              <a:t>And</a:t>
            </a:r>
            <a:r>
              <a:rPr lang="zh-CN" altLang="en-US" dirty="0"/>
              <a:t> </a:t>
            </a:r>
            <a:r>
              <a:rPr lang="en-US" altLang="zh-CN" dirty="0"/>
              <a:t>you</a:t>
            </a:r>
            <a:r>
              <a:rPr lang="zh-CN" altLang="en-US" dirty="0"/>
              <a:t> </a:t>
            </a:r>
            <a:r>
              <a:rPr lang="en-US" altLang="zh-CN" dirty="0"/>
              <a:t>would</a:t>
            </a:r>
            <a:r>
              <a:rPr lang="zh-CN" altLang="en-US" dirty="0"/>
              <a:t> </a:t>
            </a:r>
            <a:r>
              <a:rPr lang="en-US" altLang="zh-CN" dirty="0"/>
              <a:t>need</a:t>
            </a:r>
            <a:r>
              <a:rPr lang="zh-CN" altLang="en-US" dirty="0"/>
              <a:t> </a:t>
            </a:r>
            <a:r>
              <a:rPr lang="en-US" altLang="zh-CN" dirty="0"/>
              <a:t>a</a:t>
            </a:r>
            <a:r>
              <a:rPr lang="zh-CN" altLang="en-US" dirty="0"/>
              <a:t> </a:t>
            </a:r>
            <a:r>
              <a:rPr lang="en-US" altLang="zh-CN" dirty="0"/>
              <a:t>laptop</a:t>
            </a:r>
            <a:r>
              <a:rPr lang="zh-CN" altLang="en-US" dirty="0"/>
              <a:t> </a:t>
            </a:r>
            <a:r>
              <a:rPr lang="en-US" altLang="zh-CN" dirty="0"/>
              <a:t>or</a:t>
            </a:r>
            <a:r>
              <a:rPr lang="zh-CN" altLang="en-US" dirty="0"/>
              <a:t> </a:t>
            </a:r>
            <a:r>
              <a:rPr lang="en-US" altLang="zh-CN" dirty="0"/>
              <a:t>tablet</a:t>
            </a:r>
            <a:r>
              <a:rPr lang="zh-CN" altLang="en-US" dirty="0"/>
              <a:t> </a:t>
            </a:r>
            <a:r>
              <a:rPr lang="en-US" altLang="zh-CN" dirty="0"/>
              <a:t>or</a:t>
            </a:r>
            <a:r>
              <a:rPr lang="zh-CN" altLang="en-US" dirty="0"/>
              <a:t> </a:t>
            </a:r>
            <a:r>
              <a:rPr lang="en-US" altLang="zh-CN" dirty="0"/>
              <a:t>phone</a:t>
            </a:r>
            <a:r>
              <a:rPr lang="zh-CN" altLang="en-US" dirty="0"/>
              <a:t> </a:t>
            </a:r>
            <a:r>
              <a:rPr lang="en-US" altLang="zh-CN" dirty="0"/>
              <a:t>with</a:t>
            </a:r>
            <a:r>
              <a:rPr lang="zh-CN" altLang="en-US" dirty="0"/>
              <a:t> </a:t>
            </a:r>
            <a:r>
              <a:rPr lang="en-US" altLang="zh-CN" dirty="0"/>
              <a:t>an</a:t>
            </a:r>
            <a:r>
              <a:rPr lang="zh-CN" altLang="en-US" dirty="0"/>
              <a:t> </a:t>
            </a:r>
            <a:r>
              <a:rPr lang="en-US" altLang="zh-CN" dirty="0"/>
              <a:t>active</a:t>
            </a:r>
            <a:r>
              <a:rPr lang="zh-CN" altLang="en-US" dirty="0"/>
              <a:t> </a:t>
            </a:r>
            <a:r>
              <a:rPr lang="en-US" altLang="zh-CN" dirty="0"/>
              <a:t>internet</a:t>
            </a:r>
            <a:r>
              <a:rPr lang="zh-CN" altLang="en-US" dirty="0"/>
              <a:t> </a:t>
            </a:r>
            <a:r>
              <a:rPr lang="en-US" altLang="zh-CN" dirty="0"/>
              <a:t>connection</a:t>
            </a:r>
            <a:r>
              <a:rPr lang="zh-CN" altLang="en-US" dirty="0"/>
              <a:t> </a:t>
            </a:r>
            <a:r>
              <a:rPr lang="en-US" altLang="zh-CN" dirty="0"/>
              <a:t>to</a:t>
            </a:r>
            <a:r>
              <a:rPr lang="zh-CN" altLang="en-US" dirty="0"/>
              <a:t> </a:t>
            </a:r>
            <a:r>
              <a:rPr lang="en-US" altLang="zh-CN" dirty="0"/>
              <a:t>run</a:t>
            </a:r>
            <a:r>
              <a:rPr lang="zh-CN" altLang="en-US" dirty="0"/>
              <a:t> </a:t>
            </a:r>
            <a:r>
              <a:rPr lang="en-US" altLang="zh-CN" dirty="0"/>
              <a:t>the</a:t>
            </a:r>
            <a:r>
              <a:rPr lang="zh-CN" altLang="en-US" dirty="0"/>
              <a:t> </a:t>
            </a:r>
            <a:r>
              <a:rPr lang="en-US" altLang="zh-CN" dirty="0" err="1"/>
              <a:t>Jupyter</a:t>
            </a:r>
            <a:r>
              <a:rPr lang="zh-CN" altLang="en-US" dirty="0"/>
              <a:t> </a:t>
            </a:r>
            <a:r>
              <a:rPr lang="en-US" altLang="zh-CN" dirty="0"/>
              <a:t>Notebooks.</a:t>
            </a:r>
            <a:r>
              <a:rPr lang="zh-CN" altLang="en-US" dirty="0"/>
              <a:t> </a:t>
            </a:r>
            <a:r>
              <a:rPr lang="en-US" altLang="zh-CN" dirty="0"/>
              <a:t>You</a:t>
            </a:r>
            <a:r>
              <a:rPr lang="zh-CN" altLang="en-US" dirty="0"/>
              <a:t> </a:t>
            </a:r>
            <a:r>
              <a:rPr lang="en-US" altLang="zh-CN" dirty="0"/>
              <a:t>can</a:t>
            </a:r>
            <a:r>
              <a:rPr lang="zh-CN" altLang="en-US" dirty="0"/>
              <a:t> </a:t>
            </a:r>
            <a:r>
              <a:rPr lang="en-US" altLang="zh-CN" dirty="0"/>
              <a:t>scan</a:t>
            </a:r>
            <a:r>
              <a:rPr lang="zh-CN" altLang="en-US" dirty="0"/>
              <a:t> </a:t>
            </a:r>
            <a:r>
              <a:rPr lang="en-US" altLang="zh-CN" dirty="0"/>
              <a:t>the</a:t>
            </a:r>
            <a:r>
              <a:rPr lang="zh-CN" altLang="en-US" dirty="0"/>
              <a:t> </a:t>
            </a:r>
            <a:r>
              <a:rPr lang="en-US" altLang="zh-CN" dirty="0"/>
              <a:t>QR</a:t>
            </a:r>
            <a:r>
              <a:rPr lang="zh-CN" altLang="en-US" dirty="0"/>
              <a:t> </a:t>
            </a:r>
            <a:r>
              <a:rPr lang="en-US" altLang="zh-CN" dirty="0"/>
              <a:t>code</a:t>
            </a:r>
            <a:r>
              <a:rPr lang="zh-CN" altLang="en-US" dirty="0"/>
              <a:t> </a:t>
            </a:r>
            <a:r>
              <a:rPr lang="en-US" altLang="zh-CN" dirty="0"/>
              <a:t>to</a:t>
            </a:r>
            <a:r>
              <a:rPr lang="zh-CN" altLang="en-US" dirty="0"/>
              <a:t> </a:t>
            </a:r>
            <a:r>
              <a:rPr lang="en-US" altLang="zh-CN" dirty="0"/>
              <a:t>get</a:t>
            </a:r>
            <a:r>
              <a:rPr lang="zh-CN" altLang="en-US" dirty="0"/>
              <a:t> </a:t>
            </a:r>
            <a:r>
              <a:rPr lang="en-US" altLang="zh-CN" dirty="0"/>
              <a:t>access</a:t>
            </a:r>
            <a:r>
              <a:rPr lang="zh-CN" altLang="en-US" dirty="0"/>
              <a:t> </a:t>
            </a:r>
            <a:r>
              <a:rPr lang="en-US" altLang="zh-CN" dirty="0"/>
              <a:t>to</a:t>
            </a:r>
            <a:r>
              <a:rPr lang="zh-CN" altLang="en-US" dirty="0"/>
              <a:t> </a:t>
            </a:r>
            <a:r>
              <a:rPr lang="en-US" altLang="zh-CN" dirty="0"/>
              <a:t>the</a:t>
            </a:r>
            <a:r>
              <a:rPr lang="zh-CN" altLang="en-US" dirty="0"/>
              <a:t> </a:t>
            </a:r>
            <a:r>
              <a:rPr lang="en-US" altLang="zh-CN" dirty="0"/>
              <a:t>tutorials.</a:t>
            </a:r>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11</a:t>
            </a:fld>
            <a:endParaRPr lang="de-DE"/>
          </a:p>
        </p:txBody>
      </p:sp>
    </p:spTree>
    <p:extLst>
      <p:ext uri="{BB962C8B-B14F-4D97-AF65-F5344CB8AC3E}">
        <p14:creationId xmlns:p14="http://schemas.microsoft.com/office/powerpoint/2010/main" val="90102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first</a:t>
            </a:r>
            <a:r>
              <a:rPr lang="zh-CN" altLang="en-US" dirty="0"/>
              <a:t> </a:t>
            </a:r>
            <a:r>
              <a:rPr lang="en-US" altLang="zh-CN" dirty="0"/>
              <a:t>tutorial</a:t>
            </a:r>
            <a:r>
              <a:rPr lang="zh-CN" altLang="en-US" dirty="0"/>
              <a:t> </a:t>
            </a:r>
            <a:r>
              <a:rPr lang="en-US" altLang="zh-CN" dirty="0"/>
              <a:t>demo</a:t>
            </a:r>
            <a:r>
              <a:rPr lang="zh-CN" altLang="en-US" dirty="0"/>
              <a:t> </a:t>
            </a:r>
            <a:r>
              <a:rPr lang="en-US" altLang="zh-CN" dirty="0"/>
              <a:t>is</a:t>
            </a:r>
            <a:r>
              <a:rPr lang="zh-CN" altLang="en-US" dirty="0"/>
              <a:t> </a:t>
            </a:r>
            <a:r>
              <a:rPr lang="en-US" altLang="zh-CN" dirty="0"/>
              <a:t>2D</a:t>
            </a:r>
            <a:r>
              <a:rPr lang="zh-CN" altLang="en-US" dirty="0"/>
              <a:t> </a:t>
            </a:r>
            <a:r>
              <a:rPr lang="en-US" altLang="zh-CN" dirty="0"/>
              <a:t>FFT</a:t>
            </a:r>
            <a:r>
              <a:rPr lang="zh-CN" altLang="en-US" dirty="0"/>
              <a:t> </a:t>
            </a:r>
            <a:r>
              <a:rPr lang="en-US" altLang="zh-CN" dirty="0"/>
              <a:t>reconstruction</a:t>
            </a:r>
            <a:r>
              <a:rPr lang="zh-CN" altLang="en-US" dirty="0"/>
              <a:t> </a:t>
            </a:r>
            <a:r>
              <a:rPr lang="en-US" altLang="zh-CN" dirty="0"/>
              <a:t>of</a:t>
            </a:r>
            <a:r>
              <a:rPr lang="zh-CN" altLang="en-US" dirty="0"/>
              <a:t> </a:t>
            </a:r>
            <a:r>
              <a:rPr lang="en-US" altLang="zh-CN" dirty="0"/>
              <a:t>the</a:t>
            </a:r>
            <a:r>
              <a:rPr lang="zh-CN" altLang="en-US" dirty="0"/>
              <a:t> </a:t>
            </a:r>
            <a:r>
              <a:rPr lang="en-US" altLang="zh-CN" dirty="0"/>
              <a:t>fully-sampled</a:t>
            </a:r>
            <a:r>
              <a:rPr lang="zh-CN" altLang="en-US" dirty="0"/>
              <a:t> </a:t>
            </a:r>
            <a:r>
              <a:rPr lang="en-US" altLang="zh-CN" dirty="0"/>
              <a:t>GRE</a:t>
            </a:r>
            <a:r>
              <a:rPr lang="zh-CN" altLang="en-US" dirty="0"/>
              <a:t> </a:t>
            </a:r>
            <a:r>
              <a:rPr lang="en-US" altLang="zh-CN" dirty="0"/>
              <a:t>data</a:t>
            </a:r>
            <a:r>
              <a:rPr lang="zh-CN" altLang="en-US" dirty="0"/>
              <a:t> </a:t>
            </a:r>
            <a:r>
              <a:rPr lang="en-US" altLang="zh-CN" dirty="0"/>
              <a:t>using</a:t>
            </a:r>
            <a:r>
              <a:rPr lang="zh-CN" altLang="en-US" dirty="0"/>
              <a:t> </a:t>
            </a:r>
            <a:r>
              <a:rPr lang="en-US" altLang="zh-CN" dirty="0"/>
              <a:t>manual</a:t>
            </a:r>
            <a:r>
              <a:rPr lang="zh-CN" altLang="en-US" dirty="0"/>
              <a:t> </a:t>
            </a:r>
            <a:r>
              <a:rPr lang="en-US" altLang="zh-CN" dirty="0"/>
              <a:t>approach</a:t>
            </a:r>
            <a:r>
              <a:rPr lang="zh-CN" altLang="en-US" dirty="0"/>
              <a:t> </a:t>
            </a:r>
            <a:r>
              <a:rPr lang="en-US" altLang="zh-CN" dirty="0"/>
              <a:t>and</a:t>
            </a:r>
            <a:r>
              <a:rPr lang="zh-CN" altLang="en-US" dirty="0"/>
              <a:t> </a:t>
            </a:r>
            <a:r>
              <a:rPr lang="en-US" altLang="zh-CN" dirty="0"/>
              <a:t>BART.</a:t>
            </a:r>
            <a:r>
              <a:rPr lang="zh-CN" altLang="en-US" dirty="0"/>
              <a:t> </a:t>
            </a:r>
            <a:r>
              <a:rPr lang="en-US" altLang="zh-CN" dirty="0"/>
              <a:t>In</a:t>
            </a:r>
            <a:r>
              <a:rPr lang="zh-CN" altLang="en-US" dirty="0"/>
              <a:t> </a:t>
            </a:r>
            <a:r>
              <a:rPr lang="en-US" altLang="zh-CN" dirty="0"/>
              <a:t>the</a:t>
            </a:r>
            <a:r>
              <a:rPr lang="zh-CN" altLang="en-US" dirty="0"/>
              <a:t> </a:t>
            </a:r>
            <a:r>
              <a:rPr lang="en-US" altLang="zh-CN" dirty="0"/>
              <a:t>demo,</a:t>
            </a:r>
            <a:r>
              <a:rPr lang="zh-CN" altLang="en-US" dirty="0"/>
              <a:t> </a:t>
            </a:r>
            <a:r>
              <a:rPr lang="en-US" altLang="zh-CN" dirty="0"/>
              <a:t>2D</a:t>
            </a:r>
            <a:r>
              <a:rPr lang="zh-CN" altLang="en-US" dirty="0"/>
              <a:t> </a:t>
            </a:r>
            <a:r>
              <a:rPr lang="en-US" altLang="zh-CN" dirty="0"/>
              <a:t>fully-sampled</a:t>
            </a:r>
            <a:r>
              <a:rPr lang="zh-CN" altLang="en-US" dirty="0"/>
              <a:t> </a:t>
            </a:r>
            <a:r>
              <a:rPr lang="en-US" altLang="zh-CN" dirty="0"/>
              <a:t>GRE</a:t>
            </a:r>
            <a:r>
              <a:rPr lang="zh-CN" altLang="en-US" dirty="0"/>
              <a:t> </a:t>
            </a:r>
            <a:r>
              <a:rPr lang="en-US" altLang="zh-CN" dirty="0"/>
              <a:t>sequence</a:t>
            </a:r>
            <a:r>
              <a:rPr lang="zh-CN" altLang="en-US" dirty="0"/>
              <a:t> </a:t>
            </a:r>
            <a:r>
              <a:rPr lang="en-US" altLang="zh-CN" dirty="0"/>
              <a:t>is</a:t>
            </a:r>
            <a:r>
              <a:rPr lang="zh-CN" altLang="en-US" dirty="0"/>
              <a:t> </a:t>
            </a:r>
            <a:r>
              <a:rPr lang="en-US" altLang="zh-CN" dirty="0"/>
              <a:t>built</a:t>
            </a:r>
            <a:r>
              <a:rPr lang="zh-CN" altLang="en-US" dirty="0"/>
              <a:t> </a:t>
            </a:r>
            <a:r>
              <a:rPr lang="en-US" altLang="zh-CN" dirty="0"/>
              <a:t>using</a:t>
            </a:r>
            <a:r>
              <a:rPr lang="zh-CN" altLang="en-US" dirty="0"/>
              <a:t> </a:t>
            </a:r>
            <a:r>
              <a:rPr lang="en-US" altLang="zh-CN" dirty="0" err="1"/>
              <a:t>Pulseq</a:t>
            </a:r>
            <a:r>
              <a:rPr lang="zh-CN" altLang="en-US" dirty="0"/>
              <a:t> </a:t>
            </a:r>
            <a:r>
              <a:rPr lang="en-US" altLang="zh-CN" dirty="0"/>
              <a:t>and</a:t>
            </a:r>
            <a:r>
              <a:rPr lang="zh-CN" altLang="en-US" dirty="0"/>
              <a:t> </a:t>
            </a:r>
            <a:r>
              <a:rPr lang="en-US" altLang="zh-CN" dirty="0"/>
              <a:t>simulated</a:t>
            </a:r>
            <a:r>
              <a:rPr lang="zh-CN" altLang="en-US" dirty="0"/>
              <a:t> </a:t>
            </a:r>
            <a:r>
              <a:rPr lang="en-US" altLang="zh-CN" dirty="0"/>
              <a:t>with</a:t>
            </a:r>
            <a:r>
              <a:rPr lang="zh-CN" altLang="en-US" dirty="0"/>
              <a:t> </a:t>
            </a:r>
            <a:r>
              <a:rPr lang="en-US" altLang="zh-CN" dirty="0"/>
              <a:t>the</a:t>
            </a:r>
            <a:r>
              <a:rPr lang="zh-CN" altLang="en-US" dirty="0"/>
              <a:t> </a:t>
            </a:r>
            <a:r>
              <a:rPr lang="en-US" altLang="zh-CN" dirty="0" err="1"/>
              <a:t>MRzero</a:t>
            </a:r>
            <a:r>
              <a:rPr lang="zh-CN" altLang="en-US" dirty="0"/>
              <a:t> </a:t>
            </a:r>
            <a:r>
              <a:rPr lang="en-US" altLang="zh-CN" dirty="0"/>
              <a:t>simulator.</a:t>
            </a:r>
            <a:r>
              <a:rPr lang="zh-CN" altLang="en-US" dirty="0"/>
              <a:t> </a:t>
            </a:r>
            <a:r>
              <a:rPr lang="en-US" altLang="zh-CN" dirty="0"/>
              <a:t>Manual</a:t>
            </a:r>
            <a:r>
              <a:rPr lang="zh-CN" altLang="en-US" dirty="0"/>
              <a:t> </a:t>
            </a:r>
            <a:r>
              <a:rPr lang="en-US" altLang="zh-CN" dirty="0"/>
              <a:t>reconstruction</a:t>
            </a:r>
            <a:r>
              <a:rPr lang="zh-CN" altLang="en-US" dirty="0"/>
              <a:t> </a:t>
            </a:r>
            <a:r>
              <a:rPr lang="en-US" altLang="zh-CN" dirty="0"/>
              <a:t>is</a:t>
            </a:r>
            <a:r>
              <a:rPr lang="zh-CN" altLang="en-US" dirty="0"/>
              <a:t> </a:t>
            </a:r>
            <a:r>
              <a:rPr lang="en-US" altLang="zh-CN" dirty="0"/>
              <a:t>performed</a:t>
            </a:r>
            <a:r>
              <a:rPr lang="zh-CN" altLang="en-US" dirty="0"/>
              <a:t> </a:t>
            </a:r>
            <a:r>
              <a:rPr lang="en-US" altLang="zh-CN" dirty="0"/>
              <a:t>for</a:t>
            </a:r>
            <a:r>
              <a:rPr lang="zh-CN" altLang="en-US" dirty="0"/>
              <a:t> </a:t>
            </a:r>
            <a:r>
              <a:rPr lang="en-US" altLang="zh-CN" dirty="0"/>
              <a:t>the</a:t>
            </a:r>
            <a:r>
              <a:rPr lang="zh-CN" altLang="en-US" dirty="0"/>
              <a:t> </a:t>
            </a:r>
            <a:r>
              <a:rPr lang="en-US" altLang="zh-CN" dirty="0"/>
              <a:t>simulated</a:t>
            </a:r>
            <a:r>
              <a:rPr lang="zh-CN" altLang="en-US" dirty="0"/>
              <a:t> </a:t>
            </a:r>
            <a:r>
              <a:rPr lang="en-US" altLang="zh-CN" dirty="0"/>
              <a:t>k-space</a:t>
            </a:r>
            <a:r>
              <a:rPr lang="zh-CN" altLang="en-US" dirty="0"/>
              <a:t> </a:t>
            </a:r>
            <a:r>
              <a:rPr lang="en-US" altLang="zh-CN" dirty="0"/>
              <a:t>data.</a:t>
            </a:r>
            <a:r>
              <a:rPr lang="zh-CN" altLang="en-US" dirty="0"/>
              <a:t> </a:t>
            </a:r>
            <a:r>
              <a:rPr lang="en-US" altLang="zh-CN" dirty="0"/>
              <a:t>And</a:t>
            </a:r>
            <a:r>
              <a:rPr lang="zh-CN" altLang="en-US" dirty="0"/>
              <a:t> </a:t>
            </a:r>
            <a:r>
              <a:rPr lang="en-US" altLang="zh-CN" dirty="0"/>
              <a:t>there</a:t>
            </a:r>
            <a:r>
              <a:rPr lang="zh-CN" altLang="en-US" dirty="0"/>
              <a:t> </a:t>
            </a:r>
            <a:r>
              <a:rPr lang="en-US" altLang="zh-CN" dirty="0"/>
              <a:t>are</a:t>
            </a:r>
            <a:r>
              <a:rPr lang="zh-CN" altLang="en-US" dirty="0"/>
              <a:t> </a:t>
            </a:r>
            <a:r>
              <a:rPr lang="en-US" altLang="zh-CN" dirty="0"/>
              <a:t>detailed</a:t>
            </a:r>
            <a:r>
              <a:rPr lang="zh-CN" altLang="en-US" dirty="0"/>
              <a:t> </a:t>
            </a:r>
            <a:r>
              <a:rPr lang="en-US" altLang="zh-CN" dirty="0"/>
              <a:t>instructions</a:t>
            </a:r>
            <a:r>
              <a:rPr lang="zh-CN" altLang="en-US" dirty="0"/>
              <a:t> </a:t>
            </a:r>
            <a:r>
              <a:rPr lang="en-US" altLang="zh-CN" dirty="0"/>
              <a:t>for</a:t>
            </a:r>
            <a:r>
              <a:rPr lang="zh-CN" altLang="en-US" dirty="0"/>
              <a:t> </a:t>
            </a:r>
            <a:r>
              <a:rPr lang="en-US" altLang="zh-CN" dirty="0"/>
              <a:t>2D</a:t>
            </a:r>
            <a:r>
              <a:rPr lang="zh-CN" altLang="en-US" dirty="0"/>
              <a:t> </a:t>
            </a:r>
            <a:r>
              <a:rPr lang="en-US" altLang="zh-CN" dirty="0"/>
              <a:t>FFT</a:t>
            </a:r>
            <a:r>
              <a:rPr lang="zh-CN" altLang="en-US" dirty="0"/>
              <a:t> </a:t>
            </a:r>
            <a:r>
              <a:rPr lang="en-US" altLang="zh-CN" dirty="0"/>
              <a:t>reconstruction</a:t>
            </a:r>
            <a:r>
              <a:rPr lang="zh-CN" altLang="en-US" dirty="0"/>
              <a:t> </a:t>
            </a:r>
            <a:r>
              <a:rPr lang="en-US" altLang="zh-CN" dirty="0"/>
              <a:t>using</a:t>
            </a:r>
            <a:r>
              <a:rPr lang="zh-CN" altLang="en-US" dirty="0"/>
              <a:t> </a:t>
            </a:r>
            <a:r>
              <a:rPr lang="en-US" altLang="zh-CN" dirty="0"/>
              <a:t>BART.</a:t>
            </a:r>
            <a:r>
              <a:rPr lang="zh-CN" altLang="en-US" dirty="0"/>
              <a:t> </a:t>
            </a:r>
            <a:r>
              <a:rPr lang="en-US" altLang="zh-CN" dirty="0"/>
              <a:t>The</a:t>
            </a:r>
            <a:r>
              <a:rPr lang="zh-CN" altLang="en-US" dirty="0"/>
              <a:t> </a:t>
            </a:r>
            <a:r>
              <a:rPr lang="en-US" altLang="zh-CN" dirty="0"/>
              <a:t>middle</a:t>
            </a:r>
            <a:r>
              <a:rPr lang="zh-CN" altLang="en-US" dirty="0"/>
              <a:t> </a:t>
            </a:r>
            <a:r>
              <a:rPr lang="en-US" altLang="zh-CN" dirty="0"/>
              <a:t>figure</a:t>
            </a:r>
            <a:r>
              <a:rPr lang="zh-CN" altLang="en-US" dirty="0"/>
              <a:t> </a:t>
            </a:r>
            <a:r>
              <a:rPr lang="en-US" altLang="zh-CN" dirty="0"/>
              <a:t>is</a:t>
            </a:r>
            <a:r>
              <a:rPr lang="zh-CN" altLang="en-US" dirty="0"/>
              <a:t> </a:t>
            </a:r>
            <a:r>
              <a:rPr lang="en-US" altLang="zh-CN" dirty="0"/>
              <a:t>the</a:t>
            </a:r>
            <a:r>
              <a:rPr lang="zh-CN" altLang="en-US" dirty="0"/>
              <a:t> </a:t>
            </a:r>
            <a:r>
              <a:rPr lang="en-US" altLang="zh-CN" dirty="0"/>
              <a:t>BART-based</a:t>
            </a:r>
            <a:r>
              <a:rPr lang="zh-CN" altLang="en-US" dirty="0"/>
              <a:t> </a:t>
            </a:r>
            <a:r>
              <a:rPr lang="en-US" altLang="zh-CN" dirty="0"/>
              <a:t>image,</a:t>
            </a:r>
            <a:r>
              <a:rPr lang="zh-CN" altLang="en-US" dirty="0"/>
              <a:t> </a:t>
            </a:r>
            <a:r>
              <a:rPr lang="en-US" altLang="zh-CN" dirty="0"/>
              <a:t>which</a:t>
            </a:r>
            <a:r>
              <a:rPr lang="zh-CN" altLang="en-US" dirty="0"/>
              <a:t> </a:t>
            </a:r>
            <a:r>
              <a:rPr lang="en-US" altLang="zh-CN" dirty="0"/>
              <a:t>agrees</a:t>
            </a:r>
            <a:r>
              <a:rPr lang="zh-CN" altLang="en-US" dirty="0"/>
              <a:t> </a:t>
            </a:r>
            <a:r>
              <a:rPr lang="en-US" altLang="zh-CN" dirty="0"/>
              <a:t>well</a:t>
            </a:r>
            <a:r>
              <a:rPr lang="zh-CN" altLang="en-US" dirty="0"/>
              <a:t> </a:t>
            </a:r>
            <a:r>
              <a:rPr lang="en-US" altLang="zh-CN" dirty="0"/>
              <a:t>with</a:t>
            </a:r>
            <a:r>
              <a:rPr lang="zh-CN" altLang="en-US" dirty="0"/>
              <a:t> </a:t>
            </a:r>
            <a:r>
              <a:rPr lang="en-US" altLang="zh-CN" dirty="0"/>
              <a:t>the</a:t>
            </a:r>
            <a:r>
              <a:rPr lang="zh-CN" altLang="en-US" dirty="0"/>
              <a:t> </a:t>
            </a:r>
            <a:r>
              <a:rPr lang="en-US" altLang="zh-CN" dirty="0"/>
              <a:t>digital</a:t>
            </a:r>
            <a:r>
              <a:rPr lang="zh-CN" altLang="en-US" dirty="0"/>
              <a:t> </a:t>
            </a:r>
            <a:r>
              <a:rPr lang="en-US" altLang="zh-CN" dirty="0"/>
              <a:t>phantom</a:t>
            </a:r>
            <a:r>
              <a:rPr lang="zh-CN" altLang="en-US" dirty="0"/>
              <a:t> </a:t>
            </a:r>
            <a:r>
              <a:rPr lang="en-US" altLang="zh-CN" dirty="0"/>
              <a:t>for</a:t>
            </a:r>
            <a:r>
              <a:rPr lang="zh-CN" altLang="en-US" dirty="0"/>
              <a:t> </a:t>
            </a:r>
            <a:r>
              <a:rPr lang="en-US" altLang="zh-CN" dirty="0"/>
              <a:t>simulation.</a:t>
            </a:r>
          </a:p>
          <a:p>
            <a:r>
              <a:rPr lang="en-US" altLang="zh-CN" dirty="0"/>
              <a:t>The</a:t>
            </a:r>
            <a:r>
              <a:rPr lang="zh-CN" altLang="en-US" dirty="0"/>
              <a:t> </a:t>
            </a:r>
            <a:r>
              <a:rPr lang="en-US" altLang="zh-CN" dirty="0"/>
              <a:t>typical</a:t>
            </a:r>
            <a:r>
              <a:rPr lang="zh-CN" altLang="en-US" dirty="0"/>
              <a:t> </a:t>
            </a:r>
            <a:r>
              <a:rPr lang="en-US" altLang="zh-CN" dirty="0"/>
              <a:t>BART</a:t>
            </a:r>
            <a:r>
              <a:rPr lang="zh-CN" altLang="en-US" dirty="0"/>
              <a:t> </a:t>
            </a:r>
            <a:r>
              <a:rPr lang="en-US" altLang="zh-CN" dirty="0"/>
              <a:t>command</a:t>
            </a:r>
            <a:r>
              <a:rPr lang="zh-CN" altLang="en-US" dirty="0"/>
              <a:t> </a:t>
            </a:r>
            <a:r>
              <a:rPr lang="en-US" altLang="zh-CN" dirty="0"/>
              <a:t>is</a:t>
            </a:r>
            <a:r>
              <a:rPr lang="zh-CN" altLang="en-US" dirty="0"/>
              <a:t> </a:t>
            </a:r>
            <a:r>
              <a:rPr lang="en-US" altLang="zh-CN" dirty="0"/>
              <a:t>like</a:t>
            </a:r>
            <a:r>
              <a:rPr lang="zh-CN" altLang="en-US" dirty="0"/>
              <a:t> </a:t>
            </a:r>
            <a:r>
              <a:rPr lang="en-US" altLang="zh-CN" dirty="0"/>
              <a:t>this:</a:t>
            </a:r>
            <a:r>
              <a:rPr lang="zh-CN" altLang="en-US" dirty="0"/>
              <a:t> </a:t>
            </a:r>
            <a:r>
              <a:rPr lang="en-US" altLang="zh-CN" dirty="0" err="1"/>
              <a:t>bart</a:t>
            </a:r>
            <a:r>
              <a:rPr lang="zh-CN" altLang="en-US" dirty="0"/>
              <a:t> </a:t>
            </a:r>
            <a:r>
              <a:rPr lang="en-US" altLang="zh-CN" dirty="0"/>
              <a:t>+</a:t>
            </a:r>
            <a:r>
              <a:rPr lang="zh-CN" altLang="en-US" dirty="0"/>
              <a:t> </a:t>
            </a:r>
            <a:r>
              <a:rPr lang="en-US" altLang="zh-CN" dirty="0"/>
              <a:t>command</a:t>
            </a:r>
            <a:r>
              <a:rPr lang="zh-CN" altLang="en-US" dirty="0"/>
              <a:t> </a:t>
            </a:r>
            <a:r>
              <a:rPr lang="en-US" altLang="zh-CN" dirty="0"/>
              <a:t>+</a:t>
            </a:r>
            <a:r>
              <a:rPr lang="zh-CN" altLang="en-US" dirty="0"/>
              <a:t> </a:t>
            </a:r>
            <a:r>
              <a:rPr lang="en-US" altLang="zh-CN" dirty="0"/>
              <a:t>options</a:t>
            </a:r>
            <a:r>
              <a:rPr lang="zh-CN" altLang="en-US" dirty="0"/>
              <a:t> </a:t>
            </a:r>
            <a:r>
              <a:rPr lang="en-US" altLang="zh-CN" dirty="0"/>
              <a:t>+</a:t>
            </a:r>
            <a:r>
              <a:rPr lang="zh-CN" altLang="en-US" dirty="0"/>
              <a:t> </a:t>
            </a:r>
            <a:r>
              <a:rPr lang="en-US" altLang="zh-CN" dirty="0"/>
              <a:t>input/output.</a:t>
            </a:r>
            <a:r>
              <a:rPr lang="zh-CN" altLang="en-US" dirty="0"/>
              <a:t> </a:t>
            </a:r>
            <a:r>
              <a:rPr lang="en-US" altLang="zh-CN" dirty="0"/>
              <a:t>For</a:t>
            </a:r>
            <a:r>
              <a:rPr lang="zh-CN" altLang="en-US" dirty="0"/>
              <a:t> </a:t>
            </a:r>
            <a:r>
              <a:rPr lang="en-US" altLang="zh-CN" dirty="0"/>
              <a:t>example,</a:t>
            </a:r>
            <a:r>
              <a:rPr lang="zh-CN" altLang="en-US" dirty="0"/>
              <a:t> </a:t>
            </a:r>
            <a:r>
              <a:rPr lang="en-US" altLang="zh-CN" dirty="0"/>
              <a:t>you</a:t>
            </a:r>
            <a:r>
              <a:rPr lang="zh-CN" altLang="en-US" dirty="0"/>
              <a:t> </a:t>
            </a:r>
            <a:r>
              <a:rPr lang="en-US" altLang="zh-CN" dirty="0"/>
              <a:t>can</a:t>
            </a:r>
            <a:r>
              <a:rPr lang="zh-CN" altLang="en-US" dirty="0"/>
              <a:t> </a:t>
            </a:r>
            <a:r>
              <a:rPr lang="en-US" altLang="zh-CN" dirty="0"/>
              <a:t>perform</a:t>
            </a:r>
            <a:r>
              <a:rPr lang="zh-CN" altLang="en-US" dirty="0"/>
              <a:t> </a:t>
            </a:r>
            <a:r>
              <a:rPr lang="en-US" altLang="zh-CN" dirty="0"/>
              <a:t>a</a:t>
            </a:r>
            <a:r>
              <a:rPr lang="zh-CN" altLang="en-US" dirty="0"/>
              <a:t> </a:t>
            </a:r>
            <a:r>
              <a:rPr lang="en-US" altLang="zh-CN" dirty="0"/>
              <a:t>2D</a:t>
            </a:r>
            <a:r>
              <a:rPr lang="zh-CN" altLang="en-US" dirty="0"/>
              <a:t> </a:t>
            </a:r>
            <a:r>
              <a:rPr lang="en-US" altLang="zh-CN" dirty="0"/>
              <a:t>inverse</a:t>
            </a:r>
            <a:r>
              <a:rPr lang="zh-CN" altLang="en-US" dirty="0"/>
              <a:t> </a:t>
            </a:r>
            <a:r>
              <a:rPr lang="en-US" altLang="zh-CN" dirty="0"/>
              <a:t>unitary</a:t>
            </a:r>
            <a:r>
              <a:rPr lang="zh-CN" altLang="en-US" dirty="0"/>
              <a:t> </a:t>
            </a:r>
            <a:r>
              <a:rPr lang="en-US" altLang="zh-CN" dirty="0"/>
              <a:t>FFT</a:t>
            </a:r>
            <a:r>
              <a:rPr lang="zh-CN" altLang="en-US" dirty="0"/>
              <a:t> </a:t>
            </a:r>
            <a:r>
              <a:rPr lang="en-US" altLang="zh-CN" dirty="0"/>
              <a:t>by</a:t>
            </a:r>
            <a:r>
              <a:rPr lang="zh-CN" altLang="en-US" dirty="0"/>
              <a:t> </a:t>
            </a:r>
            <a:r>
              <a:rPr lang="en-US" altLang="zh-CN" dirty="0"/>
              <a:t>executing</a:t>
            </a:r>
            <a:r>
              <a:rPr lang="zh-CN" altLang="en-US" dirty="0"/>
              <a:t> </a:t>
            </a:r>
            <a:r>
              <a:rPr lang="en-US" altLang="zh-CN" dirty="0"/>
              <a:t>this</a:t>
            </a:r>
            <a:r>
              <a:rPr lang="zh-CN" altLang="en-US" dirty="0"/>
              <a:t> </a:t>
            </a:r>
            <a:r>
              <a:rPr lang="en-US" altLang="zh-CN" dirty="0"/>
              <a:t>command.</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12</a:t>
            </a:fld>
            <a:endParaRPr lang="de-DE"/>
          </a:p>
        </p:txBody>
      </p:sp>
    </p:spTree>
    <p:extLst>
      <p:ext uri="{BB962C8B-B14F-4D97-AF65-F5344CB8AC3E}">
        <p14:creationId xmlns:p14="http://schemas.microsoft.com/office/powerpoint/2010/main" val="144277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tutorial</a:t>
            </a:r>
            <a:r>
              <a:rPr lang="zh-CN" altLang="en-US" dirty="0"/>
              <a:t> </a:t>
            </a:r>
            <a:r>
              <a:rPr lang="en-US" altLang="zh-CN" dirty="0"/>
              <a:t>also</a:t>
            </a:r>
            <a:r>
              <a:rPr lang="zh-CN" altLang="en-US" dirty="0"/>
              <a:t> </a:t>
            </a:r>
            <a:r>
              <a:rPr lang="en-US" altLang="zh-CN" dirty="0"/>
              <a:t>includes</a:t>
            </a:r>
            <a:r>
              <a:rPr lang="zh-CN" altLang="en-US" dirty="0"/>
              <a:t> </a:t>
            </a:r>
            <a:r>
              <a:rPr lang="en-US" altLang="zh-CN" dirty="0"/>
              <a:t>more</a:t>
            </a:r>
            <a:r>
              <a:rPr lang="zh-CN" altLang="en-US" dirty="0"/>
              <a:t> </a:t>
            </a:r>
            <a:r>
              <a:rPr lang="en-US" altLang="zh-CN" dirty="0"/>
              <a:t>advanced</a:t>
            </a:r>
            <a:r>
              <a:rPr lang="zh-CN" altLang="en-US" dirty="0"/>
              <a:t> </a:t>
            </a:r>
            <a:r>
              <a:rPr lang="en-US" altLang="zh-CN" dirty="0"/>
              <a:t>demos.</a:t>
            </a:r>
            <a:r>
              <a:rPr lang="zh-CN" altLang="en-US" dirty="0"/>
              <a:t> </a:t>
            </a:r>
            <a:r>
              <a:rPr lang="en-US" altLang="zh-CN" dirty="0"/>
              <a:t>The</a:t>
            </a:r>
            <a:r>
              <a:rPr lang="zh-CN" altLang="en-US" dirty="0"/>
              <a:t> </a:t>
            </a:r>
            <a:r>
              <a:rPr lang="en-US" altLang="zh-CN" dirty="0"/>
              <a:t>second</a:t>
            </a:r>
            <a:r>
              <a:rPr lang="zh-CN" altLang="en-US" dirty="0"/>
              <a:t> </a:t>
            </a:r>
            <a:r>
              <a:rPr lang="en-US" altLang="zh-CN" dirty="0"/>
              <a:t>demo</a:t>
            </a:r>
            <a:r>
              <a:rPr lang="zh-CN" altLang="en-US" dirty="0"/>
              <a:t> </a:t>
            </a:r>
            <a:r>
              <a:rPr lang="en-US" altLang="zh-CN" dirty="0"/>
              <a:t>is</a:t>
            </a:r>
            <a:r>
              <a:rPr lang="zh-CN" altLang="en-US" dirty="0"/>
              <a:t> </a:t>
            </a:r>
            <a:r>
              <a:rPr lang="en-US" altLang="zh-CN" dirty="0"/>
              <a:t>to</a:t>
            </a:r>
            <a:r>
              <a:rPr lang="zh-CN" altLang="en-US" dirty="0"/>
              <a:t> </a:t>
            </a:r>
            <a:r>
              <a:rPr lang="en-US" altLang="zh-CN" dirty="0"/>
              <a:t>reconstruction</a:t>
            </a:r>
            <a:r>
              <a:rPr lang="zh-CN" altLang="en-US" dirty="0"/>
              <a:t> </a:t>
            </a:r>
            <a:r>
              <a:rPr lang="en-US" altLang="zh-CN" dirty="0"/>
              <a:t>2D</a:t>
            </a:r>
            <a:r>
              <a:rPr lang="zh-CN" altLang="en-US" dirty="0"/>
              <a:t> </a:t>
            </a:r>
            <a:r>
              <a:rPr lang="en-US" altLang="zh-CN" dirty="0"/>
              <a:t>GRE</a:t>
            </a:r>
            <a:r>
              <a:rPr lang="zh-CN" altLang="en-US" dirty="0"/>
              <a:t> </a:t>
            </a:r>
            <a:r>
              <a:rPr lang="en-US" altLang="zh-CN" dirty="0"/>
              <a:t>raw</a:t>
            </a:r>
            <a:r>
              <a:rPr lang="zh-CN" altLang="en-US" dirty="0"/>
              <a:t> </a:t>
            </a:r>
            <a:r>
              <a:rPr lang="en-US" altLang="zh-CN" dirty="0"/>
              <a:t>data</a:t>
            </a:r>
            <a:r>
              <a:rPr lang="zh-CN" altLang="en-US" dirty="0"/>
              <a:t> </a:t>
            </a:r>
            <a:r>
              <a:rPr lang="en-US" altLang="zh-CN" dirty="0"/>
              <a:t>with</a:t>
            </a:r>
            <a:r>
              <a:rPr lang="zh-CN" altLang="en-US" dirty="0"/>
              <a:t> </a:t>
            </a:r>
            <a:r>
              <a:rPr lang="en-US" altLang="zh-CN" dirty="0"/>
              <a:t>Cartesian</a:t>
            </a:r>
            <a:r>
              <a:rPr lang="zh-CN" altLang="en-US" dirty="0"/>
              <a:t> </a:t>
            </a:r>
            <a:r>
              <a:rPr lang="en-US" altLang="zh-CN" dirty="0" err="1"/>
              <a:t>undersampling</a:t>
            </a:r>
            <a:r>
              <a:rPr lang="zh-CN" altLang="en-US" dirty="0"/>
              <a:t> </a:t>
            </a:r>
            <a:r>
              <a:rPr lang="en-US" altLang="zh-CN" dirty="0"/>
              <a:t>using</a:t>
            </a:r>
            <a:r>
              <a:rPr lang="zh-CN" altLang="en-US" dirty="0"/>
              <a:t> </a:t>
            </a:r>
            <a:r>
              <a:rPr lang="en-US" altLang="zh-CN" dirty="0"/>
              <a:t>Parallel</a:t>
            </a:r>
            <a:r>
              <a:rPr lang="zh-CN" altLang="en-US" dirty="0"/>
              <a:t> </a:t>
            </a:r>
            <a:r>
              <a:rPr lang="en-US" altLang="zh-CN" dirty="0"/>
              <a:t>imaging</a:t>
            </a:r>
            <a:r>
              <a:rPr lang="zh-CN" altLang="en-US" dirty="0"/>
              <a:t> </a:t>
            </a:r>
            <a:r>
              <a:rPr lang="en-US" altLang="zh-CN" dirty="0"/>
              <a:t>compressed</a:t>
            </a:r>
            <a:r>
              <a:rPr lang="zh-CN" altLang="en-US" dirty="0"/>
              <a:t> </a:t>
            </a:r>
            <a:r>
              <a:rPr lang="en-US" altLang="zh-CN" dirty="0"/>
              <a:t>sensing</a:t>
            </a:r>
            <a:r>
              <a:rPr lang="zh-CN" altLang="en-US" dirty="0"/>
              <a:t> </a:t>
            </a:r>
            <a:r>
              <a:rPr lang="en-US" altLang="zh-CN" dirty="0"/>
              <a:t>(PICS)</a:t>
            </a:r>
            <a:r>
              <a:rPr lang="zh-CN" altLang="en-US" dirty="0"/>
              <a:t> </a:t>
            </a:r>
            <a:r>
              <a:rPr lang="en-US" altLang="zh-CN" dirty="0"/>
              <a:t>command</a:t>
            </a:r>
            <a:r>
              <a:rPr lang="zh-CN" altLang="en-US" dirty="0"/>
              <a:t> </a:t>
            </a:r>
            <a:r>
              <a:rPr lang="en-US" altLang="zh-CN" dirty="0"/>
              <a:t>in</a:t>
            </a:r>
            <a:r>
              <a:rPr lang="zh-CN" altLang="en-US" dirty="0"/>
              <a:t> </a:t>
            </a:r>
            <a:r>
              <a:rPr lang="en-US" altLang="zh-CN" dirty="0"/>
              <a:t>BART.</a:t>
            </a:r>
            <a:r>
              <a:rPr lang="zh-CN" altLang="en-US" dirty="0"/>
              <a:t> </a:t>
            </a:r>
            <a:r>
              <a:rPr lang="en-US" altLang="zh-CN" dirty="0"/>
              <a:t>The</a:t>
            </a:r>
            <a:r>
              <a:rPr lang="zh-CN" altLang="en-US" dirty="0"/>
              <a:t> </a:t>
            </a:r>
            <a:r>
              <a:rPr lang="en-US" altLang="zh-CN" dirty="0"/>
              <a:t>GRE</a:t>
            </a:r>
            <a:r>
              <a:rPr lang="zh-CN" altLang="en-US" dirty="0"/>
              <a:t> </a:t>
            </a:r>
            <a:r>
              <a:rPr lang="en-US" altLang="zh-CN" dirty="0"/>
              <a:t>data</a:t>
            </a:r>
            <a:r>
              <a:rPr lang="zh-CN" altLang="en-US" dirty="0"/>
              <a:t> </a:t>
            </a:r>
            <a:r>
              <a:rPr lang="en-US" altLang="zh-CN" dirty="0"/>
              <a:t>is</a:t>
            </a:r>
            <a:r>
              <a:rPr lang="zh-CN" altLang="en-US" dirty="0"/>
              <a:t> </a:t>
            </a:r>
            <a:r>
              <a:rPr lang="en-US" altLang="zh-CN" dirty="0"/>
              <a:t>256</a:t>
            </a:r>
            <a:r>
              <a:rPr lang="zh-CN" altLang="en-US" dirty="0"/>
              <a:t>*</a:t>
            </a:r>
            <a:r>
              <a:rPr lang="en-US" altLang="zh-CN" dirty="0"/>
              <a:t>256</a:t>
            </a:r>
            <a:r>
              <a:rPr lang="zh-CN" altLang="en-US" dirty="0"/>
              <a:t> </a:t>
            </a:r>
            <a:r>
              <a:rPr lang="en-US" altLang="zh-CN" dirty="0"/>
              <a:t>with</a:t>
            </a:r>
            <a:r>
              <a:rPr lang="zh-CN" altLang="en-US" dirty="0"/>
              <a:t> </a:t>
            </a:r>
            <a:r>
              <a:rPr lang="en-US" altLang="zh-CN" dirty="0"/>
              <a:t>18</a:t>
            </a:r>
            <a:r>
              <a:rPr lang="zh-CN" altLang="en-US" dirty="0"/>
              <a:t> </a:t>
            </a:r>
            <a:r>
              <a:rPr lang="en-US" altLang="zh-CN" dirty="0"/>
              <a:t>coil</a:t>
            </a:r>
            <a:r>
              <a:rPr lang="zh-CN" altLang="en-US" dirty="0"/>
              <a:t> </a:t>
            </a:r>
            <a:r>
              <a:rPr lang="en-US" altLang="zh-CN" dirty="0"/>
              <a:t>channels.</a:t>
            </a:r>
            <a:r>
              <a:rPr lang="zh-CN" altLang="en-US" dirty="0"/>
              <a:t> </a:t>
            </a:r>
            <a:r>
              <a:rPr lang="en-US" altLang="zh-CN" dirty="0"/>
              <a:t>It</a:t>
            </a:r>
            <a:r>
              <a:rPr lang="zh-CN" altLang="en-US" dirty="0"/>
              <a:t> </a:t>
            </a:r>
            <a:r>
              <a:rPr lang="en-US" altLang="zh-CN" dirty="0"/>
              <a:t>is</a:t>
            </a:r>
            <a:r>
              <a:rPr lang="zh-CN" altLang="en-US" dirty="0"/>
              <a:t> </a:t>
            </a:r>
            <a:r>
              <a:rPr lang="en-US" altLang="zh-CN" dirty="0"/>
              <a:t>retrospectively</a:t>
            </a:r>
            <a:r>
              <a:rPr lang="zh-CN" altLang="en-US" dirty="0"/>
              <a:t> </a:t>
            </a:r>
            <a:r>
              <a:rPr lang="en-US" altLang="zh-CN" dirty="0"/>
              <a:t>undersampled</a:t>
            </a:r>
            <a:r>
              <a:rPr lang="zh-CN" altLang="en-US" dirty="0"/>
              <a:t> </a:t>
            </a:r>
            <a:r>
              <a:rPr lang="en-US" altLang="zh-CN" dirty="0"/>
              <a:t>by</a:t>
            </a:r>
            <a:r>
              <a:rPr lang="zh-CN" altLang="en-US" dirty="0"/>
              <a:t> </a:t>
            </a:r>
            <a:r>
              <a:rPr lang="en-US" altLang="zh-CN" dirty="0"/>
              <a:t>a</a:t>
            </a:r>
            <a:r>
              <a:rPr lang="zh-CN" altLang="en-US" dirty="0"/>
              <a:t> </a:t>
            </a:r>
            <a:r>
              <a:rPr lang="en-US" altLang="zh-CN" dirty="0"/>
              <a:t>factor</a:t>
            </a:r>
            <a:r>
              <a:rPr lang="zh-CN" altLang="en-US" dirty="0"/>
              <a:t> </a:t>
            </a:r>
            <a:r>
              <a:rPr lang="en-US" altLang="zh-CN" dirty="0"/>
              <a:t>of</a:t>
            </a:r>
            <a:r>
              <a:rPr lang="zh-CN" altLang="en-US" dirty="0"/>
              <a:t> </a:t>
            </a:r>
            <a:r>
              <a:rPr lang="en-US" altLang="zh-CN" dirty="0"/>
              <a:t>two,</a:t>
            </a:r>
            <a:r>
              <a:rPr lang="zh-CN" altLang="en-US" dirty="0"/>
              <a:t> </a:t>
            </a:r>
            <a:r>
              <a:rPr lang="en-US" altLang="zh-CN" dirty="0"/>
              <a:t>with</a:t>
            </a:r>
            <a:r>
              <a:rPr lang="zh-CN" altLang="en-US" dirty="0"/>
              <a:t> </a:t>
            </a:r>
            <a:r>
              <a:rPr lang="en-US" altLang="zh-CN" dirty="0"/>
              <a:t>32</a:t>
            </a:r>
            <a:r>
              <a:rPr lang="zh-CN" altLang="en-US" dirty="0"/>
              <a:t> </a:t>
            </a:r>
            <a:r>
              <a:rPr lang="en-US" altLang="zh-CN" dirty="0"/>
              <a:t>auto-calibration</a:t>
            </a:r>
            <a:r>
              <a:rPr lang="zh-CN" altLang="en-US" dirty="0"/>
              <a:t> </a:t>
            </a:r>
            <a:r>
              <a:rPr lang="en-US" altLang="zh-CN" dirty="0"/>
              <a:t>lines.</a:t>
            </a:r>
            <a:r>
              <a:rPr lang="zh-CN" altLang="en-US" dirty="0"/>
              <a:t> </a:t>
            </a:r>
            <a:r>
              <a:rPr lang="en-US" altLang="zh-CN" dirty="0"/>
              <a:t>“FS</a:t>
            </a:r>
            <a:r>
              <a:rPr lang="zh-CN" altLang="en-US" dirty="0"/>
              <a:t> </a:t>
            </a:r>
            <a:r>
              <a:rPr lang="en-US" altLang="zh-CN" dirty="0"/>
              <a:t>(FFT)”</a:t>
            </a:r>
            <a:r>
              <a:rPr lang="zh-CN" altLang="en-US" dirty="0"/>
              <a:t> </a:t>
            </a:r>
            <a:r>
              <a:rPr lang="en-US" altLang="zh-CN" dirty="0"/>
              <a:t>is</a:t>
            </a:r>
            <a:r>
              <a:rPr lang="zh-CN" altLang="en-US" dirty="0"/>
              <a:t> </a:t>
            </a:r>
            <a:r>
              <a:rPr lang="en-US" altLang="zh-CN" dirty="0"/>
              <a:t>the</a:t>
            </a:r>
            <a:r>
              <a:rPr lang="zh-CN" altLang="en-US" dirty="0"/>
              <a:t> </a:t>
            </a:r>
            <a:r>
              <a:rPr lang="en-US" altLang="zh-CN" dirty="0"/>
              <a:t>fully-sampled</a:t>
            </a:r>
            <a:r>
              <a:rPr lang="zh-CN" altLang="en-US" dirty="0"/>
              <a:t> </a:t>
            </a:r>
            <a:r>
              <a:rPr lang="en-US" altLang="zh-CN" dirty="0"/>
              <a:t>2D</a:t>
            </a:r>
            <a:r>
              <a:rPr lang="zh-CN" altLang="en-US" dirty="0"/>
              <a:t> </a:t>
            </a:r>
            <a:r>
              <a:rPr lang="en-US" altLang="zh-CN" dirty="0"/>
              <a:t>GRE</a:t>
            </a:r>
            <a:r>
              <a:rPr lang="zh-CN" altLang="en-US" dirty="0"/>
              <a:t> </a:t>
            </a:r>
            <a:r>
              <a:rPr lang="en-US" altLang="zh-CN" dirty="0"/>
              <a:t>image</a:t>
            </a:r>
            <a:r>
              <a:rPr lang="zh-CN" altLang="en-US" dirty="0"/>
              <a:t> </a:t>
            </a:r>
            <a:r>
              <a:rPr lang="en-US" altLang="zh-CN" dirty="0"/>
              <a:t>reconstructed</a:t>
            </a:r>
            <a:r>
              <a:rPr lang="zh-CN" altLang="en-US" dirty="0"/>
              <a:t> </a:t>
            </a:r>
            <a:r>
              <a:rPr lang="en-US" altLang="zh-CN" dirty="0"/>
              <a:t>with</a:t>
            </a:r>
            <a:r>
              <a:rPr lang="zh-CN" altLang="en-US" dirty="0"/>
              <a:t> </a:t>
            </a:r>
            <a:r>
              <a:rPr lang="en-US" altLang="zh-CN" dirty="0"/>
              <a:t>FFT</a:t>
            </a:r>
            <a:r>
              <a:rPr lang="zh-CN" altLang="en-US" dirty="0"/>
              <a:t> </a:t>
            </a:r>
            <a:r>
              <a:rPr lang="en-US" altLang="zh-CN" dirty="0"/>
              <a:t>command</a:t>
            </a:r>
            <a:r>
              <a:rPr lang="zh-CN" altLang="en-US" dirty="0"/>
              <a:t> </a:t>
            </a:r>
            <a:r>
              <a:rPr lang="en-US" altLang="zh-CN" dirty="0"/>
              <a:t>in</a:t>
            </a:r>
            <a:r>
              <a:rPr lang="zh-CN" altLang="en-US" dirty="0"/>
              <a:t> </a:t>
            </a:r>
            <a:r>
              <a:rPr lang="en-US" altLang="zh-CN" dirty="0"/>
              <a:t>BART.</a:t>
            </a:r>
            <a:r>
              <a:rPr lang="zh-CN" altLang="en-US" dirty="0"/>
              <a:t> </a:t>
            </a:r>
            <a:r>
              <a:rPr lang="en-US" altLang="zh-CN" dirty="0"/>
              <a:t>”</a:t>
            </a:r>
            <a:r>
              <a:rPr lang="en-US" altLang="zh-CN" dirty="0" err="1"/>
              <a:t>Calib</a:t>
            </a:r>
            <a:r>
              <a:rPr lang="zh-CN" altLang="en-US" dirty="0"/>
              <a:t> </a:t>
            </a:r>
            <a:r>
              <a:rPr lang="en-US" altLang="zh-CN" dirty="0"/>
              <a:t>(FFT)”</a:t>
            </a:r>
            <a:r>
              <a:rPr lang="zh-CN" altLang="en-US" dirty="0"/>
              <a:t> </a:t>
            </a:r>
            <a:r>
              <a:rPr lang="en-US" altLang="zh-CN" dirty="0"/>
              <a:t>is</a:t>
            </a:r>
            <a:r>
              <a:rPr lang="zh-CN" altLang="en-US" dirty="0"/>
              <a:t> </a:t>
            </a:r>
            <a:r>
              <a:rPr lang="en-US" altLang="zh-CN" dirty="0"/>
              <a:t>the</a:t>
            </a:r>
            <a:r>
              <a:rPr lang="zh-CN" altLang="en-US" dirty="0"/>
              <a:t> </a:t>
            </a:r>
            <a:r>
              <a:rPr lang="en-US" altLang="zh-CN" dirty="0"/>
              <a:t>low-resolution</a:t>
            </a:r>
            <a:r>
              <a:rPr lang="zh-CN" altLang="en-US" dirty="0"/>
              <a:t> </a:t>
            </a:r>
            <a:r>
              <a:rPr lang="en-US" altLang="zh-CN" dirty="0"/>
              <a:t>FFT-based</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reference</a:t>
            </a:r>
            <a:r>
              <a:rPr lang="zh-CN" altLang="en-US" dirty="0"/>
              <a:t> </a:t>
            </a:r>
            <a:r>
              <a:rPr lang="en-US" altLang="zh-CN" dirty="0"/>
              <a:t>scans.</a:t>
            </a:r>
            <a:r>
              <a:rPr lang="zh-CN" altLang="en-US" dirty="0"/>
              <a:t> </a:t>
            </a:r>
            <a:r>
              <a:rPr lang="en-US" altLang="zh-CN" dirty="0"/>
              <a:t>“US</a:t>
            </a:r>
            <a:r>
              <a:rPr lang="zh-CN" altLang="en-US" dirty="0"/>
              <a:t> </a:t>
            </a:r>
            <a:r>
              <a:rPr lang="en-US" altLang="zh-CN" dirty="0"/>
              <a:t>(FFT)”</a:t>
            </a:r>
            <a:r>
              <a:rPr lang="zh-CN" altLang="en-US" dirty="0"/>
              <a:t> </a:t>
            </a:r>
            <a:r>
              <a:rPr lang="en-US" altLang="zh-CN" dirty="0"/>
              <a:t>is</a:t>
            </a:r>
            <a:r>
              <a:rPr lang="zh-CN" altLang="en-US" dirty="0"/>
              <a:t> </a:t>
            </a:r>
            <a:r>
              <a:rPr lang="en-US" altLang="zh-CN" dirty="0"/>
              <a:t>the</a:t>
            </a:r>
            <a:r>
              <a:rPr lang="zh-CN" altLang="en-US" dirty="0"/>
              <a:t> </a:t>
            </a:r>
            <a:r>
              <a:rPr lang="en-US" altLang="zh-CN" dirty="0"/>
              <a:t>aliased</a:t>
            </a:r>
            <a:r>
              <a:rPr lang="zh-CN" altLang="en-US" dirty="0"/>
              <a:t> </a:t>
            </a:r>
            <a:r>
              <a:rPr lang="en-US" altLang="zh-CN" dirty="0"/>
              <a:t>high-resolution</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undersampled</a:t>
            </a:r>
            <a:r>
              <a:rPr lang="zh-CN" altLang="en-US" dirty="0"/>
              <a:t> </a:t>
            </a:r>
            <a:r>
              <a:rPr lang="en-US" altLang="zh-CN" dirty="0"/>
              <a:t>k-space,</a:t>
            </a:r>
            <a:r>
              <a:rPr lang="zh-CN" altLang="en-US" dirty="0"/>
              <a:t> </a:t>
            </a:r>
            <a:r>
              <a:rPr lang="en-US" altLang="zh-CN" dirty="0"/>
              <a:t>reconstructed</a:t>
            </a:r>
            <a:r>
              <a:rPr lang="zh-CN" altLang="en-US" dirty="0"/>
              <a:t> </a:t>
            </a:r>
            <a:r>
              <a:rPr lang="en-US" altLang="zh-CN" dirty="0"/>
              <a:t>by</a:t>
            </a:r>
            <a:r>
              <a:rPr lang="zh-CN" altLang="en-US" dirty="0"/>
              <a:t> </a:t>
            </a:r>
            <a:r>
              <a:rPr lang="en-US" altLang="zh-CN" dirty="0"/>
              <a:t>FFT</a:t>
            </a:r>
            <a:r>
              <a:rPr lang="zh-CN" altLang="en-US" dirty="0"/>
              <a:t> </a:t>
            </a:r>
            <a:r>
              <a:rPr lang="en-US" altLang="zh-CN" dirty="0"/>
              <a:t>in</a:t>
            </a:r>
            <a:r>
              <a:rPr lang="zh-CN" altLang="en-US" dirty="0"/>
              <a:t> </a:t>
            </a:r>
            <a:r>
              <a:rPr lang="en-US" altLang="zh-CN" dirty="0"/>
              <a:t>BART.</a:t>
            </a:r>
            <a:r>
              <a:rPr lang="zh-CN" altLang="en-US" dirty="0"/>
              <a:t> </a:t>
            </a:r>
            <a:r>
              <a:rPr lang="en-US" altLang="zh-CN" dirty="0"/>
              <a:t>“US</a:t>
            </a:r>
            <a:r>
              <a:rPr lang="zh-CN" altLang="en-US" dirty="0"/>
              <a:t> </a:t>
            </a:r>
            <a:r>
              <a:rPr lang="en-US" altLang="zh-CN" dirty="0"/>
              <a:t>(PICS)”</a:t>
            </a:r>
            <a:r>
              <a:rPr lang="zh-CN" altLang="en-US" dirty="0"/>
              <a:t> </a:t>
            </a:r>
            <a:r>
              <a:rPr lang="en-US" altLang="zh-CN" dirty="0"/>
              <a:t>is</a:t>
            </a:r>
            <a:r>
              <a:rPr lang="zh-CN" altLang="en-US" dirty="0"/>
              <a:t> </a:t>
            </a:r>
            <a:r>
              <a:rPr lang="en-US" altLang="zh-CN" dirty="0"/>
              <a:t>the</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undersampled</a:t>
            </a:r>
            <a:r>
              <a:rPr lang="zh-CN" altLang="en-US" dirty="0"/>
              <a:t> </a:t>
            </a:r>
            <a:r>
              <a:rPr lang="en-US" altLang="zh-CN" dirty="0"/>
              <a:t>k-space</a:t>
            </a:r>
            <a:r>
              <a:rPr lang="zh-CN" altLang="en-US" dirty="0"/>
              <a:t> </a:t>
            </a:r>
            <a:r>
              <a:rPr lang="en-US" altLang="zh-CN" dirty="0"/>
              <a:t>reconstructed</a:t>
            </a:r>
            <a:r>
              <a:rPr lang="zh-CN" altLang="en-US" dirty="0"/>
              <a:t> </a:t>
            </a:r>
            <a:r>
              <a:rPr lang="en-US" altLang="zh-CN" dirty="0"/>
              <a:t>with</a:t>
            </a:r>
            <a:r>
              <a:rPr lang="zh-CN" altLang="en-US" dirty="0"/>
              <a:t> </a:t>
            </a:r>
            <a:r>
              <a:rPr lang="en-US" altLang="zh-CN" dirty="0"/>
              <a:t>PICS</a:t>
            </a:r>
            <a:r>
              <a:rPr lang="zh-CN" altLang="en-US" dirty="0"/>
              <a:t> </a:t>
            </a:r>
            <a:r>
              <a:rPr lang="en-US" altLang="zh-CN" dirty="0"/>
              <a:t>in</a:t>
            </a:r>
            <a:r>
              <a:rPr lang="zh-CN" altLang="en-US" dirty="0"/>
              <a:t> </a:t>
            </a:r>
            <a:r>
              <a:rPr lang="en-US" altLang="zh-CN" dirty="0"/>
              <a:t>BART</a:t>
            </a:r>
            <a:r>
              <a:rPr lang="zh-CN" altLang="en-US" dirty="0"/>
              <a:t> </a:t>
            </a:r>
            <a:r>
              <a:rPr lang="en-US" altLang="zh-CN" dirty="0"/>
              <a:t>using</a:t>
            </a:r>
            <a:r>
              <a:rPr lang="zh-CN" altLang="en-US" dirty="0"/>
              <a:t> </a:t>
            </a:r>
            <a:r>
              <a:rPr lang="en-US" altLang="zh-CN" dirty="0"/>
              <a:t>L2</a:t>
            </a:r>
            <a:r>
              <a:rPr lang="zh-CN" altLang="en-US" dirty="0"/>
              <a:t> </a:t>
            </a:r>
            <a:r>
              <a:rPr lang="en-US" altLang="zh-CN" dirty="0"/>
              <a:t>regularization.</a:t>
            </a:r>
            <a:r>
              <a:rPr lang="zh-CN" altLang="en-US" dirty="0"/>
              <a:t> </a:t>
            </a:r>
            <a:r>
              <a:rPr lang="en-US" altLang="zh-CN" dirty="0"/>
              <a:t>“US</a:t>
            </a:r>
            <a:r>
              <a:rPr lang="zh-CN" altLang="en-US" dirty="0"/>
              <a:t> </a:t>
            </a:r>
            <a:r>
              <a:rPr lang="en-US" altLang="zh-CN" dirty="0"/>
              <a:t>(PICS)”</a:t>
            </a:r>
            <a:r>
              <a:rPr lang="zh-CN" altLang="en-US" dirty="0"/>
              <a:t> </a:t>
            </a:r>
            <a:r>
              <a:rPr lang="en-US" altLang="zh-CN" dirty="0"/>
              <a:t>in</a:t>
            </a:r>
            <a:r>
              <a:rPr lang="zh-CN" altLang="en-US" dirty="0"/>
              <a:t> </a:t>
            </a:r>
            <a:r>
              <a:rPr lang="en-US" altLang="zh-CN" dirty="0"/>
              <a:t>right</a:t>
            </a:r>
            <a:r>
              <a:rPr lang="zh-CN" altLang="en-US" dirty="0"/>
              <a:t> </a:t>
            </a:r>
            <a:r>
              <a:rPr lang="en-US" altLang="zh-CN" dirty="0"/>
              <a:t>is</a:t>
            </a:r>
            <a:r>
              <a:rPr lang="zh-CN" altLang="en-US" dirty="0"/>
              <a:t> </a:t>
            </a:r>
            <a:r>
              <a:rPr lang="en-US" altLang="zh-CN" dirty="0"/>
              <a:t>the</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undersampled</a:t>
            </a:r>
            <a:r>
              <a:rPr lang="zh-CN" altLang="en-US" dirty="0"/>
              <a:t> </a:t>
            </a:r>
            <a:r>
              <a:rPr lang="en-US" altLang="zh-CN" dirty="0"/>
              <a:t>k-space</a:t>
            </a:r>
            <a:r>
              <a:rPr lang="zh-CN" altLang="en-US" dirty="0"/>
              <a:t> </a:t>
            </a:r>
            <a:r>
              <a:rPr lang="en-US" altLang="zh-CN" dirty="0"/>
              <a:t>reconstruction</a:t>
            </a:r>
            <a:r>
              <a:rPr lang="zh-CN" altLang="en-US" dirty="0"/>
              <a:t> </a:t>
            </a:r>
            <a:r>
              <a:rPr lang="en-US" altLang="zh-CN" dirty="0"/>
              <a:t>with</a:t>
            </a:r>
            <a:r>
              <a:rPr lang="zh-CN" altLang="en-US" dirty="0"/>
              <a:t> </a:t>
            </a:r>
            <a:r>
              <a:rPr lang="en-US" altLang="zh-CN" dirty="0"/>
              <a:t>PICS</a:t>
            </a:r>
            <a:r>
              <a:rPr lang="zh-CN" altLang="en-US" dirty="0"/>
              <a:t> </a:t>
            </a:r>
            <a:r>
              <a:rPr lang="en-US" altLang="zh-CN" dirty="0"/>
              <a:t>in</a:t>
            </a:r>
            <a:r>
              <a:rPr lang="zh-CN" altLang="en-US" dirty="0"/>
              <a:t> </a:t>
            </a:r>
            <a:r>
              <a:rPr lang="en-US" altLang="zh-CN" dirty="0"/>
              <a:t>BART</a:t>
            </a:r>
            <a:r>
              <a:rPr lang="zh-CN" altLang="en-US" dirty="0"/>
              <a:t> </a:t>
            </a:r>
            <a:r>
              <a:rPr lang="en-US" altLang="zh-CN" dirty="0"/>
              <a:t>using</a:t>
            </a:r>
            <a:r>
              <a:rPr lang="zh-CN" altLang="en-US" dirty="0"/>
              <a:t> </a:t>
            </a:r>
            <a:r>
              <a:rPr lang="en-US" altLang="zh-CN" dirty="0"/>
              <a:t>L1</a:t>
            </a:r>
            <a:r>
              <a:rPr lang="zh-CN" altLang="en-US" dirty="0"/>
              <a:t> </a:t>
            </a:r>
            <a:r>
              <a:rPr lang="en-US" altLang="zh-CN" dirty="0"/>
              <a:t>wavelet</a:t>
            </a:r>
            <a:r>
              <a:rPr lang="zh-CN" altLang="en-US" dirty="0"/>
              <a:t> </a:t>
            </a:r>
            <a:r>
              <a:rPr lang="en-US" altLang="zh-CN" dirty="0"/>
              <a:t>regularization.</a:t>
            </a:r>
          </a:p>
          <a:p>
            <a:r>
              <a:rPr lang="en-US" altLang="zh-CN" dirty="0"/>
              <a:t>The</a:t>
            </a:r>
            <a:r>
              <a:rPr lang="zh-CN" altLang="en-US" dirty="0"/>
              <a:t> </a:t>
            </a:r>
            <a:r>
              <a:rPr lang="en-US" altLang="zh-CN" dirty="0"/>
              <a:t>block</a:t>
            </a:r>
            <a:r>
              <a:rPr lang="zh-CN" altLang="en-US" dirty="0"/>
              <a:t> </a:t>
            </a:r>
            <a:r>
              <a:rPr lang="en-US" altLang="zh-CN" dirty="0"/>
              <a:t>shows</a:t>
            </a:r>
            <a:r>
              <a:rPr lang="zh-CN" altLang="en-US" dirty="0"/>
              <a:t> </a:t>
            </a:r>
            <a:r>
              <a:rPr lang="en-US" altLang="zh-CN" dirty="0"/>
              <a:t>the</a:t>
            </a:r>
            <a:r>
              <a:rPr lang="zh-CN" altLang="en-US" dirty="0"/>
              <a:t> </a:t>
            </a:r>
            <a:r>
              <a:rPr lang="en-US" altLang="zh-CN" dirty="0"/>
              <a:t>PICS</a:t>
            </a:r>
            <a:r>
              <a:rPr lang="zh-CN" altLang="en-US" dirty="0"/>
              <a:t> </a:t>
            </a:r>
            <a:r>
              <a:rPr lang="en-US" altLang="zh-CN" dirty="0"/>
              <a:t>command</a:t>
            </a:r>
            <a:r>
              <a:rPr lang="zh-CN" altLang="en-US" dirty="0"/>
              <a:t> </a:t>
            </a:r>
            <a:r>
              <a:rPr lang="en-US" altLang="zh-CN" dirty="0"/>
              <a:t>for</a:t>
            </a:r>
            <a:r>
              <a:rPr lang="zh-CN" altLang="en-US" dirty="0"/>
              <a:t> </a:t>
            </a:r>
            <a:r>
              <a:rPr lang="en-US" altLang="zh-CN" dirty="0"/>
              <a:t>L2</a:t>
            </a:r>
            <a:r>
              <a:rPr lang="zh-CN" altLang="en-US" dirty="0"/>
              <a:t> </a:t>
            </a:r>
            <a:r>
              <a:rPr lang="en-US" altLang="zh-CN" dirty="0"/>
              <a:t>regularization,</a:t>
            </a:r>
            <a:r>
              <a:rPr lang="zh-CN" altLang="en-US" dirty="0"/>
              <a:t> </a:t>
            </a:r>
            <a:r>
              <a:rPr lang="en-US" altLang="zh-CN" dirty="0"/>
              <a:t>including</a:t>
            </a:r>
            <a:r>
              <a:rPr lang="zh-CN" altLang="en-US" dirty="0"/>
              <a:t> </a:t>
            </a:r>
            <a:r>
              <a:rPr lang="en-US" altLang="zh-CN" dirty="0"/>
              <a:t>inverse</a:t>
            </a:r>
            <a:r>
              <a:rPr lang="zh-CN" altLang="en-US" dirty="0"/>
              <a:t> </a:t>
            </a:r>
            <a:r>
              <a:rPr lang="en-US" altLang="zh-CN" dirty="0"/>
              <a:t>scaling</a:t>
            </a:r>
            <a:r>
              <a:rPr lang="zh-CN" altLang="en-US" dirty="0"/>
              <a:t> </a:t>
            </a:r>
            <a:r>
              <a:rPr lang="en-US" altLang="zh-CN" dirty="0"/>
              <a:t>of</a:t>
            </a:r>
            <a:r>
              <a:rPr lang="zh-CN" altLang="en-US" dirty="0"/>
              <a:t> </a:t>
            </a:r>
            <a:r>
              <a:rPr lang="en-US" altLang="zh-CN" dirty="0"/>
              <a:t>the</a:t>
            </a:r>
            <a:r>
              <a:rPr lang="zh-CN" altLang="en-US" dirty="0"/>
              <a:t> </a:t>
            </a:r>
            <a:r>
              <a:rPr lang="en-US" altLang="zh-CN" dirty="0"/>
              <a:t>k-space</a:t>
            </a:r>
            <a:r>
              <a:rPr lang="zh-CN" altLang="en-US" dirty="0"/>
              <a:t> </a:t>
            </a:r>
            <a:r>
              <a:rPr lang="en-US" altLang="zh-CN" dirty="0"/>
              <a:t>data,</a:t>
            </a:r>
            <a:r>
              <a:rPr lang="zh-CN" altLang="en-US" dirty="0"/>
              <a:t> </a:t>
            </a:r>
            <a:r>
              <a:rPr lang="en-US" altLang="zh-CN" dirty="0"/>
              <a:t>L2-norm,</a:t>
            </a:r>
            <a:r>
              <a:rPr lang="zh-CN" altLang="en-US" dirty="0"/>
              <a:t> </a:t>
            </a:r>
            <a:r>
              <a:rPr lang="en-US" altLang="zh-CN" dirty="0"/>
              <a:t>and</a:t>
            </a:r>
            <a:r>
              <a:rPr lang="zh-CN" altLang="en-US" dirty="0"/>
              <a:t> </a:t>
            </a:r>
            <a:r>
              <a:rPr lang="en-US" altLang="zh-CN" dirty="0"/>
              <a:t>rescaling</a:t>
            </a:r>
            <a:r>
              <a:rPr lang="zh-CN" altLang="en-US" dirty="0"/>
              <a:t> </a:t>
            </a:r>
            <a:r>
              <a:rPr lang="en-US" altLang="zh-CN" dirty="0"/>
              <a:t>the</a:t>
            </a:r>
            <a:r>
              <a:rPr lang="zh-CN" altLang="en-US" dirty="0"/>
              <a:t> </a:t>
            </a:r>
            <a:r>
              <a:rPr lang="en-US" altLang="zh-CN" dirty="0"/>
              <a:t>image</a:t>
            </a:r>
            <a:r>
              <a:rPr lang="zh-CN" altLang="en-US" dirty="0"/>
              <a:t> </a:t>
            </a:r>
            <a:r>
              <a:rPr lang="en-US" altLang="zh-CN" dirty="0"/>
              <a:t>after</a:t>
            </a:r>
            <a:r>
              <a:rPr lang="zh-CN" altLang="en-US" dirty="0"/>
              <a:t> </a:t>
            </a:r>
            <a:r>
              <a:rPr lang="en-US" altLang="zh-CN" dirty="0"/>
              <a:t>reconstruction.</a:t>
            </a:r>
            <a:r>
              <a:rPr lang="zh-CN" altLang="en-US" dirty="0"/>
              <a:t> </a:t>
            </a:r>
            <a:r>
              <a:rPr lang="en-US" altLang="zh-CN" dirty="0"/>
              <a:t>The</a:t>
            </a:r>
            <a:r>
              <a:rPr lang="zh-CN" altLang="en-US" dirty="0"/>
              <a:t> </a:t>
            </a:r>
            <a:r>
              <a:rPr lang="en-US" altLang="zh-CN" dirty="0" err="1"/>
              <a:t>coil_sens</a:t>
            </a:r>
            <a:r>
              <a:rPr lang="zh-CN" altLang="en-US" dirty="0"/>
              <a:t> </a:t>
            </a:r>
            <a:r>
              <a:rPr lang="en-US" altLang="zh-CN" dirty="0"/>
              <a:t>is</a:t>
            </a:r>
            <a:r>
              <a:rPr lang="zh-CN" altLang="en-US" dirty="0"/>
              <a:t> </a:t>
            </a:r>
            <a:r>
              <a:rPr lang="en-US" altLang="zh-CN" dirty="0"/>
              <a:t>the</a:t>
            </a:r>
            <a:r>
              <a:rPr lang="zh-CN" altLang="en-US" dirty="0"/>
              <a:t> </a:t>
            </a:r>
            <a:r>
              <a:rPr lang="en-US" altLang="zh-CN" dirty="0"/>
              <a:t>coil</a:t>
            </a:r>
            <a:r>
              <a:rPr lang="zh-CN" altLang="en-US" dirty="0"/>
              <a:t> </a:t>
            </a:r>
            <a:r>
              <a:rPr lang="en-US" altLang="zh-CN" dirty="0" err="1"/>
              <a:t>sensisitive</a:t>
            </a:r>
            <a:r>
              <a:rPr lang="zh-CN" altLang="en-US" dirty="0"/>
              <a:t> </a:t>
            </a:r>
            <a:r>
              <a:rPr lang="en-US" altLang="zh-CN" dirty="0"/>
              <a:t>map</a:t>
            </a:r>
            <a:r>
              <a:rPr lang="zh-CN" altLang="en-US" dirty="0"/>
              <a:t> </a:t>
            </a:r>
            <a:r>
              <a:rPr lang="en-US" altLang="zh-CN" dirty="0"/>
              <a:t>obtained</a:t>
            </a:r>
            <a:r>
              <a:rPr lang="zh-CN" altLang="en-US" dirty="0"/>
              <a:t> </a:t>
            </a:r>
            <a:r>
              <a:rPr lang="en-US" altLang="zh-CN" dirty="0"/>
              <a:t>from</a:t>
            </a:r>
            <a:r>
              <a:rPr lang="zh-CN" altLang="en-US" dirty="0"/>
              <a:t> </a:t>
            </a:r>
            <a:r>
              <a:rPr lang="en-US" altLang="zh-CN" dirty="0"/>
              <a:t>the</a:t>
            </a:r>
            <a:r>
              <a:rPr lang="zh-CN" altLang="en-US" dirty="0"/>
              <a:t> </a:t>
            </a:r>
            <a:r>
              <a:rPr lang="en-US" altLang="zh-CN" dirty="0"/>
              <a:t>low-resolution</a:t>
            </a:r>
            <a:r>
              <a:rPr lang="zh-CN" altLang="en-US" dirty="0"/>
              <a:t> </a:t>
            </a:r>
            <a:r>
              <a:rPr lang="en-US" altLang="zh-CN" dirty="0"/>
              <a:t>calibration</a:t>
            </a:r>
            <a:r>
              <a:rPr lang="zh-CN" altLang="en-US" dirty="0"/>
              <a:t> </a:t>
            </a:r>
            <a:r>
              <a:rPr lang="en-US" altLang="zh-CN" dirty="0"/>
              <a:t>image.</a:t>
            </a:r>
          </a:p>
          <a:p>
            <a:endParaRPr lang="en-US" dirty="0"/>
          </a:p>
          <a:p>
            <a:endParaRPr lang="en-US" dirty="0"/>
          </a:p>
          <a:p>
            <a:r>
              <a:rPr lang="en-US" altLang="zh-CN" dirty="0"/>
              <a:t>Note:</a:t>
            </a:r>
            <a:r>
              <a:rPr lang="zh-CN" altLang="en-US" dirty="0"/>
              <a:t> </a:t>
            </a:r>
            <a:r>
              <a:rPr lang="en-US" dirty="0" err="1"/>
              <a:t>bart</a:t>
            </a:r>
            <a:r>
              <a:rPr lang="en-US" dirty="0"/>
              <a:t> pics</a:t>
            </a:r>
            <a:r>
              <a:rPr lang="en-US" sz="1200" b="0" i="0" kern="1200" dirty="0">
                <a:solidFill>
                  <a:schemeClr val="tx1"/>
                </a:solidFill>
                <a:effectLst/>
                <a:latin typeface="+mn-lt"/>
                <a:ea typeface="+mn-ea"/>
                <a:cs typeface="+mn-cs"/>
              </a:rPr>
              <a:t> command typically scales the k-space data so that the R</a:t>
            </a:r>
            <a:r>
              <a:rPr lang="en-US" altLang="zh-CN" sz="1200" b="0" i="0" kern="1200" dirty="0">
                <a:solidFill>
                  <a:schemeClr val="tx1"/>
                </a:solidFill>
                <a:effectLst/>
                <a:latin typeface="+mn-lt"/>
                <a:ea typeface="+mn-ea"/>
                <a:cs typeface="+mn-cs"/>
              </a:rPr>
              <a:t>oot-sum-of-square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(RSS)</a:t>
            </a:r>
            <a:r>
              <a:rPr lang="en-US" sz="1200" b="0" i="0" kern="1200" dirty="0">
                <a:solidFill>
                  <a:schemeClr val="tx1"/>
                </a:solidFill>
                <a:effectLst/>
                <a:latin typeface="+mn-lt"/>
                <a:ea typeface="+mn-ea"/>
                <a:cs typeface="+mn-cs"/>
              </a:rPr>
              <a:t> image has maximum value close to one. This is so that the regularization factor is more consistent across different input datasets. The scale factor is chosen based on the RSS reconstruction of a fully sampled auto-calibration region in the data.</a:t>
            </a:r>
          </a:p>
        </p:txBody>
      </p:sp>
      <p:sp>
        <p:nvSpPr>
          <p:cNvPr id="4" name="Slide Number Placeholder 3"/>
          <p:cNvSpPr>
            <a:spLocks noGrp="1"/>
          </p:cNvSpPr>
          <p:nvPr>
            <p:ph type="sldNum" sz="quarter" idx="10"/>
          </p:nvPr>
        </p:nvSpPr>
        <p:spPr/>
        <p:txBody>
          <a:bodyPr/>
          <a:lstStyle/>
          <a:p>
            <a:fld id="{041AD35F-6F4E-4CC9-8889-A4CC4E5A9122}" type="slidenum">
              <a:rPr lang="de-DE" smtClean="0"/>
              <a:t>13</a:t>
            </a:fld>
            <a:endParaRPr lang="de-DE"/>
          </a:p>
        </p:txBody>
      </p:sp>
    </p:spTree>
    <p:extLst>
      <p:ext uri="{BB962C8B-B14F-4D97-AF65-F5344CB8AC3E}">
        <p14:creationId xmlns:p14="http://schemas.microsoft.com/office/powerpoint/2010/main" val="52123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third</a:t>
            </a:r>
            <a:r>
              <a:rPr lang="zh-CN" altLang="en-US" dirty="0"/>
              <a:t> </a:t>
            </a:r>
            <a:r>
              <a:rPr lang="en-US" altLang="zh-CN" dirty="0"/>
              <a:t>demo</a:t>
            </a:r>
            <a:r>
              <a:rPr lang="zh-CN" altLang="en-US" dirty="0"/>
              <a:t> </a:t>
            </a:r>
            <a:r>
              <a:rPr lang="en-US" altLang="zh-CN" dirty="0"/>
              <a:t>is</a:t>
            </a:r>
            <a:r>
              <a:rPr lang="zh-CN" altLang="en-US" dirty="0"/>
              <a:t> </a:t>
            </a:r>
            <a:r>
              <a:rPr lang="en-US" altLang="zh-CN" dirty="0"/>
              <a:t>to</a:t>
            </a:r>
            <a:r>
              <a:rPr lang="zh-CN" altLang="en-US" dirty="0"/>
              <a:t> </a:t>
            </a:r>
            <a:r>
              <a:rPr lang="en-US" altLang="zh-CN" dirty="0"/>
              <a:t>reconstruction</a:t>
            </a:r>
            <a:r>
              <a:rPr lang="zh-CN" altLang="en-US" dirty="0"/>
              <a:t> </a:t>
            </a:r>
            <a:r>
              <a:rPr lang="en-US" altLang="zh-CN" dirty="0"/>
              <a:t>2D</a:t>
            </a:r>
            <a:r>
              <a:rPr lang="zh-CN" altLang="en-US" dirty="0"/>
              <a:t> </a:t>
            </a:r>
            <a:r>
              <a:rPr lang="en-US" altLang="zh-CN" dirty="0"/>
              <a:t>GRE</a:t>
            </a:r>
            <a:r>
              <a:rPr lang="zh-CN" altLang="en-US" dirty="0"/>
              <a:t> </a:t>
            </a:r>
            <a:r>
              <a:rPr lang="en-US" altLang="zh-CN" dirty="0"/>
              <a:t>raw</a:t>
            </a:r>
            <a:r>
              <a:rPr lang="zh-CN" altLang="en-US" dirty="0"/>
              <a:t> </a:t>
            </a:r>
            <a:r>
              <a:rPr lang="en-US" altLang="zh-CN" dirty="0"/>
              <a:t>data</a:t>
            </a:r>
            <a:r>
              <a:rPr lang="zh-CN" altLang="en-US" dirty="0"/>
              <a:t> </a:t>
            </a:r>
            <a:r>
              <a:rPr lang="en-US" altLang="zh-CN" dirty="0"/>
              <a:t>with</a:t>
            </a:r>
            <a:r>
              <a:rPr lang="zh-CN" altLang="en-US" dirty="0"/>
              <a:t> </a:t>
            </a:r>
            <a:r>
              <a:rPr lang="en-US" altLang="zh-CN" dirty="0"/>
              <a:t>Non-Cartesian</a:t>
            </a:r>
            <a:r>
              <a:rPr lang="zh-CN" altLang="en-US" dirty="0"/>
              <a:t> </a:t>
            </a:r>
            <a:r>
              <a:rPr lang="en-US" altLang="zh-CN" dirty="0"/>
              <a:t>Poisson</a:t>
            </a:r>
            <a:r>
              <a:rPr lang="zh-CN" altLang="en-US" dirty="0"/>
              <a:t> </a:t>
            </a:r>
            <a:r>
              <a:rPr lang="en-US" altLang="zh-CN" dirty="0" err="1"/>
              <a:t>undersampling</a:t>
            </a:r>
            <a:r>
              <a:rPr lang="zh-CN" altLang="en-US" dirty="0"/>
              <a:t> </a:t>
            </a:r>
            <a:r>
              <a:rPr lang="en-US" altLang="zh-CN" dirty="0"/>
              <a:t>using</a:t>
            </a:r>
            <a:r>
              <a:rPr lang="zh-CN" altLang="en-US" dirty="0"/>
              <a:t> </a:t>
            </a:r>
            <a:r>
              <a:rPr lang="en-US" altLang="zh-CN" dirty="0"/>
              <a:t>PICS.</a:t>
            </a:r>
            <a:r>
              <a:rPr lang="zh-CN" altLang="en-US" dirty="0"/>
              <a:t> </a:t>
            </a:r>
            <a:r>
              <a:rPr lang="en-US" altLang="zh-CN" dirty="0"/>
              <a:t>The</a:t>
            </a:r>
            <a:r>
              <a:rPr lang="zh-CN" altLang="en-US" dirty="0"/>
              <a:t> </a:t>
            </a:r>
            <a:r>
              <a:rPr lang="en-US" altLang="zh-CN" dirty="0"/>
              <a:t>GRE</a:t>
            </a:r>
            <a:r>
              <a:rPr lang="zh-CN" altLang="en-US" dirty="0"/>
              <a:t> </a:t>
            </a:r>
            <a:r>
              <a:rPr lang="en-US" altLang="zh-CN" dirty="0"/>
              <a:t>data</a:t>
            </a:r>
            <a:r>
              <a:rPr lang="zh-CN" altLang="en-US" dirty="0"/>
              <a:t> </a:t>
            </a:r>
            <a:r>
              <a:rPr lang="en-US" altLang="zh-CN" dirty="0"/>
              <a:t>is</a:t>
            </a:r>
            <a:r>
              <a:rPr lang="zh-CN" altLang="en-US" dirty="0"/>
              <a:t> </a:t>
            </a:r>
            <a:r>
              <a:rPr lang="en-US" altLang="zh-CN" dirty="0"/>
              <a:t>retrospectively</a:t>
            </a:r>
            <a:r>
              <a:rPr lang="zh-CN" altLang="en-US" dirty="0"/>
              <a:t> </a:t>
            </a:r>
            <a:r>
              <a:rPr lang="en-US" altLang="zh-CN" dirty="0"/>
              <a:t>performed</a:t>
            </a:r>
            <a:r>
              <a:rPr lang="zh-CN" altLang="en-US" dirty="0"/>
              <a:t> </a:t>
            </a:r>
            <a:r>
              <a:rPr lang="en-US" altLang="zh-CN" dirty="0"/>
              <a:t>2</a:t>
            </a:r>
            <a:r>
              <a:rPr lang="zh-CN" altLang="en-US" dirty="0"/>
              <a:t>*</a:t>
            </a:r>
            <a:r>
              <a:rPr lang="en-US" altLang="zh-CN" dirty="0"/>
              <a:t>2</a:t>
            </a:r>
            <a:r>
              <a:rPr lang="zh-CN" altLang="en-US" dirty="0"/>
              <a:t> </a:t>
            </a:r>
            <a:r>
              <a:rPr lang="en-US" altLang="zh-CN" dirty="0"/>
              <a:t>in-plane</a:t>
            </a:r>
            <a:r>
              <a:rPr lang="zh-CN" altLang="en-US" dirty="0"/>
              <a:t> </a:t>
            </a:r>
            <a:r>
              <a:rPr lang="en-US" altLang="zh-CN" dirty="0"/>
              <a:t>acceleration,</a:t>
            </a:r>
            <a:r>
              <a:rPr lang="zh-CN" altLang="en-US" dirty="0"/>
              <a:t> </a:t>
            </a:r>
            <a:r>
              <a:rPr lang="en-US" altLang="zh-CN" dirty="0"/>
              <a:t>with</a:t>
            </a:r>
            <a:r>
              <a:rPr lang="zh-CN" altLang="en-US" dirty="0"/>
              <a:t> </a:t>
            </a:r>
            <a:r>
              <a:rPr lang="en-US" altLang="zh-CN" dirty="0"/>
              <a:t>auto</a:t>
            </a:r>
            <a:r>
              <a:rPr lang="zh-CN" altLang="en-US" dirty="0"/>
              <a:t> </a:t>
            </a:r>
            <a:r>
              <a:rPr lang="en-US" altLang="zh-CN" dirty="0"/>
              <a:t>calibration</a:t>
            </a:r>
            <a:r>
              <a:rPr lang="zh-CN" altLang="en-US" dirty="0"/>
              <a:t> </a:t>
            </a:r>
            <a:r>
              <a:rPr lang="en-US" altLang="zh-CN" dirty="0"/>
              <a:t>region</a:t>
            </a:r>
            <a:r>
              <a:rPr lang="zh-CN" altLang="en-US" dirty="0"/>
              <a:t> </a:t>
            </a:r>
            <a:r>
              <a:rPr lang="en-US" altLang="zh-CN" dirty="0"/>
              <a:t>of</a:t>
            </a:r>
            <a:r>
              <a:rPr lang="zh-CN" altLang="en-US" dirty="0"/>
              <a:t> </a:t>
            </a:r>
            <a:r>
              <a:rPr lang="en-US" altLang="zh-CN" dirty="0"/>
              <a:t>32</a:t>
            </a:r>
            <a:r>
              <a:rPr lang="zh-CN" altLang="en-US" dirty="0"/>
              <a:t>*</a:t>
            </a:r>
            <a:r>
              <a:rPr lang="en-US" altLang="zh-CN" dirty="0"/>
              <a:t>32.</a:t>
            </a:r>
            <a:r>
              <a:rPr lang="zh-CN" altLang="en-US" dirty="0"/>
              <a:t> </a:t>
            </a:r>
            <a:r>
              <a:rPr lang="en-US" altLang="zh-CN" dirty="0"/>
              <a:t>“FS</a:t>
            </a:r>
            <a:r>
              <a:rPr lang="zh-CN" altLang="en-US" dirty="0"/>
              <a:t> </a:t>
            </a:r>
            <a:r>
              <a:rPr lang="en-US" altLang="zh-CN" dirty="0"/>
              <a:t>(FFT)”</a:t>
            </a:r>
            <a:r>
              <a:rPr lang="zh-CN" altLang="en-US" dirty="0"/>
              <a:t> </a:t>
            </a:r>
            <a:r>
              <a:rPr lang="en-US" altLang="zh-CN" dirty="0"/>
              <a:t>is</a:t>
            </a:r>
            <a:r>
              <a:rPr lang="zh-CN" altLang="en-US" dirty="0"/>
              <a:t> </a:t>
            </a:r>
            <a:r>
              <a:rPr lang="en-US" altLang="zh-CN" dirty="0"/>
              <a:t>the</a:t>
            </a:r>
            <a:r>
              <a:rPr lang="zh-CN" altLang="en-US" dirty="0"/>
              <a:t> </a:t>
            </a:r>
            <a:r>
              <a:rPr lang="en-US" altLang="zh-CN" dirty="0"/>
              <a:t>fully-sampled</a:t>
            </a:r>
            <a:r>
              <a:rPr lang="zh-CN" altLang="en-US" dirty="0"/>
              <a:t> </a:t>
            </a:r>
            <a:r>
              <a:rPr lang="en-US" altLang="zh-CN" dirty="0"/>
              <a:t>2D</a:t>
            </a:r>
            <a:r>
              <a:rPr lang="zh-CN" altLang="en-US" dirty="0"/>
              <a:t> </a:t>
            </a:r>
            <a:r>
              <a:rPr lang="en-US" altLang="zh-CN" dirty="0"/>
              <a:t>GRE</a:t>
            </a:r>
            <a:r>
              <a:rPr lang="zh-CN" altLang="en-US" dirty="0"/>
              <a:t> </a:t>
            </a:r>
            <a:r>
              <a:rPr lang="en-US" altLang="zh-CN" dirty="0"/>
              <a:t>image</a:t>
            </a:r>
            <a:r>
              <a:rPr lang="zh-CN" altLang="en-US" dirty="0"/>
              <a:t> </a:t>
            </a:r>
            <a:r>
              <a:rPr lang="en-US" altLang="zh-CN" dirty="0"/>
              <a:t>reconstructed</a:t>
            </a:r>
            <a:r>
              <a:rPr lang="zh-CN" altLang="en-US" dirty="0"/>
              <a:t> </a:t>
            </a:r>
            <a:r>
              <a:rPr lang="en-US" altLang="zh-CN" dirty="0"/>
              <a:t>with</a:t>
            </a:r>
            <a:r>
              <a:rPr lang="zh-CN" altLang="en-US" dirty="0"/>
              <a:t> </a:t>
            </a:r>
            <a:r>
              <a:rPr lang="en-US" altLang="zh-CN" dirty="0"/>
              <a:t>FFT</a:t>
            </a:r>
            <a:r>
              <a:rPr lang="zh-CN" altLang="en-US" dirty="0"/>
              <a:t> </a:t>
            </a:r>
            <a:r>
              <a:rPr lang="en-US" altLang="zh-CN" dirty="0"/>
              <a:t>command</a:t>
            </a:r>
            <a:r>
              <a:rPr lang="zh-CN" altLang="en-US" dirty="0"/>
              <a:t> </a:t>
            </a:r>
            <a:r>
              <a:rPr lang="en-US" altLang="zh-CN" dirty="0"/>
              <a:t>in</a:t>
            </a:r>
            <a:r>
              <a:rPr lang="zh-CN" altLang="en-US" dirty="0"/>
              <a:t> </a:t>
            </a:r>
            <a:r>
              <a:rPr lang="en-US" altLang="zh-CN" dirty="0"/>
              <a:t>BART.</a:t>
            </a:r>
            <a:r>
              <a:rPr lang="zh-CN" altLang="en-US" dirty="0"/>
              <a:t> </a:t>
            </a:r>
            <a:r>
              <a:rPr lang="en-US" altLang="zh-CN" dirty="0"/>
              <a:t>“US</a:t>
            </a:r>
            <a:r>
              <a:rPr lang="zh-CN" altLang="en-US" dirty="0"/>
              <a:t> </a:t>
            </a:r>
            <a:r>
              <a:rPr lang="en-US" altLang="zh-CN" dirty="0"/>
              <a:t>(FFT)”</a:t>
            </a:r>
            <a:r>
              <a:rPr lang="zh-CN" altLang="en-US" dirty="0"/>
              <a:t> </a:t>
            </a:r>
            <a:r>
              <a:rPr lang="en-US" altLang="zh-CN" dirty="0"/>
              <a:t>is</a:t>
            </a:r>
            <a:r>
              <a:rPr lang="zh-CN" altLang="en-US" dirty="0"/>
              <a:t> </a:t>
            </a:r>
            <a:r>
              <a:rPr lang="en-US" altLang="zh-CN" dirty="0"/>
              <a:t>the</a:t>
            </a:r>
            <a:r>
              <a:rPr lang="zh-CN" altLang="en-US" dirty="0"/>
              <a:t> </a:t>
            </a:r>
            <a:r>
              <a:rPr lang="en-US" altLang="zh-CN" dirty="0"/>
              <a:t>low-resolution</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undersampled</a:t>
            </a:r>
            <a:r>
              <a:rPr lang="zh-CN" altLang="en-US" dirty="0"/>
              <a:t> </a:t>
            </a:r>
            <a:r>
              <a:rPr lang="en-US" altLang="zh-CN" dirty="0"/>
              <a:t>k-space,</a:t>
            </a:r>
            <a:r>
              <a:rPr lang="zh-CN" altLang="en-US" dirty="0"/>
              <a:t> </a:t>
            </a:r>
            <a:r>
              <a:rPr lang="en-US" altLang="zh-CN" dirty="0"/>
              <a:t>reconstructed</a:t>
            </a:r>
            <a:r>
              <a:rPr lang="zh-CN" altLang="en-US" dirty="0"/>
              <a:t> </a:t>
            </a:r>
            <a:r>
              <a:rPr lang="en-US" altLang="zh-CN" dirty="0"/>
              <a:t>by</a:t>
            </a:r>
            <a:r>
              <a:rPr lang="zh-CN" altLang="en-US" dirty="0"/>
              <a:t> </a:t>
            </a:r>
            <a:r>
              <a:rPr lang="en-US" altLang="zh-CN" dirty="0"/>
              <a:t>FFT</a:t>
            </a:r>
            <a:r>
              <a:rPr lang="zh-CN" altLang="en-US" dirty="0"/>
              <a:t> </a:t>
            </a:r>
            <a:r>
              <a:rPr lang="en-US" altLang="zh-CN" dirty="0"/>
              <a:t>in</a:t>
            </a:r>
            <a:r>
              <a:rPr lang="zh-CN" altLang="en-US" dirty="0"/>
              <a:t> </a:t>
            </a:r>
            <a:r>
              <a:rPr lang="en-US" altLang="zh-CN" dirty="0"/>
              <a:t>BART.</a:t>
            </a:r>
            <a:r>
              <a:rPr lang="zh-CN" altLang="en-US" dirty="0"/>
              <a:t> </a:t>
            </a:r>
            <a:r>
              <a:rPr lang="en-US" altLang="zh-CN" dirty="0"/>
              <a:t>“US</a:t>
            </a:r>
            <a:r>
              <a:rPr lang="zh-CN" altLang="en-US" dirty="0"/>
              <a:t> </a:t>
            </a:r>
            <a:r>
              <a:rPr lang="en-US" altLang="zh-CN" dirty="0"/>
              <a:t>(PICS)”</a:t>
            </a:r>
            <a:r>
              <a:rPr lang="zh-CN" altLang="en-US" dirty="0"/>
              <a:t> </a:t>
            </a:r>
            <a:r>
              <a:rPr lang="en-US" altLang="zh-CN" dirty="0"/>
              <a:t>is</a:t>
            </a:r>
            <a:r>
              <a:rPr lang="zh-CN" altLang="en-US" dirty="0"/>
              <a:t> </a:t>
            </a:r>
            <a:r>
              <a:rPr lang="en-US" altLang="zh-CN" dirty="0"/>
              <a:t>the</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undersampled</a:t>
            </a:r>
            <a:r>
              <a:rPr lang="zh-CN" altLang="en-US" dirty="0"/>
              <a:t> </a:t>
            </a:r>
            <a:r>
              <a:rPr lang="en-US" altLang="zh-CN" dirty="0"/>
              <a:t>k-space</a:t>
            </a:r>
            <a:r>
              <a:rPr lang="zh-CN" altLang="en-US" dirty="0"/>
              <a:t> </a:t>
            </a:r>
            <a:r>
              <a:rPr lang="en-US" altLang="zh-CN" dirty="0"/>
              <a:t>reconstructed</a:t>
            </a:r>
            <a:r>
              <a:rPr lang="zh-CN" altLang="en-US" dirty="0"/>
              <a:t> </a:t>
            </a:r>
            <a:r>
              <a:rPr lang="en-US" altLang="zh-CN" dirty="0"/>
              <a:t>with</a:t>
            </a:r>
            <a:r>
              <a:rPr lang="zh-CN" altLang="en-US" dirty="0"/>
              <a:t> </a:t>
            </a:r>
            <a:r>
              <a:rPr lang="en-US" altLang="zh-CN" dirty="0"/>
              <a:t>PICS</a:t>
            </a:r>
            <a:r>
              <a:rPr lang="zh-CN" altLang="en-US" dirty="0"/>
              <a:t> </a:t>
            </a:r>
            <a:r>
              <a:rPr lang="en-US" altLang="zh-CN" dirty="0"/>
              <a:t>in</a:t>
            </a:r>
            <a:r>
              <a:rPr lang="zh-CN" altLang="en-US" dirty="0"/>
              <a:t> </a:t>
            </a:r>
            <a:r>
              <a:rPr lang="en-US" altLang="zh-CN" dirty="0"/>
              <a:t>BART</a:t>
            </a:r>
            <a:r>
              <a:rPr lang="zh-CN" altLang="en-US" dirty="0"/>
              <a:t> </a:t>
            </a:r>
            <a:r>
              <a:rPr lang="en-US" altLang="zh-CN" dirty="0"/>
              <a:t>using</a:t>
            </a:r>
            <a:r>
              <a:rPr lang="zh-CN" altLang="en-US" dirty="0"/>
              <a:t> </a:t>
            </a:r>
            <a:r>
              <a:rPr lang="en-US" altLang="zh-CN" dirty="0"/>
              <a:t>L2</a:t>
            </a:r>
            <a:r>
              <a:rPr lang="zh-CN" altLang="en-US" dirty="0"/>
              <a:t> </a:t>
            </a:r>
            <a:r>
              <a:rPr lang="en-US" altLang="zh-CN" dirty="0"/>
              <a:t>regularization.</a:t>
            </a:r>
            <a:r>
              <a:rPr lang="zh-CN" altLang="en-US" dirty="0"/>
              <a:t> </a:t>
            </a:r>
            <a:r>
              <a:rPr lang="en-US" altLang="zh-CN" dirty="0"/>
              <a:t>“US</a:t>
            </a:r>
            <a:r>
              <a:rPr lang="zh-CN" altLang="en-US" dirty="0"/>
              <a:t> </a:t>
            </a:r>
            <a:r>
              <a:rPr lang="en-US" altLang="zh-CN" dirty="0"/>
              <a:t>(PICS)”</a:t>
            </a:r>
            <a:r>
              <a:rPr lang="zh-CN" altLang="en-US" dirty="0"/>
              <a:t> </a:t>
            </a:r>
            <a:r>
              <a:rPr lang="en-US" altLang="zh-CN" dirty="0"/>
              <a:t>in</a:t>
            </a:r>
            <a:r>
              <a:rPr lang="zh-CN" altLang="en-US" dirty="0"/>
              <a:t> </a:t>
            </a:r>
            <a:r>
              <a:rPr lang="en-US" altLang="zh-CN" dirty="0"/>
              <a:t>right</a:t>
            </a:r>
            <a:r>
              <a:rPr lang="zh-CN" altLang="en-US" dirty="0"/>
              <a:t> </a:t>
            </a:r>
            <a:r>
              <a:rPr lang="en-US" altLang="zh-CN" dirty="0"/>
              <a:t>is</a:t>
            </a:r>
            <a:r>
              <a:rPr lang="zh-CN" altLang="en-US" dirty="0"/>
              <a:t> </a:t>
            </a:r>
            <a:r>
              <a:rPr lang="en-US" altLang="zh-CN" dirty="0"/>
              <a:t>the</a:t>
            </a:r>
            <a:r>
              <a:rPr lang="zh-CN" altLang="en-US" dirty="0"/>
              <a:t> </a:t>
            </a:r>
            <a:r>
              <a:rPr lang="en-US" altLang="zh-CN" dirty="0"/>
              <a:t>image</a:t>
            </a:r>
            <a:r>
              <a:rPr lang="zh-CN" altLang="en-US" dirty="0"/>
              <a:t> </a:t>
            </a:r>
            <a:r>
              <a:rPr lang="en-US" altLang="zh-CN" dirty="0"/>
              <a:t>of</a:t>
            </a:r>
            <a:r>
              <a:rPr lang="zh-CN" altLang="en-US" dirty="0"/>
              <a:t> </a:t>
            </a:r>
            <a:r>
              <a:rPr lang="en-US" altLang="zh-CN" dirty="0"/>
              <a:t>the</a:t>
            </a:r>
            <a:r>
              <a:rPr lang="zh-CN" altLang="en-US" dirty="0"/>
              <a:t> </a:t>
            </a:r>
            <a:r>
              <a:rPr lang="en-US" altLang="zh-CN" dirty="0"/>
              <a:t>undersampled</a:t>
            </a:r>
            <a:r>
              <a:rPr lang="zh-CN" altLang="en-US" dirty="0"/>
              <a:t> </a:t>
            </a:r>
            <a:r>
              <a:rPr lang="en-US" altLang="zh-CN" dirty="0"/>
              <a:t>k-space</a:t>
            </a:r>
            <a:r>
              <a:rPr lang="zh-CN" altLang="en-US" dirty="0"/>
              <a:t> </a:t>
            </a:r>
            <a:r>
              <a:rPr lang="en-US" altLang="zh-CN" dirty="0"/>
              <a:t>reconstruction</a:t>
            </a:r>
            <a:r>
              <a:rPr lang="zh-CN" altLang="en-US" dirty="0"/>
              <a:t> </a:t>
            </a:r>
            <a:r>
              <a:rPr lang="en-US" altLang="zh-CN" dirty="0"/>
              <a:t>with</a:t>
            </a:r>
            <a:r>
              <a:rPr lang="zh-CN" altLang="en-US" dirty="0"/>
              <a:t> </a:t>
            </a:r>
            <a:r>
              <a:rPr lang="en-US" altLang="zh-CN" dirty="0"/>
              <a:t>PICS</a:t>
            </a:r>
            <a:r>
              <a:rPr lang="zh-CN" altLang="en-US" dirty="0"/>
              <a:t> </a:t>
            </a:r>
            <a:r>
              <a:rPr lang="en-US" altLang="zh-CN" dirty="0"/>
              <a:t>in</a:t>
            </a:r>
            <a:r>
              <a:rPr lang="zh-CN" altLang="en-US" dirty="0"/>
              <a:t> </a:t>
            </a:r>
            <a:r>
              <a:rPr lang="en-US" altLang="zh-CN" dirty="0"/>
              <a:t>BART</a:t>
            </a:r>
            <a:r>
              <a:rPr lang="zh-CN" altLang="en-US" dirty="0"/>
              <a:t> </a:t>
            </a:r>
            <a:r>
              <a:rPr lang="en-US" altLang="zh-CN" dirty="0"/>
              <a:t>using</a:t>
            </a:r>
            <a:r>
              <a:rPr lang="zh-CN" altLang="en-US" dirty="0"/>
              <a:t> </a:t>
            </a:r>
            <a:r>
              <a:rPr lang="en-US" altLang="zh-CN" dirty="0"/>
              <a:t>L1</a:t>
            </a:r>
            <a:r>
              <a:rPr lang="zh-CN" altLang="en-US" dirty="0"/>
              <a:t> </a:t>
            </a:r>
            <a:r>
              <a:rPr lang="en-US" altLang="zh-CN" dirty="0"/>
              <a:t>wavelet</a:t>
            </a:r>
            <a:r>
              <a:rPr lang="zh-CN" altLang="en-US" dirty="0"/>
              <a:t> </a:t>
            </a:r>
            <a:r>
              <a:rPr lang="en-US" altLang="zh-CN" dirty="0"/>
              <a:t>regularization.</a:t>
            </a:r>
          </a:p>
          <a:p>
            <a:r>
              <a:rPr lang="en-US" altLang="zh-CN" dirty="0"/>
              <a:t>The</a:t>
            </a:r>
            <a:r>
              <a:rPr lang="zh-CN" altLang="en-US" dirty="0"/>
              <a:t> </a:t>
            </a:r>
            <a:r>
              <a:rPr lang="en-US" altLang="zh-CN" dirty="0"/>
              <a:t>block</a:t>
            </a:r>
            <a:r>
              <a:rPr lang="zh-CN" altLang="en-US" dirty="0"/>
              <a:t> </a:t>
            </a:r>
            <a:r>
              <a:rPr lang="en-US" altLang="zh-CN" dirty="0"/>
              <a:t>shows</a:t>
            </a:r>
            <a:r>
              <a:rPr lang="zh-CN" altLang="en-US" dirty="0"/>
              <a:t> </a:t>
            </a:r>
            <a:r>
              <a:rPr lang="en-US" altLang="zh-CN" dirty="0"/>
              <a:t>the</a:t>
            </a:r>
            <a:r>
              <a:rPr lang="zh-CN" altLang="en-US" dirty="0"/>
              <a:t> </a:t>
            </a:r>
            <a:r>
              <a:rPr lang="en-US" altLang="zh-CN" dirty="0"/>
              <a:t>PICS</a:t>
            </a:r>
            <a:r>
              <a:rPr lang="zh-CN" altLang="en-US" dirty="0"/>
              <a:t> </a:t>
            </a:r>
            <a:r>
              <a:rPr lang="en-US" altLang="zh-CN" dirty="0"/>
              <a:t>command</a:t>
            </a:r>
            <a:r>
              <a:rPr lang="zh-CN" altLang="en-US" dirty="0"/>
              <a:t> </a:t>
            </a:r>
            <a:r>
              <a:rPr lang="en-US" altLang="zh-CN" dirty="0"/>
              <a:t>for</a:t>
            </a:r>
            <a:r>
              <a:rPr lang="zh-CN" altLang="en-US" dirty="0"/>
              <a:t> </a:t>
            </a:r>
            <a:r>
              <a:rPr lang="en-US" altLang="zh-CN" dirty="0"/>
              <a:t>L1</a:t>
            </a:r>
            <a:r>
              <a:rPr lang="zh-CN" altLang="en-US" dirty="0"/>
              <a:t> </a:t>
            </a:r>
            <a:r>
              <a:rPr lang="en-US" altLang="zh-CN" dirty="0"/>
              <a:t>wavelet</a:t>
            </a:r>
            <a:r>
              <a:rPr lang="zh-CN" altLang="en-US" dirty="0"/>
              <a:t> </a:t>
            </a:r>
            <a:r>
              <a:rPr lang="en-US" altLang="zh-CN" dirty="0"/>
              <a:t>regularization,</a:t>
            </a:r>
            <a:r>
              <a:rPr lang="zh-CN" altLang="en-US" dirty="0"/>
              <a:t> </a:t>
            </a:r>
            <a:r>
              <a:rPr lang="en-US" altLang="zh-CN" dirty="0"/>
              <a:t>including</a:t>
            </a:r>
            <a:r>
              <a:rPr lang="zh-CN" altLang="en-US" dirty="0"/>
              <a:t> </a:t>
            </a:r>
            <a:r>
              <a:rPr lang="en-US" altLang="zh-CN" dirty="0"/>
              <a:t>inverse</a:t>
            </a:r>
            <a:r>
              <a:rPr lang="zh-CN" altLang="en-US" dirty="0"/>
              <a:t> </a:t>
            </a:r>
            <a:r>
              <a:rPr lang="en-US" altLang="zh-CN" dirty="0"/>
              <a:t>scaling</a:t>
            </a:r>
            <a:r>
              <a:rPr lang="zh-CN" altLang="en-US" dirty="0"/>
              <a:t> </a:t>
            </a:r>
            <a:r>
              <a:rPr lang="en-US" altLang="zh-CN" dirty="0"/>
              <a:t>of</a:t>
            </a:r>
            <a:r>
              <a:rPr lang="zh-CN" altLang="en-US" dirty="0"/>
              <a:t> </a:t>
            </a:r>
            <a:r>
              <a:rPr lang="en-US" altLang="zh-CN" dirty="0"/>
              <a:t>the</a:t>
            </a:r>
            <a:r>
              <a:rPr lang="zh-CN" altLang="en-US" dirty="0"/>
              <a:t> </a:t>
            </a:r>
            <a:r>
              <a:rPr lang="en-US" altLang="zh-CN" dirty="0"/>
              <a:t>k-space</a:t>
            </a:r>
            <a:r>
              <a:rPr lang="zh-CN" altLang="en-US" dirty="0"/>
              <a:t> </a:t>
            </a:r>
            <a:r>
              <a:rPr lang="en-US" altLang="zh-CN" dirty="0"/>
              <a:t>data,</a:t>
            </a:r>
            <a:r>
              <a:rPr lang="zh-CN" altLang="en-US" dirty="0"/>
              <a:t> </a:t>
            </a:r>
            <a:r>
              <a:rPr lang="en-US" altLang="zh-CN" dirty="0"/>
              <a:t>L1-norm,</a:t>
            </a:r>
            <a:r>
              <a:rPr lang="zh-CN" altLang="en-US" dirty="0"/>
              <a:t> </a:t>
            </a:r>
            <a:r>
              <a:rPr lang="en-US" altLang="zh-CN" dirty="0"/>
              <a:t>and</a:t>
            </a:r>
            <a:r>
              <a:rPr lang="zh-CN" altLang="en-US" dirty="0"/>
              <a:t> </a:t>
            </a:r>
            <a:r>
              <a:rPr lang="en-US" altLang="zh-CN" dirty="0"/>
              <a:t>rescaling</a:t>
            </a:r>
            <a:r>
              <a:rPr lang="zh-CN" altLang="en-US" dirty="0"/>
              <a:t> </a:t>
            </a:r>
            <a:r>
              <a:rPr lang="en-US" altLang="zh-CN" dirty="0"/>
              <a:t>the</a:t>
            </a:r>
            <a:r>
              <a:rPr lang="zh-CN" altLang="en-US" dirty="0"/>
              <a:t> </a:t>
            </a:r>
            <a:r>
              <a:rPr lang="en-US" altLang="zh-CN" dirty="0"/>
              <a:t>image</a:t>
            </a:r>
            <a:r>
              <a:rPr lang="zh-CN" altLang="en-US" dirty="0"/>
              <a:t> </a:t>
            </a:r>
            <a:r>
              <a:rPr lang="en-US" altLang="zh-CN" dirty="0"/>
              <a:t>after</a:t>
            </a:r>
            <a:r>
              <a:rPr lang="zh-CN" altLang="en-US" dirty="0"/>
              <a:t> </a:t>
            </a:r>
            <a:r>
              <a:rPr lang="en-US" altLang="zh-CN" dirty="0"/>
              <a:t>reconstruction.</a:t>
            </a:r>
            <a:r>
              <a:rPr lang="zh-CN" altLang="en-US" dirty="0"/>
              <a:t> </a:t>
            </a:r>
            <a:r>
              <a:rPr lang="en-US" altLang="zh-CN" dirty="0"/>
              <a:t>The</a:t>
            </a:r>
            <a:r>
              <a:rPr lang="zh-CN" altLang="en-US" dirty="0"/>
              <a:t> </a:t>
            </a:r>
            <a:r>
              <a:rPr lang="en-US" altLang="zh-CN" dirty="0" err="1"/>
              <a:t>coil_sens</a:t>
            </a:r>
            <a:r>
              <a:rPr lang="zh-CN" altLang="en-US" dirty="0"/>
              <a:t> </a:t>
            </a:r>
            <a:r>
              <a:rPr lang="en-US" altLang="zh-CN" dirty="0"/>
              <a:t>is</a:t>
            </a:r>
            <a:r>
              <a:rPr lang="zh-CN" altLang="en-US" dirty="0"/>
              <a:t> </a:t>
            </a:r>
            <a:r>
              <a:rPr lang="en-US" altLang="zh-CN" dirty="0"/>
              <a:t>the</a:t>
            </a:r>
            <a:r>
              <a:rPr lang="zh-CN" altLang="en-US" dirty="0"/>
              <a:t> </a:t>
            </a:r>
            <a:r>
              <a:rPr lang="en-US" altLang="zh-CN" dirty="0"/>
              <a:t>coil</a:t>
            </a:r>
            <a:r>
              <a:rPr lang="zh-CN" altLang="en-US" dirty="0"/>
              <a:t> </a:t>
            </a:r>
            <a:r>
              <a:rPr lang="en-US" altLang="zh-CN" dirty="0" err="1"/>
              <a:t>sensisitive</a:t>
            </a:r>
            <a:r>
              <a:rPr lang="zh-CN" altLang="en-US" dirty="0"/>
              <a:t> </a:t>
            </a:r>
            <a:r>
              <a:rPr lang="en-US" altLang="zh-CN" dirty="0"/>
              <a:t>map</a:t>
            </a:r>
            <a:r>
              <a:rPr lang="zh-CN" altLang="en-US" dirty="0"/>
              <a:t> </a:t>
            </a:r>
            <a:r>
              <a:rPr lang="en-US" altLang="zh-CN" dirty="0"/>
              <a:t>obtained</a:t>
            </a:r>
            <a:r>
              <a:rPr lang="zh-CN" altLang="en-US" dirty="0"/>
              <a:t> </a:t>
            </a:r>
            <a:r>
              <a:rPr lang="en-US" altLang="zh-CN" dirty="0"/>
              <a:t>from</a:t>
            </a:r>
            <a:r>
              <a:rPr lang="zh-CN" altLang="en-US" dirty="0"/>
              <a:t> </a:t>
            </a:r>
            <a:r>
              <a:rPr lang="en-US" altLang="zh-CN" dirty="0"/>
              <a:t>the</a:t>
            </a:r>
            <a:r>
              <a:rPr lang="zh-CN" altLang="en-US" dirty="0"/>
              <a:t> </a:t>
            </a:r>
            <a:r>
              <a:rPr lang="en-US" altLang="zh-CN" dirty="0"/>
              <a:t>low-resolution</a:t>
            </a:r>
            <a:r>
              <a:rPr lang="zh-CN" altLang="en-US" dirty="0"/>
              <a:t> </a:t>
            </a:r>
            <a:r>
              <a:rPr lang="en-US" altLang="zh-CN" dirty="0"/>
              <a:t>undersampled</a:t>
            </a:r>
            <a:r>
              <a:rPr lang="zh-CN" altLang="en-US" dirty="0"/>
              <a:t> </a:t>
            </a:r>
            <a:r>
              <a:rPr lang="en-US" altLang="zh-CN" dirty="0"/>
              <a:t>FFT-based</a:t>
            </a:r>
            <a:r>
              <a:rPr lang="zh-CN" altLang="en-US" dirty="0"/>
              <a:t> </a:t>
            </a:r>
            <a:r>
              <a:rPr lang="en-US" altLang="zh-CN" dirty="0"/>
              <a:t>image.</a:t>
            </a:r>
          </a:p>
          <a:p>
            <a:endParaRPr lang="en-US" dirty="0"/>
          </a:p>
          <a:p>
            <a:endParaRPr lang="en-US" dirty="0"/>
          </a:p>
          <a:p>
            <a:r>
              <a:rPr lang="en-US" altLang="zh-CN" dirty="0"/>
              <a:t>Note:</a:t>
            </a:r>
            <a:r>
              <a:rPr lang="zh-CN" altLang="en-US" dirty="0"/>
              <a:t> </a:t>
            </a:r>
            <a:r>
              <a:rPr lang="en-US" dirty="0" err="1"/>
              <a:t>bart</a:t>
            </a:r>
            <a:r>
              <a:rPr lang="en-US" dirty="0"/>
              <a:t> pics</a:t>
            </a:r>
            <a:r>
              <a:rPr lang="en-US" sz="1200" b="0" i="0" kern="1200" dirty="0">
                <a:solidFill>
                  <a:schemeClr val="tx1"/>
                </a:solidFill>
                <a:effectLst/>
                <a:latin typeface="+mn-lt"/>
                <a:ea typeface="+mn-ea"/>
                <a:cs typeface="+mn-cs"/>
              </a:rPr>
              <a:t> command typically scales the k-space data so that the R</a:t>
            </a:r>
            <a:r>
              <a:rPr lang="en-US" altLang="zh-CN" sz="1200" b="0" i="0" kern="1200" dirty="0">
                <a:solidFill>
                  <a:schemeClr val="tx1"/>
                </a:solidFill>
                <a:effectLst/>
                <a:latin typeface="+mn-lt"/>
                <a:ea typeface="+mn-ea"/>
                <a:cs typeface="+mn-cs"/>
              </a:rPr>
              <a:t>oot-sum-of-square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(RSS)</a:t>
            </a:r>
            <a:r>
              <a:rPr lang="en-US" sz="1200" b="0" i="0" kern="1200" dirty="0">
                <a:solidFill>
                  <a:schemeClr val="tx1"/>
                </a:solidFill>
                <a:effectLst/>
                <a:latin typeface="+mn-lt"/>
                <a:ea typeface="+mn-ea"/>
                <a:cs typeface="+mn-cs"/>
              </a:rPr>
              <a:t> image has maximum value close to one. This is so that the regularization factor is more consistent across different input datasets. The scale factor is chosen based on the RSS reconstruction of a fully sampled auto-calibration region in the data.</a:t>
            </a:r>
          </a:p>
          <a:p>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14</a:t>
            </a:fld>
            <a:endParaRPr lang="de-DE"/>
          </a:p>
        </p:txBody>
      </p:sp>
    </p:spTree>
    <p:extLst>
      <p:ext uri="{BB962C8B-B14F-4D97-AF65-F5344CB8AC3E}">
        <p14:creationId xmlns:p14="http://schemas.microsoft.com/office/powerpoint/2010/main" val="2125095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last</a:t>
            </a:r>
            <a:r>
              <a:rPr lang="zh-CN" altLang="en-US" dirty="0"/>
              <a:t> </a:t>
            </a:r>
            <a:r>
              <a:rPr lang="en-US" altLang="zh-CN" dirty="0"/>
              <a:t>demo,</a:t>
            </a:r>
            <a:r>
              <a:rPr lang="zh-CN" altLang="en-US" dirty="0"/>
              <a:t> </a:t>
            </a:r>
            <a:r>
              <a:rPr lang="en-US" altLang="zh-CN" dirty="0"/>
              <a:t>we</a:t>
            </a:r>
            <a:r>
              <a:rPr lang="zh-CN" altLang="en-US" dirty="0"/>
              <a:t> </a:t>
            </a:r>
            <a:r>
              <a:rPr lang="en-US" altLang="zh-CN" dirty="0"/>
              <a:t>briefly</a:t>
            </a:r>
            <a:r>
              <a:rPr lang="zh-CN" altLang="en-US" dirty="0"/>
              <a:t> </a:t>
            </a:r>
            <a:r>
              <a:rPr lang="en-US" altLang="zh-CN" dirty="0"/>
              <a:t>show</a:t>
            </a:r>
            <a:r>
              <a:rPr lang="zh-CN" altLang="en-US" dirty="0"/>
              <a:t> </a:t>
            </a:r>
            <a:r>
              <a:rPr lang="en-US" altLang="zh-CN" dirty="0"/>
              <a:t>how</a:t>
            </a:r>
            <a:r>
              <a:rPr lang="zh-CN" altLang="en-US" dirty="0"/>
              <a:t> </a:t>
            </a:r>
            <a:r>
              <a:rPr lang="en-US" altLang="zh-CN" dirty="0"/>
              <a:t>to</a:t>
            </a:r>
            <a:r>
              <a:rPr lang="zh-CN" altLang="en-US" dirty="0"/>
              <a:t> </a:t>
            </a:r>
            <a:r>
              <a:rPr lang="en-US" altLang="zh-CN" dirty="0"/>
              <a:t>convert</a:t>
            </a:r>
            <a:r>
              <a:rPr lang="zh-CN" altLang="en-US" dirty="0"/>
              <a:t> </a:t>
            </a:r>
            <a:r>
              <a:rPr lang="en-US" altLang="zh-CN" dirty="0"/>
              <a:t>the</a:t>
            </a:r>
            <a:r>
              <a:rPr lang="zh-CN" altLang="en-US" dirty="0"/>
              <a:t> </a:t>
            </a:r>
            <a:r>
              <a:rPr lang="en-US" altLang="zh-CN" dirty="0" err="1"/>
              <a:t>Pulseq</a:t>
            </a:r>
            <a:r>
              <a:rPr lang="en-US" altLang="zh-CN" dirty="0"/>
              <a:t>-based</a:t>
            </a:r>
            <a:r>
              <a:rPr lang="zh-CN" altLang="en-US" dirty="0"/>
              <a:t> </a:t>
            </a:r>
            <a:r>
              <a:rPr lang="en-US" altLang="zh-CN" dirty="0"/>
              <a:t>data</a:t>
            </a:r>
            <a:r>
              <a:rPr lang="zh-CN" altLang="en-US" dirty="0"/>
              <a:t> </a:t>
            </a:r>
            <a:r>
              <a:rPr lang="en-US" altLang="zh-CN" dirty="0"/>
              <a:t>to</a:t>
            </a:r>
            <a:r>
              <a:rPr lang="zh-CN" altLang="en-US" dirty="0"/>
              <a:t> </a:t>
            </a:r>
            <a:r>
              <a:rPr lang="en-US" altLang="zh-CN" dirty="0"/>
              <a:t>ISMRMRD</a:t>
            </a:r>
            <a:r>
              <a:rPr lang="zh-CN" altLang="en-US" dirty="0"/>
              <a:t> </a:t>
            </a:r>
            <a:r>
              <a:rPr lang="en-US" altLang="zh-CN" dirty="0"/>
              <a:t>data</a:t>
            </a:r>
            <a:r>
              <a:rPr lang="zh-CN" altLang="en-US" dirty="0"/>
              <a:t> </a:t>
            </a:r>
            <a:r>
              <a:rPr lang="en-US" altLang="zh-CN" dirty="0"/>
              <a:t>using</a:t>
            </a:r>
            <a:r>
              <a:rPr lang="zh-CN" altLang="en-US" dirty="0"/>
              <a:t> </a:t>
            </a:r>
            <a:r>
              <a:rPr lang="en-US" altLang="zh-CN" dirty="0"/>
              <a:t>the</a:t>
            </a:r>
            <a:r>
              <a:rPr lang="zh-CN" altLang="en-US" dirty="0"/>
              <a:t> </a:t>
            </a:r>
            <a:r>
              <a:rPr lang="en-US" altLang="zh-CN" dirty="0"/>
              <a:t>“LABEL”</a:t>
            </a:r>
            <a:r>
              <a:rPr lang="zh-CN" altLang="en-US" dirty="0"/>
              <a:t> </a:t>
            </a:r>
            <a:r>
              <a:rPr lang="en-US" altLang="zh-CN" dirty="0"/>
              <a:t>extension</a:t>
            </a:r>
            <a:r>
              <a:rPr lang="zh-CN" altLang="en-US" dirty="0"/>
              <a:t> </a:t>
            </a:r>
            <a:r>
              <a:rPr lang="en-US" altLang="zh-CN" dirty="0"/>
              <a:t>provided</a:t>
            </a:r>
            <a:r>
              <a:rPr lang="zh-CN" altLang="en-US" dirty="0"/>
              <a:t> </a:t>
            </a:r>
            <a:r>
              <a:rPr lang="en-US" altLang="zh-CN" dirty="0"/>
              <a:t>by</a:t>
            </a:r>
            <a:r>
              <a:rPr lang="zh-CN" altLang="en-US" dirty="0"/>
              <a:t> </a:t>
            </a:r>
            <a:r>
              <a:rPr lang="en-US" altLang="zh-CN" dirty="0" err="1"/>
              <a:t>Pulseq</a:t>
            </a:r>
            <a:r>
              <a:rPr lang="en-US" altLang="zh-CN" dirty="0"/>
              <a:t>.</a:t>
            </a:r>
            <a:r>
              <a:rPr lang="zh-CN" altLang="en-US" dirty="0"/>
              <a:t> </a:t>
            </a:r>
            <a:r>
              <a:rPr lang="en-US" altLang="zh-CN" dirty="0"/>
              <a:t>The</a:t>
            </a:r>
            <a:r>
              <a:rPr lang="zh-CN" altLang="en-US" dirty="0"/>
              <a:t> </a:t>
            </a:r>
            <a:r>
              <a:rPr lang="en-US" altLang="zh-CN" dirty="0"/>
              <a:t>open-source,</a:t>
            </a:r>
            <a:r>
              <a:rPr lang="zh-CN" altLang="en-US" dirty="0"/>
              <a:t> </a:t>
            </a:r>
            <a:r>
              <a:rPr lang="en-US" altLang="zh-CN" dirty="0"/>
              <a:t>vendor-independent</a:t>
            </a:r>
            <a:r>
              <a:rPr lang="zh-CN" altLang="en-US" dirty="0"/>
              <a:t> </a:t>
            </a:r>
            <a:r>
              <a:rPr lang="en-US" altLang="zh-CN" dirty="0"/>
              <a:t>ISMRMRD</a:t>
            </a:r>
            <a:r>
              <a:rPr lang="zh-CN" altLang="en-US" dirty="0"/>
              <a:t> </a:t>
            </a:r>
            <a:r>
              <a:rPr lang="en-US" altLang="zh-CN" dirty="0"/>
              <a:t>data</a:t>
            </a:r>
            <a:r>
              <a:rPr lang="zh-CN" altLang="en-US" dirty="0"/>
              <a:t> </a:t>
            </a:r>
            <a:r>
              <a:rPr lang="en-US" altLang="zh-CN" dirty="0"/>
              <a:t>can</a:t>
            </a:r>
            <a:r>
              <a:rPr lang="zh-CN" altLang="en-US" dirty="0"/>
              <a:t> </a:t>
            </a:r>
            <a:r>
              <a:rPr lang="en-US" altLang="zh-CN" dirty="0"/>
              <a:t>be</a:t>
            </a:r>
            <a:r>
              <a:rPr lang="zh-CN" altLang="en-US" dirty="0"/>
              <a:t> </a:t>
            </a:r>
            <a:r>
              <a:rPr lang="en-US" altLang="zh-CN" dirty="0"/>
              <a:t>used</a:t>
            </a:r>
            <a:r>
              <a:rPr lang="zh-CN" altLang="en-US" dirty="0"/>
              <a:t> </a:t>
            </a:r>
            <a:r>
              <a:rPr lang="en-US" altLang="zh-CN" dirty="0"/>
              <a:t>for</a:t>
            </a:r>
            <a:r>
              <a:rPr lang="zh-CN" altLang="en-US" dirty="0"/>
              <a:t> </a:t>
            </a:r>
            <a:r>
              <a:rPr lang="en-US" altLang="zh-CN" dirty="0"/>
              <a:t>data</a:t>
            </a:r>
            <a:r>
              <a:rPr lang="zh-CN" altLang="en-US" dirty="0"/>
              <a:t> </a:t>
            </a:r>
            <a:r>
              <a:rPr lang="en-US" altLang="zh-CN" dirty="0"/>
              <a:t>format</a:t>
            </a:r>
            <a:r>
              <a:rPr lang="zh-CN" altLang="en-US" dirty="0"/>
              <a:t> </a:t>
            </a:r>
            <a:r>
              <a:rPr lang="en-US" altLang="zh-CN" dirty="0"/>
              <a:t>harmonization,</a:t>
            </a:r>
            <a:r>
              <a:rPr lang="zh-CN" altLang="en-US" dirty="0"/>
              <a:t> </a:t>
            </a:r>
            <a:r>
              <a:rPr lang="en-US" altLang="zh-CN" dirty="0"/>
              <a:t>and</a:t>
            </a:r>
            <a:r>
              <a:rPr lang="zh-CN" altLang="en-US" dirty="0"/>
              <a:t> </a:t>
            </a:r>
            <a:r>
              <a:rPr lang="en-US" altLang="zh-CN" dirty="0"/>
              <a:t>reconstruction</a:t>
            </a:r>
            <a:r>
              <a:rPr lang="zh-CN" altLang="en-US" dirty="0"/>
              <a:t> </a:t>
            </a:r>
            <a:r>
              <a:rPr lang="en-US" altLang="zh-CN" dirty="0"/>
              <a:t>with</a:t>
            </a:r>
            <a:r>
              <a:rPr lang="zh-CN" altLang="en-US" dirty="0"/>
              <a:t> </a:t>
            </a:r>
            <a:r>
              <a:rPr lang="en-US" altLang="zh-CN" dirty="0"/>
              <a:t>some</a:t>
            </a:r>
            <a:r>
              <a:rPr lang="zh-CN" altLang="en-US" dirty="0"/>
              <a:t> </a:t>
            </a:r>
            <a:r>
              <a:rPr lang="en-US" altLang="zh-CN" dirty="0"/>
              <a:t>software</a:t>
            </a:r>
            <a:r>
              <a:rPr lang="zh-CN" altLang="en-US" dirty="0"/>
              <a:t> </a:t>
            </a:r>
            <a:r>
              <a:rPr lang="en-US" altLang="zh-CN" dirty="0"/>
              <a:t>tools,</a:t>
            </a:r>
            <a:r>
              <a:rPr lang="zh-CN" altLang="en-US" dirty="0"/>
              <a:t> </a:t>
            </a:r>
            <a:r>
              <a:rPr lang="en-US" altLang="zh-CN" dirty="0"/>
              <a:t>such</a:t>
            </a:r>
            <a:r>
              <a:rPr lang="zh-CN" altLang="en-US" dirty="0"/>
              <a:t> </a:t>
            </a:r>
            <a:r>
              <a:rPr lang="en-US" altLang="zh-CN" dirty="0"/>
              <a:t>as</a:t>
            </a:r>
            <a:r>
              <a:rPr lang="zh-CN" altLang="en-US" dirty="0"/>
              <a:t> </a:t>
            </a:r>
            <a:r>
              <a:rPr lang="en-US" altLang="zh-CN" dirty="0" err="1"/>
              <a:t>Gadgetron</a:t>
            </a:r>
            <a:r>
              <a:rPr lang="en-US" altLang="zh-CN" dirty="0"/>
              <a:t>.</a:t>
            </a:r>
            <a:r>
              <a:rPr lang="zh-CN" altLang="en-US" dirty="0"/>
              <a:t> </a:t>
            </a:r>
            <a:r>
              <a:rPr lang="en-US" altLang="zh-CN" dirty="0"/>
              <a:t>The</a:t>
            </a:r>
            <a:r>
              <a:rPr lang="zh-CN" altLang="en-US" dirty="0"/>
              <a:t> </a:t>
            </a:r>
            <a:r>
              <a:rPr lang="en-US" altLang="zh-CN" dirty="0"/>
              <a:t>block</a:t>
            </a:r>
            <a:r>
              <a:rPr lang="zh-CN" altLang="en-US" dirty="0"/>
              <a:t> </a:t>
            </a:r>
            <a:r>
              <a:rPr lang="en-US" altLang="zh-CN" dirty="0"/>
              <a:t>shows</a:t>
            </a:r>
            <a:r>
              <a:rPr lang="zh-CN" altLang="en-US" dirty="0"/>
              <a:t> </a:t>
            </a:r>
            <a:r>
              <a:rPr lang="en-US" altLang="zh-CN" dirty="0"/>
              <a:t>how</a:t>
            </a:r>
            <a:r>
              <a:rPr lang="zh-CN" altLang="en-US" dirty="0"/>
              <a:t> </a:t>
            </a:r>
            <a:r>
              <a:rPr lang="en-US" altLang="zh-CN" dirty="0"/>
              <a:t>to</a:t>
            </a:r>
            <a:r>
              <a:rPr lang="zh-CN" altLang="en-US" dirty="0"/>
              <a:t> </a:t>
            </a:r>
            <a:r>
              <a:rPr lang="en-US" altLang="zh-CN" dirty="0"/>
              <a:t>implement</a:t>
            </a:r>
            <a:r>
              <a:rPr lang="zh-CN" altLang="en-US" dirty="0"/>
              <a:t> </a:t>
            </a:r>
            <a:r>
              <a:rPr lang="en-US" altLang="zh-CN" dirty="0"/>
              <a:t>labels</a:t>
            </a:r>
            <a:r>
              <a:rPr lang="zh-CN" altLang="en-US" dirty="0"/>
              <a:t> </a:t>
            </a:r>
            <a:r>
              <a:rPr lang="en-US" altLang="zh-CN" dirty="0"/>
              <a:t>for</a:t>
            </a:r>
            <a:r>
              <a:rPr lang="zh-CN" altLang="en-US" dirty="0"/>
              <a:t> </a:t>
            </a:r>
            <a:r>
              <a:rPr lang="en-US" altLang="zh-CN" dirty="0"/>
              <a:t>an</a:t>
            </a:r>
            <a:r>
              <a:rPr lang="zh-CN" altLang="en-US" dirty="0"/>
              <a:t> </a:t>
            </a:r>
            <a:r>
              <a:rPr lang="en-US" altLang="zh-CN" dirty="0"/>
              <a:t>ADC</a:t>
            </a:r>
            <a:r>
              <a:rPr lang="zh-CN" altLang="en-US" dirty="0"/>
              <a:t> </a:t>
            </a:r>
            <a:r>
              <a:rPr lang="en-US" altLang="zh-CN" dirty="0"/>
              <a:t>event.</a:t>
            </a:r>
            <a:r>
              <a:rPr lang="zh-CN" altLang="en-US" dirty="0"/>
              <a:t> </a:t>
            </a:r>
            <a:r>
              <a:rPr lang="en-US" altLang="zh-CN" dirty="0"/>
              <a:t>The</a:t>
            </a:r>
            <a:r>
              <a:rPr lang="zh-CN" altLang="en-US" dirty="0"/>
              <a:t> </a:t>
            </a:r>
            <a:r>
              <a:rPr lang="en-US" altLang="zh-CN" dirty="0"/>
              <a:t>figure</a:t>
            </a:r>
            <a:r>
              <a:rPr lang="zh-CN" altLang="en-US" dirty="0"/>
              <a:t> </a:t>
            </a:r>
            <a:r>
              <a:rPr lang="en-US" altLang="zh-CN" dirty="0"/>
              <a:t>shows</a:t>
            </a:r>
            <a:r>
              <a:rPr lang="zh-CN" altLang="en-US" dirty="0"/>
              <a:t> </a:t>
            </a:r>
            <a:r>
              <a:rPr lang="en-US" altLang="zh-CN" dirty="0"/>
              <a:t>the</a:t>
            </a:r>
            <a:r>
              <a:rPr lang="zh-CN" altLang="en-US" dirty="0"/>
              <a:t> </a:t>
            </a:r>
            <a:r>
              <a:rPr lang="en-US" altLang="zh-CN" dirty="0"/>
              <a:t>labels</a:t>
            </a:r>
            <a:r>
              <a:rPr lang="zh-CN" altLang="en-US" dirty="0"/>
              <a:t> </a:t>
            </a:r>
            <a:r>
              <a:rPr lang="en-US" altLang="zh-CN" dirty="0"/>
              <a:t>for</a:t>
            </a:r>
            <a:r>
              <a:rPr lang="zh-CN" altLang="en-US" dirty="0"/>
              <a:t> </a:t>
            </a:r>
            <a:r>
              <a:rPr lang="en-US" altLang="zh-CN" dirty="0"/>
              <a:t>the</a:t>
            </a:r>
            <a:r>
              <a:rPr lang="zh-CN" altLang="en-US" dirty="0"/>
              <a:t> </a:t>
            </a:r>
            <a:r>
              <a:rPr lang="en-US" altLang="zh-CN" dirty="0"/>
              <a:t>2D</a:t>
            </a:r>
            <a:r>
              <a:rPr lang="zh-CN" altLang="en-US" dirty="0"/>
              <a:t> </a:t>
            </a:r>
            <a:r>
              <a:rPr lang="en-US" altLang="zh-CN" dirty="0"/>
              <a:t>GRE</a:t>
            </a:r>
            <a:r>
              <a:rPr lang="zh-CN" altLang="en-US" dirty="0"/>
              <a:t> </a:t>
            </a:r>
            <a:r>
              <a:rPr lang="en-US" altLang="zh-CN" dirty="0"/>
              <a:t>data.</a:t>
            </a:r>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15</a:t>
            </a:fld>
            <a:endParaRPr lang="de-DE"/>
          </a:p>
        </p:txBody>
      </p:sp>
    </p:spTree>
    <p:extLst>
      <p:ext uri="{BB962C8B-B14F-4D97-AF65-F5344CB8AC3E}">
        <p14:creationId xmlns:p14="http://schemas.microsoft.com/office/powerpoint/2010/main" val="288412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dirty="0"/>
              <a:t> </a:t>
            </a:r>
            <a:r>
              <a:rPr lang="en-US" altLang="zh-CN" dirty="0"/>
              <a:t>slide</a:t>
            </a:r>
            <a:r>
              <a:rPr lang="zh-CN" altLang="en-US" dirty="0"/>
              <a:t> </a:t>
            </a:r>
            <a:r>
              <a:rPr lang="en-US" altLang="zh-CN" dirty="0"/>
              <a:t>lists</a:t>
            </a:r>
            <a:r>
              <a:rPr lang="zh-CN" altLang="en-US" dirty="0"/>
              <a:t> </a:t>
            </a:r>
            <a:r>
              <a:rPr lang="en-US" altLang="zh-CN" dirty="0"/>
              <a:t>all</a:t>
            </a:r>
            <a:r>
              <a:rPr lang="zh-CN" altLang="en-US" dirty="0"/>
              <a:t> </a:t>
            </a:r>
            <a:r>
              <a:rPr lang="en-US" altLang="zh-CN" dirty="0"/>
              <a:t>related</a:t>
            </a:r>
            <a:r>
              <a:rPr lang="zh-CN" altLang="en-US" dirty="0"/>
              <a:t> </a:t>
            </a:r>
            <a:r>
              <a:rPr lang="en-US" altLang="zh-CN" dirty="0"/>
              <a:t>links</a:t>
            </a:r>
            <a:r>
              <a:rPr lang="zh-CN" altLang="en-US" dirty="0"/>
              <a:t> </a:t>
            </a:r>
            <a:r>
              <a:rPr lang="en-US" altLang="zh-CN" dirty="0"/>
              <a:t>mentioned</a:t>
            </a:r>
            <a:r>
              <a:rPr lang="zh-CN" altLang="en-US" dirty="0"/>
              <a:t> </a:t>
            </a:r>
            <a:r>
              <a:rPr lang="en-US" altLang="zh-CN" dirty="0"/>
              <a:t>in</a:t>
            </a:r>
            <a:r>
              <a:rPr lang="zh-CN" altLang="en-US" dirty="0"/>
              <a:t> </a:t>
            </a:r>
            <a:r>
              <a:rPr lang="en-US" altLang="zh-CN" dirty="0"/>
              <a:t>this</a:t>
            </a:r>
            <a:r>
              <a:rPr lang="zh-CN" altLang="en-US" dirty="0"/>
              <a:t> </a:t>
            </a:r>
            <a:r>
              <a:rPr lang="en-US" altLang="zh-CN" dirty="0"/>
              <a:t>lecture.</a:t>
            </a:r>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16</a:t>
            </a:fld>
            <a:endParaRPr lang="de-DE"/>
          </a:p>
        </p:txBody>
      </p:sp>
    </p:spTree>
    <p:extLst>
      <p:ext uri="{BB962C8B-B14F-4D97-AF65-F5344CB8AC3E}">
        <p14:creationId xmlns:p14="http://schemas.microsoft.com/office/powerpoint/2010/main" val="306436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a:t>
            </a:r>
            <a:r>
              <a:rPr lang="zh-CN" altLang="en-US" dirty="0"/>
              <a:t> </a:t>
            </a:r>
            <a:r>
              <a:rPr lang="en-US" altLang="zh-CN" dirty="0"/>
              <a:t>are</a:t>
            </a:r>
            <a:r>
              <a:rPr lang="zh-CN" altLang="en-US" dirty="0"/>
              <a:t> </a:t>
            </a:r>
            <a:r>
              <a:rPr lang="en-US" altLang="zh-CN" dirty="0"/>
              <a:t>the</a:t>
            </a:r>
            <a:r>
              <a:rPr lang="zh-CN" altLang="en-US" dirty="0"/>
              <a:t> </a:t>
            </a:r>
            <a:r>
              <a:rPr lang="en-US" altLang="zh-CN" dirty="0"/>
              <a:t>references.</a:t>
            </a:r>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17</a:t>
            </a:fld>
            <a:endParaRPr lang="de-DE"/>
          </a:p>
        </p:txBody>
      </p:sp>
    </p:spTree>
    <p:extLst>
      <p:ext uri="{BB962C8B-B14F-4D97-AF65-F5344CB8AC3E}">
        <p14:creationId xmlns:p14="http://schemas.microsoft.com/office/powerpoint/2010/main" val="2771088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your attention!</a:t>
            </a:r>
            <a:r>
              <a:rPr lang="zh-CN" altLang="en-US" dirty="0"/>
              <a:t> </a:t>
            </a:r>
            <a:r>
              <a:rPr lang="en-US" altLang="zh-CN" dirty="0"/>
              <a:t>Any</a:t>
            </a:r>
            <a:r>
              <a:rPr lang="zh-CN" altLang="en-US" dirty="0"/>
              <a:t> </a:t>
            </a:r>
            <a:r>
              <a:rPr lang="en-US" altLang="zh-CN"/>
              <a:t>questions?</a:t>
            </a:r>
            <a:endParaRPr lang="en-GB" dirty="0"/>
          </a:p>
        </p:txBody>
      </p:sp>
      <p:sp>
        <p:nvSpPr>
          <p:cNvPr id="4" name="Slide Number Placeholder 3"/>
          <p:cNvSpPr>
            <a:spLocks noGrp="1"/>
          </p:cNvSpPr>
          <p:nvPr>
            <p:ph type="sldNum" sz="quarter" idx="10"/>
          </p:nvPr>
        </p:nvSpPr>
        <p:spPr/>
        <p:txBody>
          <a:bodyPr/>
          <a:lstStyle/>
          <a:p>
            <a:fld id="{041AD35F-6F4E-4CC9-8889-A4CC4E5A9122}" type="slidenum">
              <a:rPr lang="de-DE" smtClean="0"/>
              <a:t>18</a:t>
            </a:fld>
            <a:endParaRPr lang="de-DE"/>
          </a:p>
        </p:txBody>
      </p:sp>
    </p:spTree>
    <p:extLst>
      <p:ext uri="{BB962C8B-B14F-4D97-AF65-F5344CB8AC3E}">
        <p14:creationId xmlns:p14="http://schemas.microsoft.com/office/powerpoint/2010/main" val="403045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We have research collaboration with Siemens Healthcare in Erlangen, Germany.</a:t>
            </a:r>
          </a:p>
        </p:txBody>
      </p:sp>
      <p:sp>
        <p:nvSpPr>
          <p:cNvPr id="4" name="Slide Number Placeholder 3"/>
          <p:cNvSpPr>
            <a:spLocks noGrp="1"/>
          </p:cNvSpPr>
          <p:nvPr>
            <p:ph type="sldNum" sz="quarter" idx="5"/>
          </p:nvPr>
        </p:nvSpPr>
        <p:spPr/>
        <p:txBody>
          <a:bodyPr/>
          <a:lstStyle/>
          <a:p>
            <a:fld id="{041AD35F-6F4E-4CC9-8889-A4CC4E5A9122}" type="slidenum">
              <a:rPr lang="de-DE" smtClean="0"/>
              <a:t>2</a:t>
            </a:fld>
            <a:endParaRPr lang="de-DE"/>
          </a:p>
        </p:txBody>
      </p:sp>
    </p:spTree>
    <p:extLst>
      <p:ext uri="{BB962C8B-B14F-4D97-AF65-F5344CB8AC3E}">
        <p14:creationId xmlns:p14="http://schemas.microsoft.com/office/powerpoint/2010/main" val="211927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global effort is underway to promote open science</a:t>
            </a:r>
            <a:r>
              <a:rPr lang="en-US" baseline="0" dirty="0"/>
              <a:t> and open innovation in the field of magnetic resonance research, aiming to foster collaboration, accelerate scientific discovery, and streamline clinical translation.</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3</a:t>
            </a:fld>
            <a:endParaRPr lang="de-DE"/>
          </a:p>
        </p:txBody>
      </p:sp>
    </p:spTree>
    <p:extLst>
      <p:ext uri="{BB962C8B-B14F-4D97-AF65-F5344CB8AC3E}">
        <p14:creationId xmlns:p14="http://schemas.microsoft.com/office/powerpoint/2010/main" val="418560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this movement, various sequence development tools have emerged for open-source,</a:t>
            </a:r>
            <a:r>
              <a:rPr lang="en-US" baseline="0" dirty="0"/>
              <a:t> vendor-neutral, reproducible MR data acquisition, such as Pulseq, </a:t>
            </a:r>
            <a:r>
              <a:rPr lang="en-US" baseline="0" dirty="0" err="1"/>
              <a:t>gammaSTAR</a:t>
            </a:r>
            <a:r>
              <a:rPr lang="en-US" baseline="0" dirty="0"/>
              <a:t>, and </a:t>
            </a:r>
            <a:r>
              <a:rPr lang="en-US" baseline="0" dirty="0" err="1"/>
              <a:t>SequenceTree</a:t>
            </a:r>
            <a:r>
              <a:rPr lang="en-US" baseline="0" dirty="0"/>
              <a:t>. </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4</a:t>
            </a:fld>
            <a:endParaRPr lang="de-DE"/>
          </a:p>
        </p:txBody>
      </p:sp>
    </p:spTree>
    <p:extLst>
      <p:ext uri="{BB962C8B-B14F-4D97-AF65-F5344CB8AC3E}">
        <p14:creationId xmlns:p14="http://schemas.microsoft.com/office/powerpoint/2010/main" val="140585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a:t>
            </a:r>
            <a:r>
              <a:rPr lang="en-US" baseline="0" dirty="0"/>
              <a:t> these advancements, there are several practical challenges remain in reconstructing data acquired using open-source, vendor-independent sequence development tools. The first one is the limited integration with vendor-provided online reconstruction. Implementing vendor-specific online reconstruction using open-source pulse sequences is often time-consuming, complex or even infeasible.</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5</a:t>
            </a:fld>
            <a:endParaRPr lang="de-DE"/>
          </a:p>
        </p:txBody>
      </p:sp>
    </p:spTree>
    <p:extLst>
      <p:ext uri="{BB962C8B-B14F-4D97-AF65-F5344CB8AC3E}">
        <p14:creationId xmlns:p14="http://schemas.microsoft.com/office/powerpoint/2010/main" val="1532227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one is the closed-source</a:t>
            </a:r>
            <a:r>
              <a:rPr lang="en-US" baseline="0" dirty="0"/>
              <a:t> vendor-integrated reconstruction environments. Most vendor-integrated online reconstruction frameworks operate as a black-box system, only providing packaged software solutions. This results in great difficulty in debugging and optimization for image reconstruction. In addition, these environments may not readily support online reconstruction for novel pulse sequences, such as those using non-Cartesian readout trajectories.</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6</a:t>
            </a:fld>
            <a:endParaRPr lang="de-DE"/>
          </a:p>
        </p:txBody>
      </p:sp>
    </p:spTree>
    <p:extLst>
      <p:ext uri="{BB962C8B-B14F-4D97-AF65-F5344CB8AC3E}">
        <p14:creationId xmlns:p14="http://schemas.microsoft.com/office/powerpoint/2010/main" val="277037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challenge is the inconsisten</a:t>
            </a:r>
            <a:r>
              <a:rPr lang="en-US" baseline="0" dirty="0"/>
              <a:t>t data format across vendors. </a:t>
            </a:r>
            <a:r>
              <a:rPr lang="en-US" baseline="0" dirty="0" err="1"/>
              <a:t>Intergrating</a:t>
            </a:r>
            <a:r>
              <a:rPr lang="en-US" baseline="0" dirty="0"/>
              <a:t> open-source pulse sequences with scanner consoles, pulse sequence parameters, and image reconstruction settings heavily depends on proprietary, vendor-specific knowledge, leading to substantial format inconsistencies among different manufacturers.</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7</a:t>
            </a:fld>
            <a:endParaRPr lang="de-DE"/>
          </a:p>
        </p:txBody>
      </p:sp>
    </p:spTree>
    <p:extLst>
      <p:ext uri="{BB962C8B-B14F-4D97-AF65-F5344CB8AC3E}">
        <p14:creationId xmlns:p14="http://schemas.microsoft.com/office/powerpoint/2010/main" val="132268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 last challenge is the lack of harmonization across platforms. Achieving consistent and reproducible reconstruction across different platforms remains a challenge, complicating data comparability and standardization.</a:t>
            </a:r>
          </a:p>
          <a:p>
            <a:r>
              <a:rPr lang="en-US" baseline="0" dirty="0"/>
              <a:t>These challenges can slow down innovation cycles in both research and clinical applications. Furthermore, they may negatively affect data comparability and statistical power in studies that rely on multi-platform datasets. Offline, open-source, vendor-independent, reproducible reconstruction is essential to overcoming these barriers.</a:t>
            </a:r>
            <a:endParaRPr lang="en-US" dirty="0"/>
          </a:p>
        </p:txBody>
      </p:sp>
      <p:sp>
        <p:nvSpPr>
          <p:cNvPr id="4" name="Slide Number Placeholder 3"/>
          <p:cNvSpPr>
            <a:spLocks noGrp="1"/>
          </p:cNvSpPr>
          <p:nvPr>
            <p:ph type="sldNum" sz="quarter" idx="10"/>
          </p:nvPr>
        </p:nvSpPr>
        <p:spPr/>
        <p:txBody>
          <a:bodyPr/>
          <a:lstStyle/>
          <a:p>
            <a:fld id="{041AD35F-6F4E-4CC9-8889-A4CC4E5A9122}" type="slidenum">
              <a:rPr lang="de-DE" smtClean="0"/>
              <a:t>8</a:t>
            </a:fld>
            <a:endParaRPr lang="de-DE"/>
          </a:p>
        </p:txBody>
      </p:sp>
    </p:spTree>
    <p:extLst>
      <p:ext uri="{BB962C8B-B14F-4D97-AF65-F5344CB8AC3E}">
        <p14:creationId xmlns:p14="http://schemas.microsoft.com/office/powerpoint/2010/main" val="68021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a:t>
            </a:r>
            <a:r>
              <a:rPr lang="en-DE" altLang="zh-CN" dirty="0"/>
              <a:t>here</a:t>
            </a:r>
            <a:r>
              <a:rPr lang="zh-CN" altLang="en-US" dirty="0"/>
              <a:t> </a:t>
            </a:r>
            <a:r>
              <a:rPr lang="en-US" altLang="zh-CN" dirty="0"/>
              <a:t>are</a:t>
            </a:r>
            <a:r>
              <a:rPr lang="zh-CN" altLang="en-US" dirty="0"/>
              <a:t> </a:t>
            </a:r>
            <a:r>
              <a:rPr lang="en-US" altLang="zh-CN" dirty="0"/>
              <a:t>many</a:t>
            </a:r>
            <a:r>
              <a:rPr lang="zh-CN" altLang="en-US" dirty="0"/>
              <a:t> </a:t>
            </a:r>
            <a:r>
              <a:rPr lang="en-US" altLang="zh-CN" dirty="0"/>
              <a:t>offline</a:t>
            </a:r>
            <a:r>
              <a:rPr lang="zh-CN" altLang="en-US" dirty="0"/>
              <a:t> </a:t>
            </a:r>
            <a:r>
              <a:rPr lang="en-US" altLang="zh-CN" dirty="0"/>
              <a:t>open-source</a:t>
            </a:r>
            <a:r>
              <a:rPr lang="zh-CN" altLang="en-US" dirty="0"/>
              <a:t> </a:t>
            </a:r>
            <a:r>
              <a:rPr lang="en-US" altLang="zh-CN" dirty="0"/>
              <a:t>data</a:t>
            </a:r>
            <a:r>
              <a:rPr lang="zh-CN" altLang="en-US" dirty="0"/>
              <a:t> </a:t>
            </a:r>
            <a:r>
              <a:rPr lang="en-US" altLang="zh-CN" dirty="0"/>
              <a:t>reconstruction</a:t>
            </a:r>
            <a:r>
              <a:rPr lang="zh-CN" altLang="en-US" dirty="0"/>
              <a:t> </a:t>
            </a:r>
            <a:r>
              <a:rPr lang="en-US" altLang="zh-CN" dirty="0"/>
              <a:t>approaches</a:t>
            </a:r>
            <a:r>
              <a:rPr lang="zh-CN" altLang="en-US" dirty="0"/>
              <a:t> </a:t>
            </a:r>
            <a:r>
              <a:rPr lang="en-US" altLang="zh-CN" dirty="0"/>
              <a:t>available.</a:t>
            </a:r>
            <a:r>
              <a:rPr lang="zh-CN" altLang="en-US" dirty="0"/>
              <a:t> </a:t>
            </a:r>
            <a:r>
              <a:rPr lang="en-US" altLang="zh-CN" dirty="0"/>
              <a:t>We</a:t>
            </a:r>
            <a:r>
              <a:rPr lang="zh-CN" altLang="en-US" dirty="0"/>
              <a:t> </a:t>
            </a:r>
            <a:r>
              <a:rPr lang="en-US" altLang="zh-CN" dirty="0"/>
              <a:t>can</a:t>
            </a:r>
            <a:r>
              <a:rPr lang="zh-CN" altLang="en-US" dirty="0"/>
              <a:t> </a:t>
            </a:r>
            <a:r>
              <a:rPr lang="en-US" altLang="zh-CN" dirty="0"/>
              <a:t>manually</a:t>
            </a:r>
            <a:r>
              <a:rPr lang="zh-CN" altLang="en-US" dirty="0"/>
              <a:t> </a:t>
            </a:r>
            <a:r>
              <a:rPr lang="en-US" altLang="zh-CN" dirty="0"/>
              <a:t>reconstruct</a:t>
            </a:r>
            <a:r>
              <a:rPr lang="zh-CN" altLang="en-US" dirty="0"/>
              <a:t> </a:t>
            </a:r>
            <a:r>
              <a:rPr lang="en-US" altLang="zh-CN" dirty="0"/>
              <a:t>data</a:t>
            </a:r>
            <a:r>
              <a:rPr lang="zh-CN" altLang="en-US" dirty="0"/>
              <a:t> </a:t>
            </a:r>
            <a:r>
              <a:rPr lang="en-US" altLang="zh-CN" dirty="0"/>
              <a:t>offline</a:t>
            </a:r>
            <a:r>
              <a:rPr lang="zh-CN" altLang="en-US" dirty="0"/>
              <a:t> </a:t>
            </a:r>
            <a:r>
              <a:rPr lang="en-US" altLang="zh-CN" dirty="0"/>
              <a:t>with</a:t>
            </a:r>
            <a:r>
              <a:rPr lang="zh-CN" altLang="en-US" dirty="0"/>
              <a:t> </a:t>
            </a:r>
            <a:r>
              <a:rPr lang="en-US" altLang="zh-CN" dirty="0" err="1"/>
              <a:t>Matlab</a:t>
            </a:r>
            <a:r>
              <a:rPr lang="en-US" altLang="zh-CN" dirty="0"/>
              <a:t>,</a:t>
            </a:r>
            <a:r>
              <a:rPr lang="zh-CN" altLang="en-US" dirty="0"/>
              <a:t> </a:t>
            </a:r>
            <a:r>
              <a:rPr lang="en-US" altLang="zh-CN" dirty="0"/>
              <a:t>Python,</a:t>
            </a:r>
            <a:r>
              <a:rPr lang="zh-CN" altLang="en-US" dirty="0"/>
              <a:t> </a:t>
            </a:r>
            <a:r>
              <a:rPr lang="en-US" altLang="zh-CN" dirty="0"/>
              <a:t>and</a:t>
            </a:r>
            <a:r>
              <a:rPr lang="zh-CN" altLang="en-US" dirty="0"/>
              <a:t> </a:t>
            </a:r>
            <a:r>
              <a:rPr lang="en-US" altLang="zh-CN" dirty="0"/>
              <a:t>so</a:t>
            </a:r>
            <a:r>
              <a:rPr lang="zh-CN" altLang="en-US" dirty="0"/>
              <a:t> </a:t>
            </a:r>
            <a:r>
              <a:rPr lang="en-US" altLang="zh-CN" dirty="0"/>
              <a:t>on.</a:t>
            </a:r>
            <a:r>
              <a:rPr lang="zh-CN" altLang="en-US" dirty="0"/>
              <a:t> </a:t>
            </a:r>
            <a:r>
              <a:rPr lang="en-US" altLang="zh-CN" dirty="0"/>
              <a:t>We</a:t>
            </a:r>
            <a:r>
              <a:rPr lang="zh-CN" altLang="en-US" dirty="0"/>
              <a:t> </a:t>
            </a:r>
            <a:r>
              <a:rPr lang="en-US" altLang="zh-CN" dirty="0"/>
              <a:t>can</a:t>
            </a:r>
            <a:r>
              <a:rPr lang="zh-CN" altLang="en-US" dirty="0"/>
              <a:t> </a:t>
            </a:r>
            <a:r>
              <a:rPr lang="en-US" altLang="zh-CN" dirty="0"/>
              <a:t>also</a:t>
            </a:r>
            <a:r>
              <a:rPr lang="zh-CN" altLang="en-US" dirty="0"/>
              <a:t> </a:t>
            </a:r>
            <a:r>
              <a:rPr lang="en-US" altLang="zh-CN" dirty="0"/>
              <a:t>perform</a:t>
            </a:r>
            <a:r>
              <a:rPr lang="zh-CN" altLang="en-US" dirty="0"/>
              <a:t> </a:t>
            </a:r>
            <a:r>
              <a:rPr lang="en-US" altLang="zh-CN" dirty="0"/>
              <a:t>semi-automatic</a:t>
            </a:r>
            <a:r>
              <a:rPr lang="zh-CN" altLang="en-US" dirty="0"/>
              <a:t> </a:t>
            </a:r>
            <a:r>
              <a:rPr lang="en-US" altLang="zh-CN" dirty="0"/>
              <a:t>demo</a:t>
            </a:r>
            <a:r>
              <a:rPr lang="zh-CN" altLang="en-US" dirty="0"/>
              <a:t> </a:t>
            </a:r>
            <a:r>
              <a:rPr lang="en-US" altLang="zh-CN" dirty="0"/>
              <a:t>reconstruction</a:t>
            </a:r>
            <a:r>
              <a:rPr lang="zh-CN" altLang="en-US" dirty="0"/>
              <a:t> </a:t>
            </a:r>
            <a:r>
              <a:rPr lang="en-US" altLang="zh-CN" dirty="0"/>
              <a:t>provided</a:t>
            </a:r>
            <a:r>
              <a:rPr lang="zh-CN" altLang="en-US" dirty="0"/>
              <a:t> </a:t>
            </a:r>
            <a:r>
              <a:rPr lang="en-US" altLang="zh-CN" dirty="0"/>
              <a:t>by</a:t>
            </a:r>
            <a:r>
              <a:rPr lang="zh-CN" altLang="en-US" dirty="0"/>
              <a:t> </a:t>
            </a:r>
            <a:r>
              <a:rPr lang="en-US" altLang="zh-CN" dirty="0"/>
              <a:t>sequence</a:t>
            </a:r>
            <a:r>
              <a:rPr lang="zh-CN" altLang="en-US" dirty="0"/>
              <a:t> </a:t>
            </a:r>
            <a:r>
              <a:rPr lang="en-US" altLang="zh-CN" dirty="0"/>
              <a:t>development</a:t>
            </a:r>
            <a:r>
              <a:rPr lang="zh-CN" altLang="en-US" dirty="0"/>
              <a:t> </a:t>
            </a:r>
            <a:r>
              <a:rPr lang="en-US" altLang="zh-CN" dirty="0"/>
              <a:t>tools,</a:t>
            </a:r>
            <a:r>
              <a:rPr lang="zh-CN" altLang="en-US" dirty="0"/>
              <a:t> </a:t>
            </a:r>
            <a:r>
              <a:rPr lang="en-US" altLang="zh-CN" dirty="0"/>
              <a:t>such</a:t>
            </a:r>
            <a:r>
              <a:rPr lang="zh-CN" altLang="en-US" dirty="0"/>
              <a:t> </a:t>
            </a:r>
            <a:r>
              <a:rPr lang="en-US" altLang="zh-CN" dirty="0"/>
              <a:t>as</a:t>
            </a:r>
            <a:r>
              <a:rPr lang="zh-CN" altLang="en-US" dirty="0"/>
              <a:t> </a:t>
            </a:r>
            <a:r>
              <a:rPr lang="en-US" altLang="zh-CN" dirty="0" err="1"/>
              <a:t>Pulseq</a:t>
            </a:r>
            <a:r>
              <a:rPr lang="en-US" altLang="zh-CN" dirty="0"/>
              <a:t>.</a:t>
            </a:r>
            <a:r>
              <a:rPr lang="zh-CN" altLang="en-US" dirty="0"/>
              <a:t> </a:t>
            </a:r>
            <a:r>
              <a:rPr lang="en-US" altLang="zh-CN" dirty="0"/>
              <a:t>We</a:t>
            </a:r>
            <a:r>
              <a:rPr lang="zh-CN" altLang="en-US" dirty="0"/>
              <a:t> </a:t>
            </a:r>
            <a:r>
              <a:rPr lang="en-US" altLang="zh-CN" dirty="0"/>
              <a:t>can</a:t>
            </a:r>
            <a:r>
              <a:rPr lang="zh-CN" altLang="en-US" dirty="0"/>
              <a:t> </a:t>
            </a:r>
            <a:r>
              <a:rPr lang="en-US" altLang="zh-CN" dirty="0"/>
              <a:t>also</a:t>
            </a:r>
            <a:r>
              <a:rPr lang="zh-CN" altLang="en-US" dirty="0"/>
              <a:t> </a:t>
            </a:r>
            <a:r>
              <a:rPr lang="en-US" altLang="zh-CN" dirty="0"/>
              <a:t>perform</a:t>
            </a:r>
            <a:r>
              <a:rPr lang="zh-CN" altLang="en-US" dirty="0"/>
              <a:t> </a:t>
            </a:r>
            <a:r>
              <a:rPr lang="en-US" altLang="zh-CN" dirty="0"/>
              <a:t>offline</a:t>
            </a:r>
            <a:r>
              <a:rPr lang="zh-CN" altLang="en-US" dirty="0"/>
              <a:t> </a:t>
            </a:r>
            <a:r>
              <a:rPr lang="en-US" altLang="zh-CN" dirty="0"/>
              <a:t>open-source</a:t>
            </a:r>
            <a:r>
              <a:rPr lang="zh-CN" altLang="en-US" dirty="0"/>
              <a:t> </a:t>
            </a:r>
            <a:r>
              <a:rPr lang="en-US" altLang="zh-CN" dirty="0"/>
              <a:t>data</a:t>
            </a:r>
            <a:r>
              <a:rPr lang="zh-CN" altLang="en-US" dirty="0"/>
              <a:t> </a:t>
            </a:r>
            <a:r>
              <a:rPr lang="en-US" altLang="zh-CN" dirty="0"/>
              <a:t>reconstruction</a:t>
            </a:r>
            <a:r>
              <a:rPr lang="zh-CN" altLang="en-US" dirty="0"/>
              <a:t> </a:t>
            </a:r>
            <a:r>
              <a:rPr lang="en-US" altLang="zh-CN" dirty="0"/>
              <a:t>using</a:t>
            </a:r>
            <a:r>
              <a:rPr lang="zh-CN" altLang="en-US" dirty="0"/>
              <a:t> </a:t>
            </a:r>
            <a:r>
              <a:rPr lang="en-US" altLang="zh-CN" dirty="0"/>
              <a:t>some</a:t>
            </a:r>
            <a:r>
              <a:rPr lang="zh-CN" altLang="en-US" dirty="0"/>
              <a:t> </a:t>
            </a:r>
            <a:r>
              <a:rPr lang="en-US" altLang="zh-CN" dirty="0"/>
              <a:t>existing</a:t>
            </a:r>
            <a:r>
              <a:rPr lang="zh-CN" altLang="en-US" dirty="0"/>
              <a:t> </a:t>
            </a:r>
            <a:r>
              <a:rPr lang="en-US" altLang="zh-CN" dirty="0"/>
              <a:t>software</a:t>
            </a:r>
            <a:r>
              <a:rPr lang="zh-CN" altLang="en-US" dirty="0"/>
              <a:t> </a:t>
            </a:r>
            <a:r>
              <a:rPr lang="en-US" altLang="zh-CN" dirty="0"/>
              <a:t>tools,</a:t>
            </a:r>
            <a:r>
              <a:rPr lang="zh-CN" altLang="en-US" dirty="0"/>
              <a:t> </a:t>
            </a:r>
            <a:r>
              <a:rPr lang="en-US" altLang="zh-CN" dirty="0"/>
              <a:t>such</a:t>
            </a:r>
            <a:r>
              <a:rPr lang="zh-CN" altLang="en-US" dirty="0"/>
              <a:t> </a:t>
            </a:r>
            <a:r>
              <a:rPr lang="en-US" altLang="zh-CN" dirty="0"/>
              <a:t>as</a:t>
            </a:r>
            <a:r>
              <a:rPr lang="zh-CN" altLang="en-US" dirty="0"/>
              <a:t> </a:t>
            </a:r>
            <a:r>
              <a:rPr lang="en-US" altLang="zh-CN" dirty="0"/>
              <a:t>Berkeley</a:t>
            </a:r>
            <a:r>
              <a:rPr lang="zh-CN" altLang="en-US" dirty="0"/>
              <a:t> </a:t>
            </a:r>
            <a:r>
              <a:rPr lang="en-US" altLang="zh-CN" dirty="0"/>
              <a:t>Advanced</a:t>
            </a:r>
            <a:r>
              <a:rPr lang="zh-CN" altLang="en-US" dirty="0"/>
              <a:t> </a:t>
            </a:r>
            <a:r>
              <a:rPr lang="en-US" altLang="zh-CN" dirty="0"/>
              <a:t>Reconstruction</a:t>
            </a:r>
            <a:r>
              <a:rPr lang="zh-CN" altLang="en-US" dirty="0"/>
              <a:t> </a:t>
            </a:r>
            <a:r>
              <a:rPr lang="en-US" altLang="zh-CN" dirty="0"/>
              <a:t>Toolbox,</a:t>
            </a:r>
            <a:r>
              <a:rPr lang="zh-CN" altLang="en-US" dirty="0"/>
              <a:t> </a:t>
            </a:r>
            <a:r>
              <a:rPr lang="en-US" altLang="zh-CN" dirty="0"/>
              <a:t>Michigan</a:t>
            </a:r>
            <a:r>
              <a:rPr lang="zh-CN" altLang="en-US" dirty="0"/>
              <a:t> </a:t>
            </a:r>
            <a:r>
              <a:rPr lang="en-US" altLang="zh-CN" dirty="0"/>
              <a:t>image</a:t>
            </a:r>
            <a:r>
              <a:rPr lang="zh-CN" altLang="en-US" dirty="0"/>
              <a:t> </a:t>
            </a:r>
            <a:r>
              <a:rPr lang="en-US" altLang="zh-CN" dirty="0"/>
              <a:t>reconstruction</a:t>
            </a:r>
            <a:r>
              <a:rPr lang="zh-CN" altLang="en-US" dirty="0"/>
              <a:t> </a:t>
            </a:r>
            <a:r>
              <a:rPr lang="en-US" altLang="zh-CN" dirty="0"/>
              <a:t>toolbox,</a:t>
            </a:r>
            <a:r>
              <a:rPr lang="zh-CN" altLang="en-US" dirty="0"/>
              <a:t> </a:t>
            </a:r>
            <a:r>
              <a:rPr lang="en-US" altLang="zh-CN" dirty="0" err="1"/>
              <a:t>Gadgetron</a:t>
            </a:r>
            <a:r>
              <a:rPr lang="zh-CN" altLang="en-US" dirty="0"/>
              <a:t> </a:t>
            </a:r>
            <a:r>
              <a:rPr lang="en-US" altLang="zh-CN" dirty="0"/>
              <a:t>reconstruction</a:t>
            </a:r>
            <a:r>
              <a:rPr lang="zh-CN" altLang="en-US" dirty="0"/>
              <a:t> </a:t>
            </a:r>
            <a:r>
              <a:rPr lang="en-US" altLang="zh-CN" dirty="0"/>
              <a:t>framework</a:t>
            </a:r>
            <a:r>
              <a:rPr lang="zh-CN" altLang="en-US" dirty="0"/>
              <a:t> </a:t>
            </a:r>
            <a:r>
              <a:rPr lang="en-US" altLang="zh-CN" dirty="0"/>
              <a:t>with</a:t>
            </a:r>
            <a:r>
              <a:rPr lang="zh-CN" altLang="en-US" dirty="0"/>
              <a:t> </a:t>
            </a:r>
            <a:r>
              <a:rPr lang="en-US" altLang="zh-CN" dirty="0"/>
              <a:t>the</a:t>
            </a:r>
            <a:r>
              <a:rPr lang="zh-CN" altLang="en-US" dirty="0"/>
              <a:t> </a:t>
            </a:r>
            <a:r>
              <a:rPr lang="en-US" altLang="zh-CN" dirty="0"/>
              <a:t>use</a:t>
            </a:r>
            <a:r>
              <a:rPr lang="zh-CN" altLang="en-US" dirty="0"/>
              <a:t> </a:t>
            </a:r>
            <a:r>
              <a:rPr lang="en-US" altLang="zh-CN" dirty="0"/>
              <a:t>of</a:t>
            </a:r>
            <a:r>
              <a:rPr lang="zh-CN" altLang="en-US" dirty="0"/>
              <a:t> </a:t>
            </a:r>
            <a:r>
              <a:rPr lang="en-US" altLang="zh-CN" dirty="0"/>
              <a:t>open-source,</a:t>
            </a:r>
            <a:r>
              <a:rPr lang="zh-CN" altLang="en-US" dirty="0"/>
              <a:t> </a:t>
            </a:r>
            <a:r>
              <a:rPr lang="en-US" altLang="zh-CN" dirty="0"/>
              <a:t>vendor-independent</a:t>
            </a:r>
            <a:r>
              <a:rPr lang="zh-CN" altLang="en-US" dirty="0"/>
              <a:t> </a:t>
            </a:r>
            <a:r>
              <a:rPr lang="en-US" altLang="zh-CN" dirty="0"/>
              <a:t>ISMRMRD</a:t>
            </a:r>
            <a:r>
              <a:rPr lang="zh-CN" altLang="en-US" dirty="0"/>
              <a:t> </a:t>
            </a:r>
            <a:r>
              <a:rPr lang="en-US" altLang="zh-CN" dirty="0"/>
              <a:t>data</a:t>
            </a:r>
            <a:r>
              <a:rPr lang="zh-CN" altLang="en-US" dirty="0"/>
              <a:t> </a:t>
            </a:r>
            <a:r>
              <a:rPr lang="en-US" altLang="zh-CN" dirty="0"/>
              <a:t>format,</a:t>
            </a:r>
            <a:r>
              <a:rPr lang="zh-CN" altLang="en-US" dirty="0"/>
              <a:t> </a:t>
            </a:r>
            <a:r>
              <a:rPr lang="en-US" altLang="zh-CN" dirty="0"/>
              <a:t>etc.</a:t>
            </a:r>
          </a:p>
          <a:p>
            <a:r>
              <a:rPr lang="en-US" altLang="zh-CN" dirty="0"/>
              <a:t>In</a:t>
            </a:r>
            <a:r>
              <a:rPr lang="zh-CN" altLang="en-US" dirty="0"/>
              <a:t> </a:t>
            </a:r>
            <a:r>
              <a:rPr lang="en-US" altLang="zh-CN" dirty="0"/>
              <a:t>the</a:t>
            </a:r>
            <a:r>
              <a:rPr lang="zh-CN" altLang="en-US" dirty="0"/>
              <a:t> </a:t>
            </a:r>
            <a:r>
              <a:rPr lang="en-US" altLang="zh-CN" dirty="0"/>
              <a:t>live</a:t>
            </a:r>
            <a:r>
              <a:rPr lang="zh-CN" altLang="en-US" dirty="0"/>
              <a:t> </a:t>
            </a:r>
            <a:r>
              <a:rPr lang="en-US" altLang="zh-CN" dirty="0"/>
              <a:t>demo</a:t>
            </a:r>
            <a:r>
              <a:rPr lang="zh-CN" altLang="en-US" dirty="0"/>
              <a:t> </a:t>
            </a:r>
            <a:r>
              <a:rPr lang="en-US" altLang="zh-CN" dirty="0"/>
              <a:t>session,</a:t>
            </a:r>
            <a:r>
              <a:rPr lang="zh-CN" altLang="en-US" dirty="0"/>
              <a:t> </a:t>
            </a:r>
            <a:r>
              <a:rPr lang="en-US" altLang="zh-CN" dirty="0"/>
              <a:t>we</a:t>
            </a:r>
            <a:r>
              <a:rPr lang="zh-CN" altLang="en-US" dirty="0"/>
              <a:t> </a:t>
            </a:r>
            <a:r>
              <a:rPr lang="en-US" altLang="zh-CN" dirty="0"/>
              <a:t>will</a:t>
            </a:r>
            <a:r>
              <a:rPr lang="zh-CN" altLang="en-US" dirty="0"/>
              <a:t> </a:t>
            </a:r>
            <a:r>
              <a:rPr lang="en-US" altLang="zh-CN" dirty="0"/>
              <a:t>show</a:t>
            </a:r>
            <a:r>
              <a:rPr lang="zh-CN" altLang="en-US" dirty="0"/>
              <a:t> </a:t>
            </a:r>
            <a:r>
              <a:rPr lang="en-US" altLang="zh-CN" dirty="0"/>
              <a:t>an</a:t>
            </a:r>
            <a:r>
              <a:rPr lang="zh-CN" altLang="en-US" dirty="0"/>
              <a:t> </a:t>
            </a:r>
            <a:r>
              <a:rPr lang="en-US" altLang="zh-CN" dirty="0"/>
              <a:t>offline</a:t>
            </a:r>
            <a:r>
              <a:rPr lang="zh-CN" altLang="en-US" dirty="0"/>
              <a:t> </a:t>
            </a:r>
            <a:r>
              <a:rPr lang="en-US" altLang="zh-CN" dirty="0"/>
              <a:t>recon</a:t>
            </a:r>
            <a:r>
              <a:rPr lang="zh-CN" altLang="en-US" dirty="0"/>
              <a:t> </a:t>
            </a:r>
            <a:r>
              <a:rPr lang="en-US" altLang="zh-CN" dirty="0"/>
              <a:t>demo</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BART</a:t>
            </a:r>
            <a:r>
              <a:rPr lang="zh-CN" altLang="en-US" dirty="0"/>
              <a:t> </a:t>
            </a:r>
            <a:r>
              <a:rPr lang="en-US" altLang="zh-CN" dirty="0"/>
              <a:t>toolbox</a:t>
            </a:r>
            <a:r>
              <a:rPr lang="zh-CN" altLang="en-US" dirty="0"/>
              <a:t> </a:t>
            </a:r>
            <a:r>
              <a:rPr lang="en-US" altLang="zh-CN" dirty="0"/>
              <a:t>in</a:t>
            </a:r>
            <a:r>
              <a:rPr lang="zh-CN" altLang="en-US" dirty="0"/>
              <a:t> </a:t>
            </a:r>
            <a:r>
              <a:rPr lang="en-US" altLang="zh-CN" dirty="0"/>
              <a:t>the</a:t>
            </a:r>
            <a:r>
              <a:rPr lang="zh-CN" altLang="en-US" dirty="0"/>
              <a:t> </a:t>
            </a:r>
            <a:r>
              <a:rPr lang="en-US" altLang="zh-CN" dirty="0"/>
              <a:t>Google</a:t>
            </a:r>
            <a:r>
              <a:rPr lang="zh-CN" altLang="en-US" dirty="0"/>
              <a:t> </a:t>
            </a:r>
            <a:r>
              <a:rPr lang="en-US" altLang="zh-CN" dirty="0" err="1"/>
              <a:t>Colab</a:t>
            </a:r>
            <a:r>
              <a:rPr lang="zh-CN" altLang="en-US" dirty="0"/>
              <a:t> </a:t>
            </a:r>
            <a:r>
              <a:rPr lang="en-US" altLang="zh-CN" dirty="0"/>
              <a:t>environment,</a:t>
            </a:r>
            <a:r>
              <a:rPr lang="zh-CN" altLang="en-US" dirty="0"/>
              <a:t> </a:t>
            </a:r>
            <a:r>
              <a:rPr lang="en-US" altLang="zh-CN" dirty="0"/>
              <a:t>because</a:t>
            </a:r>
            <a:r>
              <a:rPr lang="zh-CN" altLang="en-US" dirty="0"/>
              <a:t> </a:t>
            </a:r>
            <a:r>
              <a:rPr lang="en-US" altLang="zh-CN" dirty="0"/>
              <a:t>it</a:t>
            </a:r>
            <a:r>
              <a:rPr lang="zh-CN" altLang="en-US" dirty="0"/>
              <a:t> </a:t>
            </a:r>
            <a:r>
              <a:rPr lang="en-US" altLang="zh-CN" dirty="0"/>
              <a:t>is</a:t>
            </a:r>
            <a:r>
              <a:rPr lang="zh-CN" altLang="en-US" dirty="0"/>
              <a:t> </a:t>
            </a:r>
            <a:r>
              <a:rPr lang="en-US" altLang="zh-CN" dirty="0"/>
              <a:t>convenient</a:t>
            </a:r>
            <a:r>
              <a:rPr lang="zh-CN" altLang="en-US" dirty="0"/>
              <a:t> </a:t>
            </a:r>
            <a:r>
              <a:rPr lang="en-US" altLang="zh-CN" dirty="0"/>
              <a:t>to</a:t>
            </a:r>
            <a:r>
              <a:rPr lang="zh-CN" altLang="en-US" dirty="0"/>
              <a:t> </a:t>
            </a:r>
            <a:r>
              <a:rPr lang="en-US" altLang="zh-CN" dirty="0"/>
              <a:t>install</a:t>
            </a:r>
            <a:r>
              <a:rPr lang="zh-CN" altLang="en-US" dirty="0"/>
              <a:t> </a:t>
            </a:r>
            <a:r>
              <a:rPr lang="en-US" altLang="zh-CN" dirty="0"/>
              <a:t>BART</a:t>
            </a:r>
            <a:r>
              <a:rPr lang="zh-CN" altLang="en-US" dirty="0"/>
              <a:t> </a:t>
            </a:r>
            <a:r>
              <a:rPr lang="en-US" altLang="zh-CN" dirty="0"/>
              <a:t>directly</a:t>
            </a:r>
            <a:r>
              <a:rPr lang="zh-CN" altLang="en-US" dirty="0"/>
              <a:t> </a:t>
            </a:r>
            <a:r>
              <a:rPr lang="en-US" altLang="zh-CN" dirty="0"/>
              <a:t>in</a:t>
            </a:r>
            <a:r>
              <a:rPr lang="zh-CN" altLang="en-US" dirty="0"/>
              <a:t> </a:t>
            </a:r>
            <a:r>
              <a:rPr lang="en-US" altLang="zh-CN" dirty="0" err="1"/>
              <a:t>Jupyter</a:t>
            </a:r>
            <a:r>
              <a:rPr lang="zh-CN" altLang="en-US" dirty="0"/>
              <a:t> </a:t>
            </a:r>
            <a:r>
              <a:rPr lang="en-US" altLang="zh-CN" dirty="0"/>
              <a:t>Notebook</a:t>
            </a:r>
            <a:r>
              <a:rPr lang="zh-CN" altLang="en-US" dirty="0"/>
              <a:t> </a:t>
            </a:r>
            <a:r>
              <a:rPr lang="en-US" altLang="zh-CN" dirty="0"/>
              <a:t>in</a:t>
            </a:r>
            <a:r>
              <a:rPr lang="zh-CN" altLang="en-US" dirty="0"/>
              <a:t> </a:t>
            </a:r>
            <a:r>
              <a:rPr lang="en-US" altLang="zh-CN" dirty="0"/>
              <a:t>the</a:t>
            </a:r>
            <a:r>
              <a:rPr lang="zh-CN" altLang="en-US" dirty="0"/>
              <a:t> </a:t>
            </a:r>
            <a:r>
              <a:rPr lang="en-US" altLang="zh-CN" dirty="0"/>
              <a:t>Google</a:t>
            </a:r>
            <a:r>
              <a:rPr lang="zh-CN" altLang="en-US" dirty="0"/>
              <a:t> </a:t>
            </a:r>
            <a:r>
              <a:rPr lang="en-US" altLang="zh-CN" dirty="0" err="1"/>
              <a:t>Colab</a:t>
            </a:r>
            <a:r>
              <a:rPr lang="zh-CN" altLang="en-US" dirty="0"/>
              <a:t> </a:t>
            </a:r>
            <a:r>
              <a:rPr lang="en-US" altLang="zh-CN" dirty="0"/>
              <a:t>environment.</a:t>
            </a:r>
            <a:endParaRPr lang="en-DE" dirty="0"/>
          </a:p>
        </p:txBody>
      </p:sp>
      <p:sp>
        <p:nvSpPr>
          <p:cNvPr id="4" name="Slide Number Placeholder 3"/>
          <p:cNvSpPr>
            <a:spLocks noGrp="1"/>
          </p:cNvSpPr>
          <p:nvPr>
            <p:ph type="sldNum" sz="quarter" idx="5"/>
          </p:nvPr>
        </p:nvSpPr>
        <p:spPr/>
        <p:txBody>
          <a:bodyPr/>
          <a:lstStyle/>
          <a:p>
            <a:fld id="{041AD35F-6F4E-4CC9-8889-A4CC4E5A9122}" type="slidenum">
              <a:rPr lang="de-DE" smtClean="0"/>
              <a:t>9</a:t>
            </a:fld>
            <a:endParaRPr lang="de-DE"/>
          </a:p>
        </p:txBody>
      </p:sp>
    </p:spTree>
    <p:extLst>
      <p:ext uri="{BB962C8B-B14F-4D97-AF65-F5344CB8AC3E}">
        <p14:creationId xmlns:p14="http://schemas.microsoft.com/office/powerpoint/2010/main" val="397196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sp>
        <p:nvSpPr>
          <p:cNvPr id="26" name="Bildplatzhalter 2"/>
          <p:cNvSpPr>
            <a:spLocks noGrp="1"/>
          </p:cNvSpPr>
          <p:nvPr>
            <p:ph type="pic" sz="quarter" idx="10"/>
          </p:nvPr>
        </p:nvSpPr>
        <p:spPr>
          <a:xfrm>
            <a:off x="554400" y="1543084"/>
            <a:ext cx="8035200" cy="2032397"/>
          </a:xfrm>
          <a:prstGeom prst="rect">
            <a:avLst/>
          </a:prstGeom>
          <a:solidFill>
            <a:schemeClr val="tx2"/>
          </a:solidFill>
        </p:spPr>
        <p:txBody>
          <a:bodyPr/>
          <a:lstStyle/>
          <a:p>
            <a:r>
              <a:rPr lang="de-DE"/>
              <a:t>Bild durch Klicken auf Symbol hinzufügen</a:t>
            </a:r>
            <a:endParaRPr lang="de-DE" dirty="0"/>
          </a:p>
        </p:txBody>
      </p:sp>
      <p:sp>
        <p:nvSpPr>
          <p:cNvPr id="3074" name="Titelplatzhalter 1"/>
          <p:cNvSpPr>
            <a:spLocks noGrp="1"/>
          </p:cNvSpPr>
          <p:nvPr>
            <p:ph type="ctrTitle"/>
          </p:nvPr>
        </p:nvSpPr>
        <p:spPr>
          <a:xfrm>
            <a:off x="554400" y="3677841"/>
            <a:ext cx="8035200" cy="461665"/>
          </a:xfrm>
          <a:prstGeom prst="rect">
            <a:avLst/>
          </a:prstGeom>
        </p:spPr>
        <p:txBody>
          <a:bodyPr wrap="square">
            <a:spAutoFit/>
          </a:bodyPr>
          <a:lstStyle>
            <a:lvl1pPr>
              <a:defRPr smtClean="0">
                <a:solidFill>
                  <a:schemeClr val="tx1"/>
                </a:solidFill>
              </a:defRPr>
            </a:lvl1pPr>
          </a:lstStyle>
          <a:p>
            <a:pPr lvl="0"/>
            <a:r>
              <a:rPr lang="de-DE" noProof="0"/>
              <a:t>Mastertitelformat bearbeiten</a:t>
            </a:r>
            <a:endParaRPr lang="de-DE" noProof="0" dirty="0"/>
          </a:p>
        </p:txBody>
      </p:sp>
      <p:sp>
        <p:nvSpPr>
          <p:cNvPr id="3075" name="Textplatzhalter 2"/>
          <p:cNvSpPr>
            <a:spLocks noGrp="1"/>
          </p:cNvSpPr>
          <p:nvPr>
            <p:ph type="subTitle" idx="1"/>
          </p:nvPr>
        </p:nvSpPr>
        <p:spPr>
          <a:xfrm>
            <a:off x="554400" y="4139506"/>
            <a:ext cx="8035200" cy="307777"/>
          </a:xfrm>
          <a:prstGeom prst="rect">
            <a:avLst/>
          </a:prstGeom>
        </p:spPr>
        <p:txBody>
          <a:bodyPr wrap="square">
            <a:spAutoFit/>
          </a:bodyPr>
          <a:lstStyle>
            <a:lvl1pPr marL="0" indent="0">
              <a:buFont typeface="Arial" pitchFamily="34" charset="0"/>
              <a:buNone/>
              <a:defRPr sz="2000" smtClean="0">
                <a:solidFill>
                  <a:schemeClr val="accent6"/>
                </a:solidFill>
              </a:defRPr>
            </a:lvl1pPr>
          </a:lstStyle>
          <a:p>
            <a:pPr lvl="0"/>
            <a:r>
              <a:rPr lang="de-DE" noProof="0"/>
              <a:t>Master-Untertitelformat bearbeiten</a:t>
            </a:r>
            <a:endParaRPr lang="de-DE" noProof="0" dirty="0"/>
          </a:p>
        </p:txBody>
      </p:sp>
      <p:sp>
        <p:nvSpPr>
          <p:cNvPr id="3080" name="Rectangle 8"/>
          <p:cNvSpPr>
            <a:spLocks noChangeArrowheads="1"/>
          </p:cNvSpPr>
          <p:nvPr userDrawn="1"/>
        </p:nvSpPr>
        <p:spPr bwMode="auto">
          <a:xfrm>
            <a:off x="0" y="2515790"/>
            <a:ext cx="378000" cy="126000"/>
          </a:xfrm>
          <a:prstGeom prst="rect">
            <a:avLst/>
          </a:prstGeom>
          <a:solidFill>
            <a:schemeClr val="accent6"/>
          </a:solidFill>
          <a:ln>
            <a:noFill/>
          </a:ln>
          <a:effectLst/>
        </p:spPr>
        <p:txBody>
          <a:bodyPr wrap="none" anchor="ctr"/>
          <a:lstStyle/>
          <a:p>
            <a:endParaRPr lang="de-DE"/>
          </a:p>
        </p:txBody>
      </p:sp>
      <p:grpSp>
        <p:nvGrpSpPr>
          <p:cNvPr id="16" name="Gruppierung 15"/>
          <p:cNvGrpSpPr>
            <a:grpSpLocks noChangeAspect="1"/>
          </p:cNvGrpSpPr>
          <p:nvPr userDrawn="1"/>
        </p:nvGrpSpPr>
        <p:grpSpPr bwMode="auto">
          <a:xfrm>
            <a:off x="6372000" y="252000"/>
            <a:ext cx="2520000" cy="1017424"/>
            <a:chOff x="1354" y="1408"/>
            <a:chExt cx="9209" cy="3725"/>
          </a:xfrm>
        </p:grpSpPr>
        <p:sp>
          <p:nvSpPr>
            <p:cNvPr id="17" name="AutoShape 11"/>
            <p:cNvSpPr>
              <a:spLocks noChangeAspect="1" noChangeArrowheads="1" noTextEdit="1"/>
            </p:cNvSpPr>
            <p:nvPr userDrawn="1"/>
          </p:nvSpPr>
          <p:spPr bwMode="auto">
            <a:xfrm>
              <a:off x="1417" y="1428"/>
              <a:ext cx="9099" cy="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de-DE"/>
            </a:p>
          </p:txBody>
        </p:sp>
        <p:sp>
          <p:nvSpPr>
            <p:cNvPr id="27" name="Freeform 12"/>
            <p:cNvSpPr>
              <a:spLocks noEditPoints="1"/>
            </p:cNvSpPr>
            <p:nvPr userDrawn="1"/>
          </p:nvSpPr>
          <p:spPr bwMode="auto">
            <a:xfrm>
              <a:off x="1354" y="1408"/>
              <a:ext cx="3736" cy="3725"/>
            </a:xfrm>
            <a:custGeom>
              <a:avLst/>
              <a:gdLst>
                <a:gd name="T0" fmla="*/ 839 w 1312"/>
                <a:gd name="T1" fmla="*/ 1110 h 1300"/>
                <a:gd name="T2" fmla="*/ 478 w 1312"/>
                <a:gd name="T3" fmla="*/ 135 h 1300"/>
                <a:gd name="T4" fmla="*/ 110 w 1312"/>
                <a:gd name="T5" fmla="*/ 491 h 1300"/>
                <a:gd name="T6" fmla="*/ 751 w 1312"/>
                <a:gd name="T7" fmla="*/ 119 h 1300"/>
                <a:gd name="T8" fmla="*/ 514 w 1312"/>
                <a:gd name="T9" fmla="*/ 74 h 1300"/>
                <a:gd name="T10" fmla="*/ 569 w 1312"/>
                <a:gd name="T11" fmla="*/ 181 h 1300"/>
                <a:gd name="T12" fmla="*/ 420 w 1312"/>
                <a:gd name="T13" fmla="*/ 110 h 1300"/>
                <a:gd name="T14" fmla="*/ 546 w 1312"/>
                <a:gd name="T15" fmla="*/ 1034 h 1300"/>
                <a:gd name="T16" fmla="*/ 1051 w 1312"/>
                <a:gd name="T17" fmla="*/ 455 h 1300"/>
                <a:gd name="T18" fmla="*/ 1038 w 1312"/>
                <a:gd name="T19" fmla="*/ 368 h 1300"/>
                <a:gd name="T20" fmla="*/ 346 w 1312"/>
                <a:gd name="T21" fmla="*/ 315 h 1300"/>
                <a:gd name="T22" fmla="*/ 380 w 1312"/>
                <a:gd name="T23" fmla="*/ 472 h 1300"/>
                <a:gd name="T24" fmla="*/ 503 w 1312"/>
                <a:gd name="T25" fmla="*/ 848 h 1300"/>
                <a:gd name="T26" fmla="*/ 633 w 1312"/>
                <a:gd name="T27" fmla="*/ 851 h 1300"/>
                <a:gd name="T28" fmla="*/ 798 w 1312"/>
                <a:gd name="T29" fmla="*/ 851 h 1300"/>
                <a:gd name="T30" fmla="*/ 733 w 1312"/>
                <a:gd name="T31" fmla="*/ 844 h 1300"/>
                <a:gd name="T32" fmla="*/ 543 w 1312"/>
                <a:gd name="T33" fmla="*/ 932 h 1300"/>
                <a:gd name="T34" fmla="*/ 654 w 1312"/>
                <a:gd name="T35" fmla="*/ 698 h 1300"/>
                <a:gd name="T36" fmla="*/ 737 w 1312"/>
                <a:gd name="T37" fmla="*/ 760 h 1300"/>
                <a:gd name="T38" fmla="*/ 629 w 1312"/>
                <a:gd name="T39" fmla="*/ 659 h 1300"/>
                <a:gd name="T40" fmla="*/ 687 w 1312"/>
                <a:gd name="T41" fmla="*/ 618 h 1300"/>
                <a:gd name="T42" fmla="*/ 562 w 1312"/>
                <a:gd name="T43" fmla="*/ 717 h 1300"/>
                <a:gd name="T44" fmla="*/ 517 w 1312"/>
                <a:gd name="T45" fmla="*/ 534 h 1300"/>
                <a:gd name="T46" fmla="*/ 623 w 1312"/>
                <a:gd name="T47" fmla="*/ 478 h 1300"/>
                <a:gd name="T48" fmla="*/ 672 w 1312"/>
                <a:gd name="T49" fmla="*/ 518 h 1300"/>
                <a:gd name="T50" fmla="*/ 396 w 1312"/>
                <a:gd name="T51" fmla="*/ 579 h 1300"/>
                <a:gd name="T52" fmla="*/ 338 w 1312"/>
                <a:gd name="T53" fmla="*/ 488 h 1300"/>
                <a:gd name="T54" fmla="*/ 337 w 1312"/>
                <a:gd name="T55" fmla="*/ 478 h 1300"/>
                <a:gd name="T56" fmla="*/ 672 w 1312"/>
                <a:gd name="T57" fmla="*/ 121 h 1300"/>
                <a:gd name="T58" fmla="*/ 467 w 1312"/>
                <a:gd name="T59" fmla="*/ 381 h 1300"/>
                <a:gd name="T60" fmla="*/ 626 w 1312"/>
                <a:gd name="T61" fmla="*/ 396 h 1300"/>
                <a:gd name="T62" fmla="*/ 815 w 1312"/>
                <a:gd name="T63" fmla="*/ 684 h 1300"/>
                <a:gd name="T64" fmla="*/ 773 w 1312"/>
                <a:gd name="T65" fmla="*/ 306 h 1300"/>
                <a:gd name="T66" fmla="*/ 533 w 1312"/>
                <a:gd name="T67" fmla="*/ 324 h 1300"/>
                <a:gd name="T68" fmla="*/ 1049 w 1312"/>
                <a:gd name="T69" fmla="*/ 600 h 1300"/>
                <a:gd name="T70" fmla="*/ 819 w 1312"/>
                <a:gd name="T71" fmla="*/ 1020 h 1300"/>
                <a:gd name="T72" fmla="*/ 869 w 1312"/>
                <a:gd name="T73" fmla="*/ 1010 h 1300"/>
                <a:gd name="T74" fmla="*/ 433 w 1312"/>
                <a:gd name="T75" fmla="*/ 1182 h 1300"/>
                <a:gd name="T76" fmla="*/ 161 w 1312"/>
                <a:gd name="T77" fmla="*/ 929 h 1300"/>
                <a:gd name="T78" fmla="*/ 105 w 1312"/>
                <a:gd name="T79" fmla="*/ 548 h 1300"/>
                <a:gd name="T80" fmla="*/ 123 w 1312"/>
                <a:gd name="T81" fmla="*/ 412 h 1300"/>
                <a:gd name="T82" fmla="*/ 346 w 1312"/>
                <a:gd name="T83" fmla="*/ 916 h 1300"/>
                <a:gd name="T84" fmla="*/ 439 w 1312"/>
                <a:gd name="T85" fmla="*/ 808 h 1300"/>
                <a:gd name="T86" fmla="*/ 344 w 1312"/>
                <a:gd name="T87" fmla="*/ 887 h 1300"/>
                <a:gd name="T88" fmla="*/ 189 w 1312"/>
                <a:gd name="T89" fmla="*/ 868 h 1300"/>
                <a:gd name="T90" fmla="*/ 315 w 1312"/>
                <a:gd name="T91" fmla="*/ 687 h 1300"/>
                <a:gd name="T92" fmla="*/ 351 w 1312"/>
                <a:gd name="T93" fmla="*/ 739 h 1300"/>
                <a:gd name="T94" fmla="*/ 1128 w 1312"/>
                <a:gd name="T95" fmla="*/ 1002 h 1300"/>
                <a:gd name="T96" fmla="*/ 1208 w 1312"/>
                <a:gd name="T97" fmla="*/ 497 h 1300"/>
                <a:gd name="T98" fmla="*/ 1005 w 1312"/>
                <a:gd name="T99" fmla="*/ 185 h 1300"/>
                <a:gd name="T100" fmla="*/ 1219 w 1312"/>
                <a:gd name="T101" fmla="*/ 531 h 1300"/>
                <a:gd name="T102" fmla="*/ 1164 w 1312"/>
                <a:gd name="T103" fmla="*/ 950 h 1300"/>
                <a:gd name="T104" fmla="*/ 881 w 1312"/>
                <a:gd name="T105" fmla="*/ 230 h 1300"/>
                <a:gd name="T106" fmla="*/ 884 w 1312"/>
                <a:gd name="T107" fmla="*/ 658 h 1300"/>
                <a:gd name="T108" fmla="*/ 1057 w 1312"/>
                <a:gd name="T109" fmla="*/ 824 h 1300"/>
                <a:gd name="T110" fmla="*/ 963 w 1312"/>
                <a:gd name="T111" fmla="*/ 818 h 1300"/>
                <a:gd name="T112" fmla="*/ 1044 w 1312"/>
                <a:gd name="T113" fmla="*/ 691 h 1300"/>
                <a:gd name="T114" fmla="*/ 934 w 1312"/>
                <a:gd name="T115" fmla="*/ 707 h 1300"/>
                <a:gd name="T116" fmla="*/ 892 w 1312"/>
                <a:gd name="T117" fmla="*/ 665 h 1300"/>
                <a:gd name="T118" fmla="*/ 585 w 1312"/>
                <a:gd name="T119" fmla="*/ 1242 h 1300"/>
                <a:gd name="T120" fmla="*/ 741 w 1312"/>
                <a:gd name="T121" fmla="*/ 1216 h 1300"/>
                <a:gd name="T122" fmla="*/ 623 w 1312"/>
                <a:gd name="T123" fmla="*/ 1250 h 1300"/>
                <a:gd name="T124" fmla="*/ 606 w 1312"/>
                <a:gd name="T125" fmla="*/ 1056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2" h="1300">
                  <a:moveTo>
                    <a:pt x="1305" y="621"/>
                  </a:moveTo>
                  <a:lnTo>
                    <a:pt x="1305" y="621"/>
                  </a:lnTo>
                  <a:cubicBezTo>
                    <a:pt x="1294" y="426"/>
                    <a:pt x="1212" y="285"/>
                    <a:pt x="1104" y="181"/>
                  </a:cubicBezTo>
                  <a:cubicBezTo>
                    <a:pt x="999" y="79"/>
                    <a:pt x="838" y="0"/>
                    <a:pt x="638" y="8"/>
                  </a:cubicBezTo>
                  <a:cubicBezTo>
                    <a:pt x="587" y="10"/>
                    <a:pt x="539" y="15"/>
                    <a:pt x="495" y="28"/>
                  </a:cubicBezTo>
                  <a:cubicBezTo>
                    <a:pt x="368" y="66"/>
                    <a:pt x="269" y="127"/>
                    <a:pt x="193" y="210"/>
                  </a:cubicBezTo>
                  <a:cubicBezTo>
                    <a:pt x="92" y="320"/>
                    <a:pt x="16" y="472"/>
                    <a:pt x="22" y="678"/>
                  </a:cubicBezTo>
                  <a:cubicBezTo>
                    <a:pt x="25" y="777"/>
                    <a:pt x="52" y="862"/>
                    <a:pt x="88" y="933"/>
                  </a:cubicBezTo>
                  <a:cubicBezTo>
                    <a:pt x="126" y="1006"/>
                    <a:pt x="169" y="1066"/>
                    <a:pt x="225" y="1119"/>
                  </a:cubicBezTo>
                  <a:cubicBezTo>
                    <a:pt x="333" y="1223"/>
                    <a:pt x="493" y="1300"/>
                    <a:pt x="691" y="1292"/>
                  </a:cubicBezTo>
                  <a:cubicBezTo>
                    <a:pt x="891" y="1284"/>
                    <a:pt x="1026" y="1201"/>
                    <a:pt x="1133" y="1090"/>
                  </a:cubicBezTo>
                  <a:cubicBezTo>
                    <a:pt x="1185" y="1037"/>
                    <a:pt x="1226" y="970"/>
                    <a:pt x="1258" y="893"/>
                  </a:cubicBezTo>
                  <a:cubicBezTo>
                    <a:pt x="1290" y="816"/>
                    <a:pt x="1312" y="724"/>
                    <a:pt x="1305" y="621"/>
                  </a:cubicBezTo>
                  <a:close/>
                  <a:moveTo>
                    <a:pt x="1198" y="997"/>
                  </a:moveTo>
                  <a:lnTo>
                    <a:pt x="1198" y="997"/>
                  </a:lnTo>
                  <a:cubicBezTo>
                    <a:pt x="1178" y="1028"/>
                    <a:pt x="1154" y="1057"/>
                    <a:pt x="1127" y="1084"/>
                  </a:cubicBezTo>
                  <a:cubicBezTo>
                    <a:pt x="1021" y="1192"/>
                    <a:pt x="893" y="1274"/>
                    <a:pt x="692" y="1285"/>
                  </a:cubicBezTo>
                  <a:cubicBezTo>
                    <a:pt x="492" y="1296"/>
                    <a:pt x="337" y="1212"/>
                    <a:pt x="232" y="1115"/>
                  </a:cubicBezTo>
                  <a:cubicBezTo>
                    <a:pt x="95" y="988"/>
                    <a:pt x="0" y="792"/>
                    <a:pt x="38" y="537"/>
                  </a:cubicBezTo>
                  <a:cubicBezTo>
                    <a:pt x="41" y="516"/>
                    <a:pt x="47" y="494"/>
                    <a:pt x="54" y="474"/>
                  </a:cubicBezTo>
                  <a:cubicBezTo>
                    <a:pt x="60" y="453"/>
                    <a:pt x="65" y="432"/>
                    <a:pt x="72" y="413"/>
                  </a:cubicBezTo>
                  <a:cubicBezTo>
                    <a:pt x="102" y="338"/>
                    <a:pt x="146" y="274"/>
                    <a:pt x="196" y="220"/>
                  </a:cubicBezTo>
                  <a:cubicBezTo>
                    <a:pt x="298" y="110"/>
                    <a:pt x="428" y="30"/>
                    <a:pt x="631" y="17"/>
                  </a:cubicBezTo>
                  <a:cubicBezTo>
                    <a:pt x="838" y="4"/>
                    <a:pt x="988" y="86"/>
                    <a:pt x="1098" y="184"/>
                  </a:cubicBezTo>
                  <a:cubicBezTo>
                    <a:pt x="1127" y="209"/>
                    <a:pt x="1150" y="239"/>
                    <a:pt x="1173" y="269"/>
                  </a:cubicBezTo>
                  <a:cubicBezTo>
                    <a:pt x="1197" y="299"/>
                    <a:pt x="1215" y="332"/>
                    <a:pt x="1232" y="368"/>
                  </a:cubicBezTo>
                  <a:cubicBezTo>
                    <a:pt x="1268" y="444"/>
                    <a:pt x="1293" y="524"/>
                    <a:pt x="1297" y="621"/>
                  </a:cubicBezTo>
                  <a:cubicBezTo>
                    <a:pt x="1304" y="777"/>
                    <a:pt x="1260" y="898"/>
                    <a:pt x="1198" y="997"/>
                  </a:cubicBezTo>
                  <a:close/>
                  <a:moveTo>
                    <a:pt x="1257" y="680"/>
                  </a:moveTo>
                  <a:lnTo>
                    <a:pt x="1257" y="680"/>
                  </a:lnTo>
                  <a:cubicBezTo>
                    <a:pt x="1262" y="682"/>
                    <a:pt x="1264" y="689"/>
                    <a:pt x="1271" y="690"/>
                  </a:cubicBezTo>
                  <a:cubicBezTo>
                    <a:pt x="1271" y="686"/>
                    <a:pt x="1276" y="687"/>
                    <a:pt x="1275" y="682"/>
                  </a:cubicBezTo>
                  <a:cubicBezTo>
                    <a:pt x="1271" y="678"/>
                    <a:pt x="1259" y="665"/>
                    <a:pt x="1257" y="680"/>
                  </a:cubicBezTo>
                  <a:close/>
                  <a:moveTo>
                    <a:pt x="1173" y="1011"/>
                  </a:moveTo>
                  <a:lnTo>
                    <a:pt x="1173" y="1011"/>
                  </a:lnTo>
                  <a:cubicBezTo>
                    <a:pt x="1243" y="913"/>
                    <a:pt x="1298" y="778"/>
                    <a:pt x="1288" y="618"/>
                  </a:cubicBezTo>
                  <a:cubicBezTo>
                    <a:pt x="1275" y="412"/>
                    <a:pt x="1178" y="258"/>
                    <a:pt x="1049" y="159"/>
                  </a:cubicBezTo>
                  <a:cubicBezTo>
                    <a:pt x="1021" y="138"/>
                    <a:pt x="992" y="115"/>
                    <a:pt x="960" y="99"/>
                  </a:cubicBezTo>
                  <a:cubicBezTo>
                    <a:pt x="934" y="86"/>
                    <a:pt x="906" y="70"/>
                    <a:pt x="872" y="69"/>
                  </a:cubicBezTo>
                  <a:cubicBezTo>
                    <a:pt x="960" y="94"/>
                    <a:pt x="1024" y="142"/>
                    <a:pt x="1082" y="197"/>
                  </a:cubicBezTo>
                  <a:cubicBezTo>
                    <a:pt x="1081" y="200"/>
                    <a:pt x="1077" y="199"/>
                    <a:pt x="1074" y="199"/>
                  </a:cubicBezTo>
                  <a:cubicBezTo>
                    <a:pt x="1070" y="199"/>
                    <a:pt x="1066" y="199"/>
                    <a:pt x="1068" y="207"/>
                  </a:cubicBezTo>
                  <a:cubicBezTo>
                    <a:pt x="1068" y="211"/>
                    <a:pt x="1073" y="210"/>
                    <a:pt x="1077" y="210"/>
                  </a:cubicBezTo>
                  <a:cubicBezTo>
                    <a:pt x="1080" y="210"/>
                    <a:pt x="1082" y="209"/>
                    <a:pt x="1084" y="210"/>
                  </a:cubicBezTo>
                  <a:cubicBezTo>
                    <a:pt x="1088" y="210"/>
                    <a:pt x="1083" y="200"/>
                    <a:pt x="1087" y="200"/>
                  </a:cubicBezTo>
                  <a:cubicBezTo>
                    <a:pt x="1194" y="296"/>
                    <a:pt x="1276" y="447"/>
                    <a:pt x="1284" y="631"/>
                  </a:cubicBezTo>
                  <a:cubicBezTo>
                    <a:pt x="1289" y="753"/>
                    <a:pt x="1251" y="877"/>
                    <a:pt x="1203" y="959"/>
                  </a:cubicBezTo>
                  <a:cubicBezTo>
                    <a:pt x="1165" y="1026"/>
                    <a:pt x="1110" y="1087"/>
                    <a:pt x="1054" y="1132"/>
                  </a:cubicBezTo>
                  <a:cubicBezTo>
                    <a:pt x="1004" y="1172"/>
                    <a:pt x="947" y="1206"/>
                    <a:pt x="885" y="1227"/>
                  </a:cubicBezTo>
                  <a:cubicBezTo>
                    <a:pt x="884" y="1214"/>
                    <a:pt x="890" y="1208"/>
                    <a:pt x="892" y="1198"/>
                  </a:cubicBezTo>
                  <a:cubicBezTo>
                    <a:pt x="878" y="1175"/>
                    <a:pt x="867" y="1149"/>
                    <a:pt x="862" y="1116"/>
                  </a:cubicBezTo>
                  <a:cubicBezTo>
                    <a:pt x="853" y="1116"/>
                    <a:pt x="845" y="1114"/>
                    <a:pt x="839" y="1110"/>
                  </a:cubicBezTo>
                  <a:cubicBezTo>
                    <a:pt x="840" y="1117"/>
                    <a:pt x="838" y="1120"/>
                    <a:pt x="838" y="1126"/>
                  </a:cubicBezTo>
                  <a:cubicBezTo>
                    <a:pt x="858" y="1137"/>
                    <a:pt x="859" y="1166"/>
                    <a:pt x="867" y="1188"/>
                  </a:cubicBezTo>
                  <a:cubicBezTo>
                    <a:pt x="865" y="1196"/>
                    <a:pt x="854" y="1194"/>
                    <a:pt x="857" y="1206"/>
                  </a:cubicBezTo>
                  <a:cubicBezTo>
                    <a:pt x="859" y="1207"/>
                    <a:pt x="862" y="1206"/>
                    <a:pt x="865" y="1205"/>
                  </a:cubicBezTo>
                  <a:cubicBezTo>
                    <a:pt x="868" y="1204"/>
                    <a:pt x="870" y="1203"/>
                    <a:pt x="874" y="1204"/>
                  </a:cubicBezTo>
                  <a:cubicBezTo>
                    <a:pt x="878" y="1211"/>
                    <a:pt x="880" y="1221"/>
                    <a:pt x="882" y="1230"/>
                  </a:cubicBezTo>
                  <a:cubicBezTo>
                    <a:pt x="846" y="1243"/>
                    <a:pt x="804" y="1256"/>
                    <a:pt x="762" y="1263"/>
                  </a:cubicBezTo>
                  <a:cubicBezTo>
                    <a:pt x="747" y="1265"/>
                    <a:pt x="731" y="1264"/>
                    <a:pt x="720" y="1273"/>
                  </a:cubicBezTo>
                  <a:cubicBezTo>
                    <a:pt x="777" y="1268"/>
                    <a:pt x="825" y="1258"/>
                    <a:pt x="872" y="1240"/>
                  </a:cubicBezTo>
                  <a:cubicBezTo>
                    <a:pt x="921" y="1222"/>
                    <a:pt x="960" y="1201"/>
                    <a:pt x="999" y="1175"/>
                  </a:cubicBezTo>
                  <a:cubicBezTo>
                    <a:pt x="1016" y="1164"/>
                    <a:pt x="1035" y="1154"/>
                    <a:pt x="1051" y="1142"/>
                  </a:cubicBezTo>
                  <a:cubicBezTo>
                    <a:pt x="1099" y="1103"/>
                    <a:pt x="1136" y="1063"/>
                    <a:pt x="1173" y="1011"/>
                  </a:cubicBezTo>
                  <a:close/>
                  <a:moveTo>
                    <a:pt x="867" y="86"/>
                  </a:moveTo>
                  <a:lnTo>
                    <a:pt x="867" y="86"/>
                  </a:lnTo>
                  <a:cubicBezTo>
                    <a:pt x="845" y="116"/>
                    <a:pt x="900" y="128"/>
                    <a:pt x="887" y="145"/>
                  </a:cubicBezTo>
                  <a:cubicBezTo>
                    <a:pt x="874" y="136"/>
                    <a:pt x="864" y="124"/>
                    <a:pt x="854" y="112"/>
                  </a:cubicBezTo>
                  <a:cubicBezTo>
                    <a:pt x="840" y="135"/>
                    <a:pt x="868" y="146"/>
                    <a:pt x="875" y="162"/>
                  </a:cubicBezTo>
                  <a:cubicBezTo>
                    <a:pt x="873" y="163"/>
                    <a:pt x="873" y="165"/>
                    <a:pt x="871" y="165"/>
                  </a:cubicBezTo>
                  <a:cubicBezTo>
                    <a:pt x="864" y="159"/>
                    <a:pt x="852" y="154"/>
                    <a:pt x="841" y="159"/>
                  </a:cubicBezTo>
                  <a:cubicBezTo>
                    <a:pt x="834" y="178"/>
                    <a:pt x="846" y="189"/>
                    <a:pt x="858" y="194"/>
                  </a:cubicBezTo>
                  <a:cubicBezTo>
                    <a:pt x="862" y="192"/>
                    <a:pt x="863" y="182"/>
                    <a:pt x="868" y="185"/>
                  </a:cubicBezTo>
                  <a:cubicBezTo>
                    <a:pt x="874" y="191"/>
                    <a:pt x="875" y="202"/>
                    <a:pt x="882" y="206"/>
                  </a:cubicBezTo>
                  <a:cubicBezTo>
                    <a:pt x="904" y="194"/>
                    <a:pt x="936" y="193"/>
                    <a:pt x="931" y="155"/>
                  </a:cubicBezTo>
                  <a:cubicBezTo>
                    <a:pt x="927" y="145"/>
                    <a:pt x="920" y="138"/>
                    <a:pt x="916" y="128"/>
                  </a:cubicBezTo>
                  <a:cubicBezTo>
                    <a:pt x="921" y="118"/>
                    <a:pt x="931" y="114"/>
                    <a:pt x="940" y="108"/>
                  </a:cubicBezTo>
                  <a:cubicBezTo>
                    <a:pt x="920" y="96"/>
                    <a:pt x="897" y="69"/>
                    <a:pt x="867" y="86"/>
                  </a:cubicBezTo>
                  <a:close/>
                  <a:moveTo>
                    <a:pt x="862" y="178"/>
                  </a:moveTo>
                  <a:lnTo>
                    <a:pt x="862" y="178"/>
                  </a:lnTo>
                  <a:cubicBezTo>
                    <a:pt x="861" y="182"/>
                    <a:pt x="858" y="185"/>
                    <a:pt x="855" y="188"/>
                  </a:cubicBezTo>
                  <a:cubicBezTo>
                    <a:pt x="847" y="186"/>
                    <a:pt x="838" y="176"/>
                    <a:pt x="845" y="168"/>
                  </a:cubicBezTo>
                  <a:cubicBezTo>
                    <a:pt x="853" y="169"/>
                    <a:pt x="857" y="174"/>
                    <a:pt x="862" y="178"/>
                  </a:cubicBezTo>
                  <a:close/>
                  <a:moveTo>
                    <a:pt x="898" y="181"/>
                  </a:moveTo>
                  <a:lnTo>
                    <a:pt x="898" y="181"/>
                  </a:lnTo>
                  <a:cubicBezTo>
                    <a:pt x="907" y="171"/>
                    <a:pt x="900" y="155"/>
                    <a:pt x="891" y="151"/>
                  </a:cubicBezTo>
                  <a:cubicBezTo>
                    <a:pt x="904" y="137"/>
                    <a:pt x="919" y="168"/>
                    <a:pt x="914" y="185"/>
                  </a:cubicBezTo>
                  <a:cubicBezTo>
                    <a:pt x="909" y="190"/>
                    <a:pt x="902" y="193"/>
                    <a:pt x="895" y="195"/>
                  </a:cubicBezTo>
                  <a:cubicBezTo>
                    <a:pt x="888" y="187"/>
                    <a:pt x="882" y="177"/>
                    <a:pt x="875" y="168"/>
                  </a:cubicBezTo>
                  <a:cubicBezTo>
                    <a:pt x="877" y="167"/>
                    <a:pt x="878" y="166"/>
                    <a:pt x="878" y="164"/>
                  </a:cubicBezTo>
                  <a:cubicBezTo>
                    <a:pt x="889" y="165"/>
                    <a:pt x="890" y="177"/>
                    <a:pt x="898" y="181"/>
                  </a:cubicBezTo>
                  <a:close/>
                  <a:moveTo>
                    <a:pt x="918" y="116"/>
                  </a:moveTo>
                  <a:lnTo>
                    <a:pt x="918" y="116"/>
                  </a:lnTo>
                  <a:cubicBezTo>
                    <a:pt x="909" y="135"/>
                    <a:pt x="877" y="103"/>
                    <a:pt x="875" y="87"/>
                  </a:cubicBezTo>
                  <a:cubicBezTo>
                    <a:pt x="897" y="84"/>
                    <a:pt x="911" y="100"/>
                    <a:pt x="918" y="116"/>
                  </a:cubicBezTo>
                  <a:close/>
                  <a:moveTo>
                    <a:pt x="867" y="60"/>
                  </a:moveTo>
                  <a:lnTo>
                    <a:pt x="867" y="60"/>
                  </a:lnTo>
                  <a:cubicBezTo>
                    <a:pt x="752" y="18"/>
                    <a:pt x="584" y="15"/>
                    <a:pt x="468" y="59"/>
                  </a:cubicBezTo>
                  <a:cubicBezTo>
                    <a:pt x="606" y="59"/>
                    <a:pt x="739" y="67"/>
                    <a:pt x="867" y="60"/>
                  </a:cubicBezTo>
                  <a:close/>
                  <a:moveTo>
                    <a:pt x="490" y="155"/>
                  </a:moveTo>
                  <a:lnTo>
                    <a:pt x="490" y="155"/>
                  </a:lnTo>
                  <a:cubicBezTo>
                    <a:pt x="490" y="153"/>
                    <a:pt x="492" y="151"/>
                    <a:pt x="492" y="149"/>
                  </a:cubicBezTo>
                  <a:cubicBezTo>
                    <a:pt x="489" y="146"/>
                    <a:pt x="489" y="152"/>
                    <a:pt x="484" y="151"/>
                  </a:cubicBezTo>
                  <a:cubicBezTo>
                    <a:pt x="480" y="147"/>
                    <a:pt x="483" y="137"/>
                    <a:pt x="478" y="135"/>
                  </a:cubicBezTo>
                  <a:cubicBezTo>
                    <a:pt x="475" y="144"/>
                    <a:pt x="481" y="154"/>
                    <a:pt x="490" y="155"/>
                  </a:cubicBezTo>
                  <a:close/>
                  <a:moveTo>
                    <a:pt x="494" y="109"/>
                  </a:moveTo>
                  <a:lnTo>
                    <a:pt x="494" y="109"/>
                  </a:lnTo>
                  <a:cubicBezTo>
                    <a:pt x="486" y="102"/>
                    <a:pt x="478" y="94"/>
                    <a:pt x="465" y="92"/>
                  </a:cubicBezTo>
                  <a:cubicBezTo>
                    <a:pt x="461" y="101"/>
                    <a:pt x="456" y="110"/>
                    <a:pt x="451" y="119"/>
                  </a:cubicBezTo>
                  <a:cubicBezTo>
                    <a:pt x="456" y="137"/>
                    <a:pt x="468" y="156"/>
                    <a:pt x="465" y="177"/>
                  </a:cubicBezTo>
                  <a:cubicBezTo>
                    <a:pt x="472" y="179"/>
                    <a:pt x="478" y="182"/>
                    <a:pt x="484" y="185"/>
                  </a:cubicBezTo>
                  <a:cubicBezTo>
                    <a:pt x="486" y="179"/>
                    <a:pt x="490" y="176"/>
                    <a:pt x="491" y="168"/>
                  </a:cubicBezTo>
                  <a:cubicBezTo>
                    <a:pt x="486" y="169"/>
                    <a:pt x="484" y="167"/>
                    <a:pt x="481" y="167"/>
                  </a:cubicBezTo>
                  <a:cubicBezTo>
                    <a:pt x="475" y="148"/>
                    <a:pt x="465" y="125"/>
                    <a:pt x="465" y="105"/>
                  </a:cubicBezTo>
                  <a:cubicBezTo>
                    <a:pt x="472" y="108"/>
                    <a:pt x="480" y="111"/>
                    <a:pt x="484" y="118"/>
                  </a:cubicBezTo>
                  <a:cubicBezTo>
                    <a:pt x="480" y="121"/>
                    <a:pt x="479" y="127"/>
                    <a:pt x="478" y="133"/>
                  </a:cubicBezTo>
                  <a:cubicBezTo>
                    <a:pt x="483" y="125"/>
                    <a:pt x="487" y="116"/>
                    <a:pt x="494" y="109"/>
                  </a:cubicBezTo>
                  <a:close/>
                  <a:moveTo>
                    <a:pt x="464" y="64"/>
                  </a:moveTo>
                  <a:lnTo>
                    <a:pt x="464" y="64"/>
                  </a:lnTo>
                  <a:cubicBezTo>
                    <a:pt x="432" y="64"/>
                    <a:pt x="417" y="76"/>
                    <a:pt x="395" y="87"/>
                  </a:cubicBezTo>
                  <a:cubicBezTo>
                    <a:pt x="378" y="96"/>
                    <a:pt x="361" y="103"/>
                    <a:pt x="347" y="110"/>
                  </a:cubicBezTo>
                  <a:cubicBezTo>
                    <a:pt x="256" y="160"/>
                    <a:pt x="192" y="240"/>
                    <a:pt x="134" y="316"/>
                  </a:cubicBezTo>
                  <a:cubicBezTo>
                    <a:pt x="75" y="422"/>
                    <a:pt x="19" y="575"/>
                    <a:pt x="46" y="749"/>
                  </a:cubicBezTo>
                  <a:cubicBezTo>
                    <a:pt x="53" y="788"/>
                    <a:pt x="64" y="829"/>
                    <a:pt x="78" y="864"/>
                  </a:cubicBezTo>
                  <a:cubicBezTo>
                    <a:pt x="114" y="957"/>
                    <a:pt x="167" y="1042"/>
                    <a:pt x="235" y="1103"/>
                  </a:cubicBezTo>
                  <a:cubicBezTo>
                    <a:pt x="328" y="1186"/>
                    <a:pt x="444" y="1253"/>
                    <a:pt x="595" y="1267"/>
                  </a:cubicBezTo>
                  <a:cubicBezTo>
                    <a:pt x="458" y="1245"/>
                    <a:pt x="343" y="1193"/>
                    <a:pt x="259" y="1119"/>
                  </a:cubicBezTo>
                  <a:cubicBezTo>
                    <a:pt x="248" y="1109"/>
                    <a:pt x="232" y="1100"/>
                    <a:pt x="228" y="1084"/>
                  </a:cubicBezTo>
                  <a:cubicBezTo>
                    <a:pt x="238" y="1083"/>
                    <a:pt x="245" y="1086"/>
                    <a:pt x="251" y="1089"/>
                  </a:cubicBezTo>
                  <a:cubicBezTo>
                    <a:pt x="264" y="1058"/>
                    <a:pt x="289" y="1040"/>
                    <a:pt x="313" y="1020"/>
                  </a:cubicBezTo>
                  <a:cubicBezTo>
                    <a:pt x="310" y="1010"/>
                    <a:pt x="306" y="1001"/>
                    <a:pt x="305" y="989"/>
                  </a:cubicBezTo>
                  <a:cubicBezTo>
                    <a:pt x="297" y="989"/>
                    <a:pt x="282" y="990"/>
                    <a:pt x="271" y="988"/>
                  </a:cubicBezTo>
                  <a:cubicBezTo>
                    <a:pt x="257" y="1006"/>
                    <a:pt x="247" y="1018"/>
                    <a:pt x="226" y="1028"/>
                  </a:cubicBezTo>
                  <a:cubicBezTo>
                    <a:pt x="228" y="1034"/>
                    <a:pt x="228" y="1042"/>
                    <a:pt x="228" y="1050"/>
                  </a:cubicBezTo>
                  <a:cubicBezTo>
                    <a:pt x="236" y="1051"/>
                    <a:pt x="250" y="1047"/>
                    <a:pt x="254" y="1053"/>
                  </a:cubicBezTo>
                  <a:cubicBezTo>
                    <a:pt x="246" y="1066"/>
                    <a:pt x="234" y="1075"/>
                    <a:pt x="222" y="1083"/>
                  </a:cubicBezTo>
                  <a:cubicBezTo>
                    <a:pt x="119" y="973"/>
                    <a:pt x="30" y="819"/>
                    <a:pt x="46" y="597"/>
                  </a:cubicBezTo>
                  <a:cubicBezTo>
                    <a:pt x="48" y="581"/>
                    <a:pt x="51" y="564"/>
                    <a:pt x="54" y="547"/>
                  </a:cubicBezTo>
                  <a:cubicBezTo>
                    <a:pt x="56" y="531"/>
                    <a:pt x="58" y="513"/>
                    <a:pt x="67" y="501"/>
                  </a:cubicBezTo>
                  <a:cubicBezTo>
                    <a:pt x="76" y="503"/>
                    <a:pt x="78" y="512"/>
                    <a:pt x="81" y="521"/>
                  </a:cubicBezTo>
                  <a:cubicBezTo>
                    <a:pt x="110" y="520"/>
                    <a:pt x="139" y="525"/>
                    <a:pt x="161" y="534"/>
                  </a:cubicBezTo>
                  <a:cubicBezTo>
                    <a:pt x="171" y="528"/>
                    <a:pt x="180" y="521"/>
                    <a:pt x="189" y="514"/>
                  </a:cubicBezTo>
                  <a:cubicBezTo>
                    <a:pt x="182" y="504"/>
                    <a:pt x="177" y="492"/>
                    <a:pt x="177" y="479"/>
                  </a:cubicBezTo>
                  <a:cubicBezTo>
                    <a:pt x="157" y="481"/>
                    <a:pt x="132" y="476"/>
                    <a:pt x="117" y="468"/>
                  </a:cubicBezTo>
                  <a:cubicBezTo>
                    <a:pt x="110" y="472"/>
                    <a:pt x="103" y="476"/>
                    <a:pt x="97" y="481"/>
                  </a:cubicBezTo>
                  <a:cubicBezTo>
                    <a:pt x="99" y="491"/>
                    <a:pt x="108" y="494"/>
                    <a:pt x="110" y="505"/>
                  </a:cubicBezTo>
                  <a:cubicBezTo>
                    <a:pt x="93" y="503"/>
                    <a:pt x="77" y="501"/>
                    <a:pt x="67" y="494"/>
                  </a:cubicBezTo>
                  <a:cubicBezTo>
                    <a:pt x="76" y="451"/>
                    <a:pt x="89" y="411"/>
                    <a:pt x="110" y="378"/>
                  </a:cubicBezTo>
                  <a:cubicBezTo>
                    <a:pt x="117" y="379"/>
                    <a:pt x="112" y="391"/>
                    <a:pt x="118" y="393"/>
                  </a:cubicBezTo>
                  <a:cubicBezTo>
                    <a:pt x="127" y="392"/>
                    <a:pt x="123" y="383"/>
                    <a:pt x="123" y="376"/>
                  </a:cubicBezTo>
                  <a:cubicBezTo>
                    <a:pt x="120" y="371"/>
                    <a:pt x="113" y="378"/>
                    <a:pt x="111" y="374"/>
                  </a:cubicBezTo>
                  <a:cubicBezTo>
                    <a:pt x="185" y="227"/>
                    <a:pt x="300" y="122"/>
                    <a:pt x="464" y="64"/>
                  </a:cubicBezTo>
                  <a:close/>
                  <a:moveTo>
                    <a:pt x="110" y="491"/>
                  </a:moveTo>
                  <a:lnTo>
                    <a:pt x="110" y="491"/>
                  </a:lnTo>
                  <a:cubicBezTo>
                    <a:pt x="130" y="485"/>
                    <a:pt x="158" y="493"/>
                    <a:pt x="174" y="501"/>
                  </a:cubicBezTo>
                  <a:cubicBezTo>
                    <a:pt x="165" y="521"/>
                    <a:pt x="111" y="516"/>
                    <a:pt x="110" y="491"/>
                  </a:cubicBezTo>
                  <a:close/>
                  <a:moveTo>
                    <a:pt x="261" y="1047"/>
                  </a:moveTo>
                  <a:lnTo>
                    <a:pt x="261" y="1047"/>
                  </a:lnTo>
                  <a:cubicBezTo>
                    <a:pt x="254" y="1045"/>
                    <a:pt x="244" y="1047"/>
                    <a:pt x="245" y="1038"/>
                  </a:cubicBezTo>
                  <a:cubicBezTo>
                    <a:pt x="259" y="1024"/>
                    <a:pt x="270" y="1007"/>
                    <a:pt x="288" y="998"/>
                  </a:cubicBezTo>
                  <a:cubicBezTo>
                    <a:pt x="290" y="1003"/>
                    <a:pt x="292" y="1008"/>
                    <a:pt x="292" y="1015"/>
                  </a:cubicBezTo>
                  <a:cubicBezTo>
                    <a:pt x="282" y="1026"/>
                    <a:pt x="272" y="1037"/>
                    <a:pt x="261" y="1047"/>
                  </a:cubicBezTo>
                  <a:close/>
                  <a:moveTo>
                    <a:pt x="885" y="255"/>
                  </a:moveTo>
                  <a:lnTo>
                    <a:pt x="885" y="255"/>
                  </a:lnTo>
                  <a:cubicBezTo>
                    <a:pt x="875" y="245"/>
                    <a:pt x="862" y="231"/>
                    <a:pt x="849" y="231"/>
                  </a:cubicBezTo>
                  <a:cubicBezTo>
                    <a:pt x="865" y="251"/>
                    <a:pt x="887" y="264"/>
                    <a:pt x="905" y="280"/>
                  </a:cubicBezTo>
                  <a:cubicBezTo>
                    <a:pt x="924" y="296"/>
                    <a:pt x="942" y="316"/>
                    <a:pt x="966" y="327"/>
                  </a:cubicBezTo>
                  <a:cubicBezTo>
                    <a:pt x="962" y="315"/>
                    <a:pt x="949" y="310"/>
                    <a:pt x="940" y="302"/>
                  </a:cubicBezTo>
                  <a:cubicBezTo>
                    <a:pt x="921" y="286"/>
                    <a:pt x="906" y="272"/>
                    <a:pt x="885" y="255"/>
                  </a:cubicBezTo>
                  <a:close/>
                  <a:moveTo>
                    <a:pt x="874" y="223"/>
                  </a:moveTo>
                  <a:lnTo>
                    <a:pt x="874" y="223"/>
                  </a:lnTo>
                  <a:cubicBezTo>
                    <a:pt x="861" y="215"/>
                    <a:pt x="844" y="218"/>
                    <a:pt x="829" y="218"/>
                  </a:cubicBezTo>
                  <a:cubicBezTo>
                    <a:pt x="776" y="218"/>
                    <a:pt x="734" y="217"/>
                    <a:pt x="687" y="217"/>
                  </a:cubicBezTo>
                  <a:cubicBezTo>
                    <a:pt x="685" y="217"/>
                    <a:pt x="684" y="219"/>
                    <a:pt x="684" y="220"/>
                  </a:cubicBezTo>
                  <a:cubicBezTo>
                    <a:pt x="685" y="220"/>
                    <a:pt x="685" y="221"/>
                    <a:pt x="685" y="223"/>
                  </a:cubicBezTo>
                  <a:cubicBezTo>
                    <a:pt x="731" y="227"/>
                    <a:pt x="799" y="227"/>
                    <a:pt x="852" y="227"/>
                  </a:cubicBezTo>
                  <a:cubicBezTo>
                    <a:pt x="859" y="227"/>
                    <a:pt x="870" y="231"/>
                    <a:pt x="874" y="223"/>
                  </a:cubicBezTo>
                  <a:close/>
                  <a:moveTo>
                    <a:pt x="831" y="213"/>
                  </a:moveTo>
                  <a:lnTo>
                    <a:pt x="831" y="213"/>
                  </a:lnTo>
                  <a:cubicBezTo>
                    <a:pt x="836" y="213"/>
                    <a:pt x="853" y="215"/>
                    <a:pt x="858" y="211"/>
                  </a:cubicBezTo>
                  <a:cubicBezTo>
                    <a:pt x="849" y="210"/>
                    <a:pt x="840" y="209"/>
                    <a:pt x="831" y="213"/>
                  </a:cubicBezTo>
                  <a:close/>
                  <a:moveTo>
                    <a:pt x="844" y="197"/>
                  </a:moveTo>
                  <a:lnTo>
                    <a:pt x="844" y="197"/>
                  </a:lnTo>
                  <a:cubicBezTo>
                    <a:pt x="789" y="191"/>
                    <a:pt x="741" y="194"/>
                    <a:pt x="685" y="193"/>
                  </a:cubicBezTo>
                  <a:cubicBezTo>
                    <a:pt x="682" y="194"/>
                    <a:pt x="685" y="201"/>
                    <a:pt x="684" y="204"/>
                  </a:cubicBezTo>
                  <a:cubicBezTo>
                    <a:pt x="720" y="207"/>
                    <a:pt x="773" y="206"/>
                    <a:pt x="812" y="206"/>
                  </a:cubicBezTo>
                  <a:cubicBezTo>
                    <a:pt x="823" y="206"/>
                    <a:pt x="842" y="210"/>
                    <a:pt x="844" y="197"/>
                  </a:cubicBezTo>
                  <a:close/>
                  <a:moveTo>
                    <a:pt x="833" y="187"/>
                  </a:moveTo>
                  <a:lnTo>
                    <a:pt x="833" y="187"/>
                  </a:lnTo>
                  <a:cubicBezTo>
                    <a:pt x="834" y="160"/>
                    <a:pt x="834" y="113"/>
                    <a:pt x="831" y="86"/>
                  </a:cubicBezTo>
                  <a:cubicBezTo>
                    <a:pt x="832" y="125"/>
                    <a:pt x="829" y="156"/>
                    <a:pt x="833" y="187"/>
                  </a:cubicBezTo>
                  <a:close/>
                  <a:moveTo>
                    <a:pt x="819" y="146"/>
                  </a:moveTo>
                  <a:lnTo>
                    <a:pt x="819" y="146"/>
                  </a:lnTo>
                  <a:cubicBezTo>
                    <a:pt x="820" y="161"/>
                    <a:pt x="814" y="183"/>
                    <a:pt x="825" y="188"/>
                  </a:cubicBezTo>
                  <a:cubicBezTo>
                    <a:pt x="828" y="152"/>
                    <a:pt x="826" y="116"/>
                    <a:pt x="823" y="83"/>
                  </a:cubicBezTo>
                  <a:lnTo>
                    <a:pt x="819" y="83"/>
                  </a:lnTo>
                  <a:cubicBezTo>
                    <a:pt x="819" y="85"/>
                    <a:pt x="817" y="85"/>
                    <a:pt x="818" y="87"/>
                  </a:cubicBezTo>
                  <a:cubicBezTo>
                    <a:pt x="817" y="106"/>
                    <a:pt x="818" y="127"/>
                    <a:pt x="819" y="146"/>
                  </a:cubicBezTo>
                  <a:close/>
                  <a:moveTo>
                    <a:pt x="810" y="84"/>
                  </a:moveTo>
                  <a:lnTo>
                    <a:pt x="810" y="84"/>
                  </a:lnTo>
                  <a:cubicBezTo>
                    <a:pt x="812" y="118"/>
                    <a:pt x="807" y="158"/>
                    <a:pt x="813" y="187"/>
                  </a:cubicBezTo>
                  <a:cubicBezTo>
                    <a:pt x="815" y="154"/>
                    <a:pt x="815" y="109"/>
                    <a:pt x="810" y="84"/>
                  </a:cubicBezTo>
                  <a:close/>
                  <a:moveTo>
                    <a:pt x="747" y="168"/>
                  </a:moveTo>
                  <a:lnTo>
                    <a:pt x="747" y="168"/>
                  </a:lnTo>
                  <a:cubicBezTo>
                    <a:pt x="745" y="173"/>
                    <a:pt x="744" y="188"/>
                    <a:pt x="750" y="190"/>
                  </a:cubicBezTo>
                  <a:cubicBezTo>
                    <a:pt x="760" y="186"/>
                    <a:pt x="762" y="168"/>
                    <a:pt x="747" y="168"/>
                  </a:cubicBezTo>
                  <a:close/>
                  <a:moveTo>
                    <a:pt x="751" y="119"/>
                  </a:moveTo>
                  <a:lnTo>
                    <a:pt x="751" y="119"/>
                  </a:lnTo>
                  <a:cubicBezTo>
                    <a:pt x="764" y="112"/>
                    <a:pt x="795" y="112"/>
                    <a:pt x="802" y="123"/>
                  </a:cubicBezTo>
                  <a:cubicBezTo>
                    <a:pt x="804" y="92"/>
                    <a:pt x="750" y="89"/>
                    <a:pt x="746" y="121"/>
                  </a:cubicBezTo>
                  <a:cubicBezTo>
                    <a:pt x="756" y="133"/>
                    <a:pt x="751" y="160"/>
                    <a:pt x="767" y="162"/>
                  </a:cubicBezTo>
                  <a:cubicBezTo>
                    <a:pt x="785" y="165"/>
                    <a:pt x="789" y="140"/>
                    <a:pt x="796" y="125"/>
                  </a:cubicBezTo>
                  <a:cubicBezTo>
                    <a:pt x="792" y="126"/>
                    <a:pt x="790" y="121"/>
                    <a:pt x="785" y="119"/>
                  </a:cubicBezTo>
                  <a:cubicBezTo>
                    <a:pt x="774" y="116"/>
                    <a:pt x="760" y="120"/>
                    <a:pt x="751" y="119"/>
                  </a:cubicBezTo>
                  <a:close/>
                  <a:moveTo>
                    <a:pt x="769" y="129"/>
                  </a:moveTo>
                  <a:lnTo>
                    <a:pt x="769" y="129"/>
                  </a:lnTo>
                  <a:cubicBezTo>
                    <a:pt x="772" y="125"/>
                    <a:pt x="778" y="124"/>
                    <a:pt x="782" y="128"/>
                  </a:cubicBezTo>
                  <a:cubicBezTo>
                    <a:pt x="781" y="133"/>
                    <a:pt x="775" y="127"/>
                    <a:pt x="769" y="129"/>
                  </a:cubicBezTo>
                  <a:close/>
                  <a:moveTo>
                    <a:pt x="754" y="135"/>
                  </a:moveTo>
                  <a:lnTo>
                    <a:pt x="754" y="135"/>
                  </a:lnTo>
                  <a:cubicBezTo>
                    <a:pt x="755" y="134"/>
                    <a:pt x="763" y="129"/>
                    <a:pt x="756" y="129"/>
                  </a:cubicBezTo>
                  <a:cubicBezTo>
                    <a:pt x="758" y="126"/>
                    <a:pt x="759" y="127"/>
                    <a:pt x="763" y="128"/>
                  </a:cubicBezTo>
                  <a:lnTo>
                    <a:pt x="759" y="145"/>
                  </a:lnTo>
                  <a:cubicBezTo>
                    <a:pt x="759" y="140"/>
                    <a:pt x="759" y="135"/>
                    <a:pt x="754" y="135"/>
                  </a:cubicBezTo>
                  <a:close/>
                  <a:moveTo>
                    <a:pt x="792" y="190"/>
                  </a:moveTo>
                  <a:lnTo>
                    <a:pt x="792" y="190"/>
                  </a:lnTo>
                  <a:cubicBezTo>
                    <a:pt x="792" y="179"/>
                    <a:pt x="809" y="170"/>
                    <a:pt x="802" y="161"/>
                  </a:cubicBezTo>
                  <a:cubicBezTo>
                    <a:pt x="791" y="163"/>
                    <a:pt x="788" y="173"/>
                    <a:pt x="783" y="181"/>
                  </a:cubicBezTo>
                  <a:cubicBezTo>
                    <a:pt x="778" y="182"/>
                    <a:pt x="771" y="182"/>
                    <a:pt x="770" y="188"/>
                  </a:cubicBezTo>
                  <a:cubicBezTo>
                    <a:pt x="775" y="191"/>
                    <a:pt x="785" y="189"/>
                    <a:pt x="792" y="190"/>
                  </a:cubicBezTo>
                  <a:close/>
                  <a:moveTo>
                    <a:pt x="805" y="178"/>
                  </a:moveTo>
                  <a:lnTo>
                    <a:pt x="805" y="178"/>
                  </a:lnTo>
                  <a:cubicBezTo>
                    <a:pt x="800" y="179"/>
                    <a:pt x="798" y="183"/>
                    <a:pt x="798" y="188"/>
                  </a:cubicBezTo>
                  <a:lnTo>
                    <a:pt x="803" y="188"/>
                  </a:lnTo>
                  <a:cubicBezTo>
                    <a:pt x="805" y="183"/>
                    <a:pt x="803" y="182"/>
                    <a:pt x="805" y="178"/>
                  </a:cubicBezTo>
                  <a:close/>
                  <a:moveTo>
                    <a:pt x="764" y="177"/>
                  </a:moveTo>
                  <a:lnTo>
                    <a:pt x="764" y="177"/>
                  </a:lnTo>
                  <a:cubicBezTo>
                    <a:pt x="764" y="183"/>
                    <a:pt x="757" y="182"/>
                    <a:pt x="759" y="190"/>
                  </a:cubicBezTo>
                  <a:cubicBezTo>
                    <a:pt x="768" y="186"/>
                    <a:pt x="774" y="179"/>
                    <a:pt x="783" y="175"/>
                  </a:cubicBezTo>
                  <a:cubicBezTo>
                    <a:pt x="784" y="159"/>
                    <a:pt x="803" y="162"/>
                    <a:pt x="805" y="148"/>
                  </a:cubicBezTo>
                  <a:cubicBezTo>
                    <a:pt x="781" y="139"/>
                    <a:pt x="786" y="172"/>
                    <a:pt x="769" y="175"/>
                  </a:cubicBezTo>
                  <a:cubicBezTo>
                    <a:pt x="764" y="167"/>
                    <a:pt x="757" y="148"/>
                    <a:pt x="746" y="155"/>
                  </a:cubicBezTo>
                  <a:cubicBezTo>
                    <a:pt x="749" y="166"/>
                    <a:pt x="761" y="166"/>
                    <a:pt x="764" y="177"/>
                  </a:cubicBezTo>
                  <a:close/>
                  <a:moveTo>
                    <a:pt x="740" y="184"/>
                  </a:moveTo>
                  <a:lnTo>
                    <a:pt x="740" y="184"/>
                  </a:lnTo>
                  <a:cubicBezTo>
                    <a:pt x="738" y="151"/>
                    <a:pt x="743" y="107"/>
                    <a:pt x="737" y="83"/>
                  </a:cubicBezTo>
                  <a:cubicBezTo>
                    <a:pt x="738" y="117"/>
                    <a:pt x="734" y="158"/>
                    <a:pt x="740" y="184"/>
                  </a:cubicBezTo>
                  <a:close/>
                  <a:moveTo>
                    <a:pt x="726" y="151"/>
                  </a:moveTo>
                  <a:lnTo>
                    <a:pt x="726" y="151"/>
                  </a:lnTo>
                  <a:cubicBezTo>
                    <a:pt x="726" y="164"/>
                    <a:pt x="722" y="181"/>
                    <a:pt x="731" y="190"/>
                  </a:cubicBezTo>
                  <a:cubicBezTo>
                    <a:pt x="735" y="160"/>
                    <a:pt x="735" y="110"/>
                    <a:pt x="728" y="82"/>
                  </a:cubicBezTo>
                  <a:lnTo>
                    <a:pt x="726" y="82"/>
                  </a:lnTo>
                  <a:cubicBezTo>
                    <a:pt x="725" y="83"/>
                    <a:pt x="724" y="84"/>
                    <a:pt x="724" y="86"/>
                  </a:cubicBezTo>
                  <a:cubicBezTo>
                    <a:pt x="723" y="108"/>
                    <a:pt x="725" y="130"/>
                    <a:pt x="726" y="151"/>
                  </a:cubicBezTo>
                  <a:close/>
                  <a:moveTo>
                    <a:pt x="718" y="187"/>
                  </a:moveTo>
                  <a:lnTo>
                    <a:pt x="718" y="187"/>
                  </a:lnTo>
                  <a:cubicBezTo>
                    <a:pt x="725" y="161"/>
                    <a:pt x="720" y="113"/>
                    <a:pt x="717" y="83"/>
                  </a:cubicBezTo>
                  <a:cubicBezTo>
                    <a:pt x="718" y="118"/>
                    <a:pt x="718" y="150"/>
                    <a:pt x="718" y="187"/>
                  </a:cubicBezTo>
                  <a:close/>
                  <a:moveTo>
                    <a:pt x="514" y="74"/>
                  </a:moveTo>
                  <a:lnTo>
                    <a:pt x="514" y="74"/>
                  </a:lnTo>
                  <a:cubicBezTo>
                    <a:pt x="620" y="79"/>
                    <a:pt x="700" y="76"/>
                    <a:pt x="810" y="76"/>
                  </a:cubicBezTo>
                  <a:cubicBezTo>
                    <a:pt x="820" y="76"/>
                    <a:pt x="836" y="81"/>
                    <a:pt x="842" y="70"/>
                  </a:cubicBezTo>
                  <a:cubicBezTo>
                    <a:pt x="747" y="64"/>
                    <a:pt x="606" y="71"/>
                    <a:pt x="497" y="64"/>
                  </a:cubicBezTo>
                  <a:cubicBezTo>
                    <a:pt x="495" y="65"/>
                    <a:pt x="493" y="66"/>
                    <a:pt x="491" y="67"/>
                  </a:cubicBezTo>
                  <a:cubicBezTo>
                    <a:pt x="493" y="76"/>
                    <a:pt x="508" y="74"/>
                    <a:pt x="514" y="74"/>
                  </a:cubicBezTo>
                  <a:close/>
                  <a:moveTo>
                    <a:pt x="508" y="159"/>
                  </a:moveTo>
                  <a:lnTo>
                    <a:pt x="508" y="159"/>
                  </a:lnTo>
                  <a:cubicBezTo>
                    <a:pt x="509" y="168"/>
                    <a:pt x="506" y="184"/>
                    <a:pt x="515" y="185"/>
                  </a:cubicBezTo>
                  <a:cubicBezTo>
                    <a:pt x="519" y="146"/>
                    <a:pt x="517" y="115"/>
                    <a:pt x="514" y="80"/>
                  </a:cubicBezTo>
                  <a:lnTo>
                    <a:pt x="510" y="80"/>
                  </a:lnTo>
                  <a:cubicBezTo>
                    <a:pt x="510" y="82"/>
                    <a:pt x="508" y="82"/>
                    <a:pt x="508" y="84"/>
                  </a:cubicBezTo>
                  <a:cubicBezTo>
                    <a:pt x="509" y="107"/>
                    <a:pt x="507" y="136"/>
                    <a:pt x="508" y="159"/>
                  </a:cubicBezTo>
                  <a:close/>
                  <a:moveTo>
                    <a:pt x="538" y="113"/>
                  </a:moveTo>
                  <a:lnTo>
                    <a:pt x="538" y="113"/>
                  </a:lnTo>
                  <a:cubicBezTo>
                    <a:pt x="551" y="110"/>
                    <a:pt x="566" y="110"/>
                    <a:pt x="580" y="112"/>
                  </a:cubicBezTo>
                  <a:cubicBezTo>
                    <a:pt x="585" y="112"/>
                    <a:pt x="587" y="120"/>
                    <a:pt x="590" y="116"/>
                  </a:cubicBezTo>
                  <a:cubicBezTo>
                    <a:pt x="585" y="87"/>
                    <a:pt x="533" y="94"/>
                    <a:pt x="528" y="119"/>
                  </a:cubicBezTo>
                  <a:cubicBezTo>
                    <a:pt x="532" y="122"/>
                    <a:pt x="533" y="113"/>
                    <a:pt x="538" y="113"/>
                  </a:cubicBezTo>
                  <a:close/>
                  <a:moveTo>
                    <a:pt x="538" y="126"/>
                  </a:moveTo>
                  <a:lnTo>
                    <a:pt x="538" y="126"/>
                  </a:lnTo>
                  <a:cubicBezTo>
                    <a:pt x="541" y="124"/>
                    <a:pt x="541" y="118"/>
                    <a:pt x="536" y="119"/>
                  </a:cubicBezTo>
                  <a:cubicBezTo>
                    <a:pt x="533" y="121"/>
                    <a:pt x="534" y="127"/>
                    <a:pt x="538" y="126"/>
                  </a:cubicBezTo>
                  <a:close/>
                  <a:moveTo>
                    <a:pt x="563" y="167"/>
                  </a:moveTo>
                  <a:lnTo>
                    <a:pt x="563" y="167"/>
                  </a:lnTo>
                  <a:cubicBezTo>
                    <a:pt x="580" y="165"/>
                    <a:pt x="583" y="137"/>
                    <a:pt x="583" y="119"/>
                  </a:cubicBezTo>
                  <a:cubicBezTo>
                    <a:pt x="571" y="117"/>
                    <a:pt x="559" y="115"/>
                    <a:pt x="544" y="118"/>
                  </a:cubicBezTo>
                  <a:cubicBezTo>
                    <a:pt x="530" y="135"/>
                    <a:pt x="545" y="168"/>
                    <a:pt x="563" y="167"/>
                  </a:cubicBezTo>
                  <a:close/>
                  <a:moveTo>
                    <a:pt x="553" y="133"/>
                  </a:moveTo>
                  <a:lnTo>
                    <a:pt x="553" y="133"/>
                  </a:lnTo>
                  <a:cubicBezTo>
                    <a:pt x="553" y="129"/>
                    <a:pt x="561" y="130"/>
                    <a:pt x="560" y="135"/>
                  </a:cubicBezTo>
                  <a:cubicBezTo>
                    <a:pt x="557" y="138"/>
                    <a:pt x="555" y="135"/>
                    <a:pt x="553" y="133"/>
                  </a:cubicBezTo>
                  <a:close/>
                  <a:moveTo>
                    <a:pt x="562" y="126"/>
                  </a:moveTo>
                  <a:lnTo>
                    <a:pt x="562" y="126"/>
                  </a:lnTo>
                  <a:cubicBezTo>
                    <a:pt x="560" y="128"/>
                    <a:pt x="547" y="130"/>
                    <a:pt x="549" y="125"/>
                  </a:cubicBezTo>
                  <a:cubicBezTo>
                    <a:pt x="552" y="122"/>
                    <a:pt x="560" y="123"/>
                    <a:pt x="562" y="126"/>
                  </a:cubicBezTo>
                  <a:close/>
                  <a:moveTo>
                    <a:pt x="569" y="145"/>
                  </a:moveTo>
                  <a:lnTo>
                    <a:pt x="569" y="145"/>
                  </a:lnTo>
                  <a:cubicBezTo>
                    <a:pt x="571" y="137"/>
                    <a:pt x="570" y="121"/>
                    <a:pt x="580" y="126"/>
                  </a:cubicBezTo>
                  <a:cubicBezTo>
                    <a:pt x="581" y="131"/>
                    <a:pt x="574" y="127"/>
                    <a:pt x="573" y="131"/>
                  </a:cubicBezTo>
                  <a:cubicBezTo>
                    <a:pt x="574" y="134"/>
                    <a:pt x="582" y="130"/>
                    <a:pt x="580" y="136"/>
                  </a:cubicBezTo>
                  <a:cubicBezTo>
                    <a:pt x="573" y="136"/>
                    <a:pt x="574" y="143"/>
                    <a:pt x="569" y="145"/>
                  </a:cubicBezTo>
                  <a:close/>
                  <a:moveTo>
                    <a:pt x="560" y="151"/>
                  </a:moveTo>
                  <a:lnTo>
                    <a:pt x="560" y="151"/>
                  </a:lnTo>
                  <a:cubicBezTo>
                    <a:pt x="564" y="151"/>
                    <a:pt x="570" y="150"/>
                    <a:pt x="572" y="152"/>
                  </a:cubicBezTo>
                  <a:cubicBezTo>
                    <a:pt x="571" y="154"/>
                    <a:pt x="559" y="156"/>
                    <a:pt x="560" y="151"/>
                  </a:cubicBezTo>
                  <a:close/>
                  <a:moveTo>
                    <a:pt x="573" y="184"/>
                  </a:moveTo>
                  <a:lnTo>
                    <a:pt x="573" y="184"/>
                  </a:lnTo>
                  <a:cubicBezTo>
                    <a:pt x="576" y="186"/>
                    <a:pt x="586" y="186"/>
                    <a:pt x="589" y="184"/>
                  </a:cubicBezTo>
                  <a:lnTo>
                    <a:pt x="589" y="167"/>
                  </a:lnTo>
                  <a:cubicBezTo>
                    <a:pt x="580" y="169"/>
                    <a:pt x="575" y="175"/>
                    <a:pt x="573" y="184"/>
                  </a:cubicBezTo>
                  <a:close/>
                  <a:moveTo>
                    <a:pt x="569" y="181"/>
                  </a:moveTo>
                  <a:lnTo>
                    <a:pt x="569" y="181"/>
                  </a:lnTo>
                  <a:cubicBezTo>
                    <a:pt x="572" y="168"/>
                    <a:pt x="585" y="166"/>
                    <a:pt x="589" y="154"/>
                  </a:cubicBezTo>
                  <a:cubicBezTo>
                    <a:pt x="575" y="155"/>
                    <a:pt x="567" y="169"/>
                    <a:pt x="569" y="181"/>
                  </a:cubicBezTo>
                  <a:close/>
                  <a:moveTo>
                    <a:pt x="531" y="168"/>
                  </a:moveTo>
                  <a:lnTo>
                    <a:pt x="531" y="168"/>
                  </a:lnTo>
                  <a:cubicBezTo>
                    <a:pt x="528" y="173"/>
                    <a:pt x="531" y="181"/>
                    <a:pt x="533" y="185"/>
                  </a:cubicBezTo>
                  <a:cubicBezTo>
                    <a:pt x="538" y="184"/>
                    <a:pt x="546" y="187"/>
                    <a:pt x="549" y="184"/>
                  </a:cubicBezTo>
                  <a:cubicBezTo>
                    <a:pt x="544" y="177"/>
                    <a:pt x="543" y="167"/>
                    <a:pt x="531" y="168"/>
                  </a:cubicBezTo>
                  <a:close/>
                  <a:moveTo>
                    <a:pt x="530" y="161"/>
                  </a:moveTo>
                  <a:lnTo>
                    <a:pt x="530" y="161"/>
                  </a:lnTo>
                  <a:cubicBezTo>
                    <a:pt x="545" y="162"/>
                    <a:pt x="547" y="176"/>
                    <a:pt x="556" y="184"/>
                  </a:cubicBezTo>
                  <a:cubicBezTo>
                    <a:pt x="554" y="167"/>
                    <a:pt x="546" y="155"/>
                    <a:pt x="531" y="151"/>
                  </a:cubicBezTo>
                  <a:cubicBezTo>
                    <a:pt x="529" y="153"/>
                    <a:pt x="530" y="157"/>
                    <a:pt x="530" y="161"/>
                  </a:cubicBezTo>
                  <a:close/>
                  <a:moveTo>
                    <a:pt x="596" y="84"/>
                  </a:moveTo>
                  <a:lnTo>
                    <a:pt x="596" y="84"/>
                  </a:lnTo>
                  <a:cubicBezTo>
                    <a:pt x="598" y="117"/>
                    <a:pt x="592" y="157"/>
                    <a:pt x="599" y="184"/>
                  </a:cubicBezTo>
                  <a:cubicBezTo>
                    <a:pt x="597" y="146"/>
                    <a:pt x="602" y="114"/>
                    <a:pt x="596" y="84"/>
                  </a:cubicBezTo>
                  <a:close/>
                  <a:moveTo>
                    <a:pt x="603" y="86"/>
                  </a:moveTo>
                  <a:lnTo>
                    <a:pt x="603" y="86"/>
                  </a:lnTo>
                  <a:cubicBezTo>
                    <a:pt x="603" y="109"/>
                    <a:pt x="603" y="140"/>
                    <a:pt x="603" y="164"/>
                  </a:cubicBezTo>
                  <a:cubicBezTo>
                    <a:pt x="603" y="170"/>
                    <a:pt x="599" y="185"/>
                    <a:pt x="609" y="185"/>
                  </a:cubicBezTo>
                  <a:cubicBezTo>
                    <a:pt x="614" y="157"/>
                    <a:pt x="614" y="109"/>
                    <a:pt x="609" y="82"/>
                  </a:cubicBezTo>
                  <a:lnTo>
                    <a:pt x="603" y="82"/>
                  </a:lnTo>
                  <a:lnTo>
                    <a:pt x="603" y="86"/>
                  </a:lnTo>
                  <a:lnTo>
                    <a:pt x="603" y="86"/>
                  </a:lnTo>
                  <a:close/>
                  <a:moveTo>
                    <a:pt x="615" y="181"/>
                  </a:moveTo>
                  <a:lnTo>
                    <a:pt x="615" y="181"/>
                  </a:lnTo>
                  <a:cubicBezTo>
                    <a:pt x="622" y="146"/>
                    <a:pt x="617" y="124"/>
                    <a:pt x="619" y="86"/>
                  </a:cubicBezTo>
                  <a:cubicBezTo>
                    <a:pt x="619" y="85"/>
                    <a:pt x="618" y="84"/>
                    <a:pt x="616" y="84"/>
                  </a:cubicBezTo>
                  <a:cubicBezTo>
                    <a:pt x="614" y="117"/>
                    <a:pt x="617" y="148"/>
                    <a:pt x="615" y="181"/>
                  </a:cubicBezTo>
                  <a:close/>
                  <a:moveTo>
                    <a:pt x="488" y="195"/>
                  </a:moveTo>
                  <a:lnTo>
                    <a:pt x="488" y="195"/>
                  </a:lnTo>
                  <a:cubicBezTo>
                    <a:pt x="498" y="204"/>
                    <a:pt x="513" y="199"/>
                    <a:pt x="526" y="200"/>
                  </a:cubicBezTo>
                  <a:cubicBezTo>
                    <a:pt x="557" y="201"/>
                    <a:pt x="599" y="202"/>
                    <a:pt x="635" y="201"/>
                  </a:cubicBezTo>
                  <a:cubicBezTo>
                    <a:pt x="640" y="201"/>
                    <a:pt x="652" y="205"/>
                    <a:pt x="654" y="197"/>
                  </a:cubicBezTo>
                  <a:cubicBezTo>
                    <a:pt x="654" y="188"/>
                    <a:pt x="643" y="191"/>
                    <a:pt x="639" y="191"/>
                  </a:cubicBezTo>
                  <a:cubicBezTo>
                    <a:pt x="587" y="187"/>
                    <a:pt x="540" y="193"/>
                    <a:pt x="492" y="190"/>
                  </a:cubicBezTo>
                  <a:cubicBezTo>
                    <a:pt x="490" y="191"/>
                    <a:pt x="488" y="192"/>
                    <a:pt x="488" y="195"/>
                  </a:cubicBezTo>
                  <a:close/>
                  <a:moveTo>
                    <a:pt x="464" y="216"/>
                  </a:moveTo>
                  <a:lnTo>
                    <a:pt x="464" y="216"/>
                  </a:lnTo>
                  <a:cubicBezTo>
                    <a:pt x="459" y="217"/>
                    <a:pt x="453" y="213"/>
                    <a:pt x="455" y="223"/>
                  </a:cubicBezTo>
                  <a:cubicBezTo>
                    <a:pt x="507" y="228"/>
                    <a:pt x="565" y="221"/>
                    <a:pt x="613" y="223"/>
                  </a:cubicBezTo>
                  <a:cubicBezTo>
                    <a:pt x="624" y="223"/>
                    <a:pt x="643" y="231"/>
                    <a:pt x="646" y="217"/>
                  </a:cubicBezTo>
                  <a:cubicBezTo>
                    <a:pt x="622" y="212"/>
                    <a:pt x="588" y="214"/>
                    <a:pt x="554" y="214"/>
                  </a:cubicBezTo>
                  <a:cubicBezTo>
                    <a:pt x="521" y="214"/>
                    <a:pt x="484" y="209"/>
                    <a:pt x="464" y="216"/>
                  </a:cubicBezTo>
                  <a:close/>
                  <a:moveTo>
                    <a:pt x="420" y="110"/>
                  </a:moveTo>
                  <a:lnTo>
                    <a:pt x="420" y="110"/>
                  </a:lnTo>
                  <a:cubicBezTo>
                    <a:pt x="417" y="115"/>
                    <a:pt x="416" y="122"/>
                    <a:pt x="413" y="128"/>
                  </a:cubicBezTo>
                  <a:cubicBezTo>
                    <a:pt x="428" y="143"/>
                    <a:pt x="434" y="167"/>
                    <a:pt x="442" y="188"/>
                  </a:cubicBezTo>
                  <a:cubicBezTo>
                    <a:pt x="451" y="188"/>
                    <a:pt x="454" y="194"/>
                    <a:pt x="461" y="195"/>
                  </a:cubicBezTo>
                  <a:cubicBezTo>
                    <a:pt x="462" y="190"/>
                    <a:pt x="465" y="186"/>
                    <a:pt x="465" y="180"/>
                  </a:cubicBezTo>
                  <a:cubicBezTo>
                    <a:pt x="451" y="178"/>
                    <a:pt x="448" y="158"/>
                    <a:pt x="445" y="149"/>
                  </a:cubicBezTo>
                  <a:cubicBezTo>
                    <a:pt x="436" y="142"/>
                    <a:pt x="439" y="112"/>
                    <a:pt x="420" y="110"/>
                  </a:cubicBezTo>
                  <a:close/>
                  <a:moveTo>
                    <a:pt x="402" y="106"/>
                  </a:moveTo>
                  <a:lnTo>
                    <a:pt x="402" y="106"/>
                  </a:lnTo>
                  <a:cubicBezTo>
                    <a:pt x="410" y="111"/>
                    <a:pt x="414" y="101"/>
                    <a:pt x="415" y="93"/>
                  </a:cubicBezTo>
                  <a:cubicBezTo>
                    <a:pt x="407" y="88"/>
                    <a:pt x="404" y="100"/>
                    <a:pt x="402" y="106"/>
                  </a:cubicBezTo>
                  <a:close/>
                  <a:moveTo>
                    <a:pt x="364" y="142"/>
                  </a:moveTo>
                  <a:lnTo>
                    <a:pt x="364" y="142"/>
                  </a:lnTo>
                  <a:cubicBezTo>
                    <a:pt x="364" y="153"/>
                    <a:pt x="361" y="161"/>
                    <a:pt x="360" y="171"/>
                  </a:cubicBezTo>
                  <a:cubicBezTo>
                    <a:pt x="373" y="183"/>
                    <a:pt x="381" y="200"/>
                    <a:pt x="392" y="216"/>
                  </a:cubicBezTo>
                  <a:cubicBezTo>
                    <a:pt x="403" y="215"/>
                    <a:pt x="412" y="218"/>
                    <a:pt x="422" y="218"/>
                  </a:cubicBezTo>
                  <a:cubicBezTo>
                    <a:pt x="443" y="185"/>
                    <a:pt x="410" y="161"/>
                    <a:pt x="400" y="133"/>
                  </a:cubicBezTo>
                  <a:cubicBezTo>
                    <a:pt x="384" y="129"/>
                    <a:pt x="367" y="125"/>
                    <a:pt x="350" y="121"/>
                  </a:cubicBezTo>
                  <a:cubicBezTo>
                    <a:pt x="348" y="125"/>
                    <a:pt x="347" y="130"/>
                    <a:pt x="347" y="136"/>
                  </a:cubicBezTo>
                  <a:cubicBezTo>
                    <a:pt x="355" y="136"/>
                    <a:pt x="362" y="137"/>
                    <a:pt x="364" y="142"/>
                  </a:cubicBezTo>
                  <a:close/>
                  <a:moveTo>
                    <a:pt x="372" y="145"/>
                  </a:moveTo>
                  <a:lnTo>
                    <a:pt x="372" y="145"/>
                  </a:lnTo>
                  <a:cubicBezTo>
                    <a:pt x="394" y="142"/>
                    <a:pt x="413" y="183"/>
                    <a:pt x="410" y="206"/>
                  </a:cubicBezTo>
                  <a:cubicBezTo>
                    <a:pt x="392" y="191"/>
                    <a:pt x="381" y="169"/>
                    <a:pt x="372" y="145"/>
                  </a:cubicBezTo>
                  <a:close/>
                  <a:moveTo>
                    <a:pt x="252" y="223"/>
                  </a:moveTo>
                  <a:lnTo>
                    <a:pt x="252" y="223"/>
                  </a:lnTo>
                  <a:cubicBezTo>
                    <a:pt x="248" y="240"/>
                    <a:pt x="228" y="254"/>
                    <a:pt x="241" y="275"/>
                  </a:cubicBezTo>
                  <a:cubicBezTo>
                    <a:pt x="247" y="278"/>
                    <a:pt x="257" y="278"/>
                    <a:pt x="265" y="276"/>
                  </a:cubicBezTo>
                  <a:cubicBezTo>
                    <a:pt x="266" y="282"/>
                    <a:pt x="263" y="283"/>
                    <a:pt x="264" y="288"/>
                  </a:cubicBezTo>
                  <a:cubicBezTo>
                    <a:pt x="280" y="294"/>
                    <a:pt x="285" y="318"/>
                    <a:pt x="310" y="305"/>
                  </a:cubicBezTo>
                  <a:cubicBezTo>
                    <a:pt x="310" y="299"/>
                    <a:pt x="308" y="290"/>
                    <a:pt x="311" y="286"/>
                  </a:cubicBezTo>
                  <a:cubicBezTo>
                    <a:pt x="314" y="284"/>
                    <a:pt x="322" y="285"/>
                    <a:pt x="327" y="285"/>
                  </a:cubicBezTo>
                  <a:cubicBezTo>
                    <a:pt x="330" y="281"/>
                    <a:pt x="328" y="272"/>
                    <a:pt x="327" y="267"/>
                  </a:cubicBezTo>
                  <a:cubicBezTo>
                    <a:pt x="303" y="265"/>
                    <a:pt x="296" y="244"/>
                    <a:pt x="285" y="229"/>
                  </a:cubicBezTo>
                  <a:cubicBezTo>
                    <a:pt x="271" y="230"/>
                    <a:pt x="264" y="224"/>
                    <a:pt x="252" y="223"/>
                  </a:cubicBezTo>
                  <a:close/>
                  <a:moveTo>
                    <a:pt x="271" y="272"/>
                  </a:moveTo>
                  <a:lnTo>
                    <a:pt x="271" y="272"/>
                  </a:lnTo>
                  <a:cubicBezTo>
                    <a:pt x="274" y="265"/>
                    <a:pt x="276" y="256"/>
                    <a:pt x="278" y="249"/>
                  </a:cubicBezTo>
                  <a:cubicBezTo>
                    <a:pt x="289" y="261"/>
                    <a:pt x="304" y="269"/>
                    <a:pt x="305" y="291"/>
                  </a:cubicBezTo>
                  <a:cubicBezTo>
                    <a:pt x="286" y="300"/>
                    <a:pt x="280" y="280"/>
                    <a:pt x="271" y="272"/>
                  </a:cubicBezTo>
                  <a:close/>
                  <a:moveTo>
                    <a:pt x="268" y="266"/>
                  </a:moveTo>
                  <a:lnTo>
                    <a:pt x="268" y="266"/>
                  </a:lnTo>
                  <a:cubicBezTo>
                    <a:pt x="263" y="268"/>
                    <a:pt x="254" y="268"/>
                    <a:pt x="249" y="266"/>
                  </a:cubicBezTo>
                  <a:cubicBezTo>
                    <a:pt x="227" y="227"/>
                    <a:pt x="293" y="237"/>
                    <a:pt x="268" y="266"/>
                  </a:cubicBezTo>
                  <a:close/>
                  <a:moveTo>
                    <a:pt x="379" y="1005"/>
                  </a:moveTo>
                  <a:lnTo>
                    <a:pt x="379" y="1005"/>
                  </a:lnTo>
                  <a:cubicBezTo>
                    <a:pt x="394" y="1008"/>
                    <a:pt x="424" y="1006"/>
                    <a:pt x="446" y="1007"/>
                  </a:cubicBezTo>
                  <a:cubicBezTo>
                    <a:pt x="449" y="1001"/>
                    <a:pt x="450" y="993"/>
                    <a:pt x="449" y="984"/>
                  </a:cubicBezTo>
                  <a:cubicBezTo>
                    <a:pt x="431" y="979"/>
                    <a:pt x="400" y="980"/>
                    <a:pt x="380" y="982"/>
                  </a:cubicBezTo>
                  <a:cubicBezTo>
                    <a:pt x="377" y="987"/>
                    <a:pt x="380" y="998"/>
                    <a:pt x="379" y="1005"/>
                  </a:cubicBezTo>
                  <a:close/>
                  <a:moveTo>
                    <a:pt x="549" y="1100"/>
                  </a:moveTo>
                  <a:lnTo>
                    <a:pt x="549" y="1100"/>
                  </a:lnTo>
                  <a:cubicBezTo>
                    <a:pt x="541" y="1058"/>
                    <a:pt x="511" y="1040"/>
                    <a:pt x="487" y="1015"/>
                  </a:cubicBezTo>
                  <a:cubicBezTo>
                    <a:pt x="479" y="1016"/>
                    <a:pt x="471" y="1015"/>
                    <a:pt x="463" y="1015"/>
                  </a:cubicBezTo>
                  <a:cubicBezTo>
                    <a:pt x="449" y="1015"/>
                    <a:pt x="436" y="1015"/>
                    <a:pt x="425" y="1017"/>
                  </a:cubicBezTo>
                  <a:cubicBezTo>
                    <a:pt x="476" y="1034"/>
                    <a:pt x="516" y="1064"/>
                    <a:pt x="549" y="1100"/>
                  </a:cubicBezTo>
                  <a:close/>
                  <a:moveTo>
                    <a:pt x="526" y="1037"/>
                  </a:moveTo>
                  <a:lnTo>
                    <a:pt x="526" y="1037"/>
                  </a:lnTo>
                  <a:cubicBezTo>
                    <a:pt x="532" y="1036"/>
                    <a:pt x="538" y="1034"/>
                    <a:pt x="546" y="1034"/>
                  </a:cubicBezTo>
                  <a:cubicBezTo>
                    <a:pt x="545" y="1025"/>
                    <a:pt x="539" y="1020"/>
                    <a:pt x="534" y="1015"/>
                  </a:cubicBezTo>
                  <a:lnTo>
                    <a:pt x="500" y="1015"/>
                  </a:lnTo>
                  <a:cubicBezTo>
                    <a:pt x="505" y="1024"/>
                    <a:pt x="513" y="1032"/>
                    <a:pt x="520" y="1041"/>
                  </a:cubicBezTo>
                  <a:cubicBezTo>
                    <a:pt x="527" y="1050"/>
                    <a:pt x="533" y="1060"/>
                    <a:pt x="540" y="1064"/>
                  </a:cubicBezTo>
                  <a:cubicBezTo>
                    <a:pt x="536" y="1054"/>
                    <a:pt x="529" y="1048"/>
                    <a:pt x="526" y="1037"/>
                  </a:cubicBezTo>
                  <a:close/>
                  <a:moveTo>
                    <a:pt x="1041" y="475"/>
                  </a:moveTo>
                  <a:lnTo>
                    <a:pt x="1041" y="475"/>
                  </a:lnTo>
                  <a:cubicBezTo>
                    <a:pt x="1040" y="479"/>
                    <a:pt x="1043" y="480"/>
                    <a:pt x="1046" y="479"/>
                  </a:cubicBezTo>
                  <a:cubicBezTo>
                    <a:pt x="1048" y="474"/>
                    <a:pt x="1043" y="473"/>
                    <a:pt x="1041" y="475"/>
                  </a:cubicBezTo>
                  <a:close/>
                  <a:moveTo>
                    <a:pt x="1038" y="475"/>
                  </a:moveTo>
                  <a:lnTo>
                    <a:pt x="1038" y="475"/>
                  </a:lnTo>
                  <a:lnTo>
                    <a:pt x="1031" y="475"/>
                  </a:lnTo>
                  <a:cubicBezTo>
                    <a:pt x="1030" y="480"/>
                    <a:pt x="1033" y="481"/>
                    <a:pt x="1038" y="481"/>
                  </a:cubicBezTo>
                  <a:lnTo>
                    <a:pt x="1038" y="475"/>
                  </a:lnTo>
                  <a:lnTo>
                    <a:pt x="1038" y="475"/>
                  </a:lnTo>
                  <a:close/>
                  <a:moveTo>
                    <a:pt x="1023" y="474"/>
                  </a:moveTo>
                  <a:lnTo>
                    <a:pt x="1023" y="474"/>
                  </a:lnTo>
                  <a:cubicBezTo>
                    <a:pt x="1021" y="476"/>
                    <a:pt x="1021" y="482"/>
                    <a:pt x="1026" y="481"/>
                  </a:cubicBezTo>
                  <a:cubicBezTo>
                    <a:pt x="1029" y="479"/>
                    <a:pt x="1028" y="473"/>
                    <a:pt x="1023" y="474"/>
                  </a:cubicBezTo>
                  <a:close/>
                  <a:moveTo>
                    <a:pt x="1010" y="476"/>
                  </a:moveTo>
                  <a:lnTo>
                    <a:pt x="1010" y="476"/>
                  </a:lnTo>
                  <a:cubicBezTo>
                    <a:pt x="1010" y="474"/>
                    <a:pt x="999" y="473"/>
                    <a:pt x="1000" y="478"/>
                  </a:cubicBezTo>
                  <a:cubicBezTo>
                    <a:pt x="1001" y="482"/>
                    <a:pt x="1010" y="480"/>
                    <a:pt x="1010" y="476"/>
                  </a:cubicBezTo>
                  <a:close/>
                  <a:moveTo>
                    <a:pt x="998" y="525"/>
                  </a:moveTo>
                  <a:lnTo>
                    <a:pt x="998" y="525"/>
                  </a:lnTo>
                  <a:cubicBezTo>
                    <a:pt x="1001" y="525"/>
                    <a:pt x="1004" y="523"/>
                    <a:pt x="1006" y="521"/>
                  </a:cubicBezTo>
                  <a:cubicBezTo>
                    <a:pt x="1004" y="519"/>
                    <a:pt x="1001" y="519"/>
                    <a:pt x="998" y="520"/>
                  </a:cubicBezTo>
                  <a:lnTo>
                    <a:pt x="998" y="525"/>
                  </a:lnTo>
                  <a:lnTo>
                    <a:pt x="998" y="525"/>
                  </a:lnTo>
                  <a:close/>
                  <a:moveTo>
                    <a:pt x="1000" y="530"/>
                  </a:moveTo>
                  <a:lnTo>
                    <a:pt x="1000" y="530"/>
                  </a:lnTo>
                  <a:cubicBezTo>
                    <a:pt x="1000" y="534"/>
                    <a:pt x="1000" y="538"/>
                    <a:pt x="1002" y="540"/>
                  </a:cubicBezTo>
                  <a:cubicBezTo>
                    <a:pt x="1006" y="539"/>
                    <a:pt x="1010" y="538"/>
                    <a:pt x="1009" y="531"/>
                  </a:cubicBezTo>
                  <a:cubicBezTo>
                    <a:pt x="1005" y="532"/>
                    <a:pt x="1005" y="529"/>
                    <a:pt x="1000" y="530"/>
                  </a:cubicBezTo>
                  <a:close/>
                  <a:moveTo>
                    <a:pt x="983" y="478"/>
                  </a:moveTo>
                  <a:lnTo>
                    <a:pt x="983" y="478"/>
                  </a:lnTo>
                  <a:cubicBezTo>
                    <a:pt x="985" y="481"/>
                    <a:pt x="997" y="483"/>
                    <a:pt x="995" y="475"/>
                  </a:cubicBezTo>
                  <a:cubicBezTo>
                    <a:pt x="990" y="475"/>
                    <a:pt x="983" y="473"/>
                    <a:pt x="983" y="478"/>
                  </a:cubicBezTo>
                  <a:close/>
                  <a:moveTo>
                    <a:pt x="967" y="474"/>
                  </a:moveTo>
                  <a:lnTo>
                    <a:pt x="967" y="474"/>
                  </a:lnTo>
                  <a:cubicBezTo>
                    <a:pt x="967" y="476"/>
                    <a:pt x="964" y="477"/>
                    <a:pt x="964" y="481"/>
                  </a:cubicBezTo>
                  <a:lnTo>
                    <a:pt x="979" y="481"/>
                  </a:lnTo>
                  <a:lnTo>
                    <a:pt x="979" y="475"/>
                  </a:lnTo>
                  <a:cubicBezTo>
                    <a:pt x="976" y="472"/>
                    <a:pt x="971" y="478"/>
                    <a:pt x="967" y="474"/>
                  </a:cubicBezTo>
                  <a:close/>
                  <a:moveTo>
                    <a:pt x="977" y="528"/>
                  </a:moveTo>
                  <a:lnTo>
                    <a:pt x="977" y="528"/>
                  </a:lnTo>
                  <a:cubicBezTo>
                    <a:pt x="974" y="529"/>
                    <a:pt x="971" y="530"/>
                    <a:pt x="966" y="530"/>
                  </a:cubicBezTo>
                  <a:cubicBezTo>
                    <a:pt x="965" y="537"/>
                    <a:pt x="967" y="541"/>
                    <a:pt x="975" y="540"/>
                  </a:cubicBezTo>
                  <a:cubicBezTo>
                    <a:pt x="975" y="533"/>
                    <a:pt x="981" y="531"/>
                    <a:pt x="982" y="524"/>
                  </a:cubicBezTo>
                  <a:cubicBezTo>
                    <a:pt x="981" y="521"/>
                    <a:pt x="975" y="517"/>
                    <a:pt x="973" y="521"/>
                  </a:cubicBezTo>
                  <a:cubicBezTo>
                    <a:pt x="976" y="522"/>
                    <a:pt x="978" y="524"/>
                    <a:pt x="977" y="528"/>
                  </a:cubicBezTo>
                  <a:close/>
                  <a:moveTo>
                    <a:pt x="1051" y="455"/>
                  </a:moveTo>
                  <a:lnTo>
                    <a:pt x="1051" y="455"/>
                  </a:lnTo>
                  <a:cubicBezTo>
                    <a:pt x="1015" y="448"/>
                    <a:pt x="968" y="454"/>
                    <a:pt x="930" y="452"/>
                  </a:cubicBezTo>
                  <a:cubicBezTo>
                    <a:pt x="928" y="452"/>
                    <a:pt x="928" y="453"/>
                    <a:pt x="927" y="453"/>
                  </a:cubicBezTo>
                  <a:lnTo>
                    <a:pt x="927" y="458"/>
                  </a:lnTo>
                  <a:cubicBezTo>
                    <a:pt x="968" y="456"/>
                    <a:pt x="1016" y="461"/>
                    <a:pt x="1051" y="455"/>
                  </a:cubicBezTo>
                  <a:close/>
                  <a:moveTo>
                    <a:pt x="1034" y="380"/>
                  </a:moveTo>
                  <a:lnTo>
                    <a:pt x="1034" y="380"/>
                  </a:lnTo>
                  <a:cubicBezTo>
                    <a:pt x="1035" y="401"/>
                    <a:pt x="1030" y="430"/>
                    <a:pt x="1036" y="446"/>
                  </a:cubicBezTo>
                  <a:lnTo>
                    <a:pt x="1034" y="380"/>
                  </a:lnTo>
                  <a:lnTo>
                    <a:pt x="1034" y="380"/>
                  </a:lnTo>
                  <a:close/>
                  <a:moveTo>
                    <a:pt x="996" y="448"/>
                  </a:moveTo>
                  <a:lnTo>
                    <a:pt x="996" y="448"/>
                  </a:lnTo>
                  <a:cubicBezTo>
                    <a:pt x="1006" y="448"/>
                    <a:pt x="1020" y="449"/>
                    <a:pt x="1031" y="446"/>
                  </a:cubicBezTo>
                  <a:cubicBezTo>
                    <a:pt x="1028" y="426"/>
                    <a:pt x="1031" y="400"/>
                    <a:pt x="1028" y="377"/>
                  </a:cubicBezTo>
                  <a:cubicBezTo>
                    <a:pt x="1020" y="374"/>
                    <a:pt x="1006" y="376"/>
                    <a:pt x="996" y="376"/>
                  </a:cubicBezTo>
                  <a:cubicBezTo>
                    <a:pt x="994" y="396"/>
                    <a:pt x="997" y="420"/>
                    <a:pt x="996" y="448"/>
                  </a:cubicBezTo>
                  <a:close/>
                  <a:moveTo>
                    <a:pt x="1000" y="384"/>
                  </a:moveTo>
                  <a:lnTo>
                    <a:pt x="1000" y="384"/>
                  </a:lnTo>
                  <a:cubicBezTo>
                    <a:pt x="1006" y="381"/>
                    <a:pt x="1017" y="378"/>
                    <a:pt x="1023" y="381"/>
                  </a:cubicBezTo>
                  <a:cubicBezTo>
                    <a:pt x="1025" y="400"/>
                    <a:pt x="1027" y="425"/>
                    <a:pt x="1025" y="443"/>
                  </a:cubicBezTo>
                  <a:lnTo>
                    <a:pt x="1008" y="443"/>
                  </a:lnTo>
                  <a:cubicBezTo>
                    <a:pt x="1008" y="419"/>
                    <a:pt x="1006" y="407"/>
                    <a:pt x="1006" y="384"/>
                  </a:cubicBezTo>
                  <a:cubicBezTo>
                    <a:pt x="1002" y="401"/>
                    <a:pt x="1007" y="427"/>
                    <a:pt x="1005" y="442"/>
                  </a:cubicBezTo>
                  <a:cubicBezTo>
                    <a:pt x="997" y="428"/>
                    <a:pt x="1002" y="404"/>
                    <a:pt x="1000" y="384"/>
                  </a:cubicBezTo>
                  <a:close/>
                  <a:moveTo>
                    <a:pt x="989" y="377"/>
                  </a:moveTo>
                  <a:lnTo>
                    <a:pt x="989" y="377"/>
                  </a:lnTo>
                  <a:cubicBezTo>
                    <a:pt x="987" y="397"/>
                    <a:pt x="985" y="430"/>
                    <a:pt x="990" y="448"/>
                  </a:cubicBezTo>
                  <a:cubicBezTo>
                    <a:pt x="992" y="428"/>
                    <a:pt x="995" y="394"/>
                    <a:pt x="989" y="377"/>
                  </a:cubicBezTo>
                  <a:close/>
                  <a:moveTo>
                    <a:pt x="983" y="376"/>
                  </a:moveTo>
                  <a:lnTo>
                    <a:pt x="983" y="376"/>
                  </a:lnTo>
                  <a:lnTo>
                    <a:pt x="952" y="376"/>
                  </a:lnTo>
                  <a:cubicBezTo>
                    <a:pt x="951" y="397"/>
                    <a:pt x="950" y="426"/>
                    <a:pt x="954" y="449"/>
                  </a:cubicBezTo>
                  <a:cubicBezTo>
                    <a:pt x="966" y="448"/>
                    <a:pt x="975" y="448"/>
                    <a:pt x="985" y="448"/>
                  </a:cubicBezTo>
                  <a:cubicBezTo>
                    <a:pt x="985" y="418"/>
                    <a:pt x="984" y="400"/>
                    <a:pt x="983" y="376"/>
                  </a:cubicBezTo>
                  <a:close/>
                  <a:moveTo>
                    <a:pt x="979" y="442"/>
                  </a:moveTo>
                  <a:lnTo>
                    <a:pt x="979" y="442"/>
                  </a:lnTo>
                  <a:cubicBezTo>
                    <a:pt x="975" y="445"/>
                    <a:pt x="965" y="443"/>
                    <a:pt x="959" y="443"/>
                  </a:cubicBezTo>
                  <a:cubicBezTo>
                    <a:pt x="954" y="424"/>
                    <a:pt x="957" y="406"/>
                    <a:pt x="956" y="384"/>
                  </a:cubicBezTo>
                  <a:cubicBezTo>
                    <a:pt x="962" y="383"/>
                    <a:pt x="971" y="379"/>
                    <a:pt x="977" y="383"/>
                  </a:cubicBezTo>
                  <a:cubicBezTo>
                    <a:pt x="981" y="400"/>
                    <a:pt x="978" y="423"/>
                    <a:pt x="979" y="442"/>
                  </a:cubicBezTo>
                  <a:close/>
                  <a:moveTo>
                    <a:pt x="960" y="397"/>
                  </a:moveTo>
                  <a:lnTo>
                    <a:pt x="960" y="397"/>
                  </a:lnTo>
                  <a:cubicBezTo>
                    <a:pt x="958" y="407"/>
                    <a:pt x="960" y="408"/>
                    <a:pt x="960" y="420"/>
                  </a:cubicBezTo>
                  <a:lnTo>
                    <a:pt x="960" y="429"/>
                  </a:lnTo>
                  <a:cubicBezTo>
                    <a:pt x="959" y="432"/>
                    <a:pt x="962" y="436"/>
                    <a:pt x="962" y="430"/>
                  </a:cubicBezTo>
                  <a:cubicBezTo>
                    <a:pt x="961" y="420"/>
                    <a:pt x="963" y="405"/>
                    <a:pt x="960" y="397"/>
                  </a:cubicBezTo>
                  <a:close/>
                  <a:moveTo>
                    <a:pt x="944" y="377"/>
                  </a:moveTo>
                  <a:lnTo>
                    <a:pt x="944" y="377"/>
                  </a:lnTo>
                  <a:cubicBezTo>
                    <a:pt x="946" y="403"/>
                    <a:pt x="940" y="435"/>
                    <a:pt x="949" y="448"/>
                  </a:cubicBezTo>
                  <a:cubicBezTo>
                    <a:pt x="946" y="426"/>
                    <a:pt x="950" y="398"/>
                    <a:pt x="944" y="377"/>
                  </a:cubicBezTo>
                  <a:close/>
                  <a:moveTo>
                    <a:pt x="1038" y="368"/>
                  </a:moveTo>
                  <a:lnTo>
                    <a:pt x="1038" y="368"/>
                  </a:lnTo>
                  <a:cubicBezTo>
                    <a:pt x="1002" y="365"/>
                    <a:pt x="978" y="370"/>
                    <a:pt x="940" y="368"/>
                  </a:cubicBezTo>
                  <a:cubicBezTo>
                    <a:pt x="967" y="373"/>
                    <a:pt x="1013" y="373"/>
                    <a:pt x="1038" y="368"/>
                  </a:cubicBezTo>
                  <a:close/>
                  <a:moveTo>
                    <a:pt x="941" y="361"/>
                  </a:moveTo>
                  <a:lnTo>
                    <a:pt x="941" y="361"/>
                  </a:lnTo>
                  <a:cubicBezTo>
                    <a:pt x="971" y="365"/>
                    <a:pt x="998" y="361"/>
                    <a:pt x="1029" y="361"/>
                  </a:cubicBezTo>
                  <a:cubicBezTo>
                    <a:pt x="1014" y="346"/>
                    <a:pt x="1002" y="329"/>
                    <a:pt x="983" y="318"/>
                  </a:cubicBezTo>
                  <a:cubicBezTo>
                    <a:pt x="978" y="326"/>
                    <a:pt x="968" y="332"/>
                    <a:pt x="960" y="340"/>
                  </a:cubicBezTo>
                  <a:cubicBezTo>
                    <a:pt x="953" y="346"/>
                    <a:pt x="940" y="356"/>
                    <a:pt x="941" y="361"/>
                  </a:cubicBezTo>
                  <a:close/>
                  <a:moveTo>
                    <a:pt x="936" y="481"/>
                  </a:moveTo>
                  <a:lnTo>
                    <a:pt x="936" y="481"/>
                  </a:lnTo>
                  <a:cubicBezTo>
                    <a:pt x="935" y="478"/>
                    <a:pt x="935" y="475"/>
                    <a:pt x="931" y="475"/>
                  </a:cubicBezTo>
                  <a:cubicBezTo>
                    <a:pt x="931" y="479"/>
                    <a:pt x="931" y="482"/>
                    <a:pt x="936" y="481"/>
                  </a:cubicBezTo>
                  <a:close/>
                  <a:moveTo>
                    <a:pt x="946" y="481"/>
                  </a:moveTo>
                  <a:lnTo>
                    <a:pt x="946" y="481"/>
                  </a:lnTo>
                  <a:cubicBezTo>
                    <a:pt x="947" y="474"/>
                    <a:pt x="943" y="473"/>
                    <a:pt x="939" y="475"/>
                  </a:cubicBezTo>
                  <a:cubicBezTo>
                    <a:pt x="938" y="480"/>
                    <a:pt x="941" y="481"/>
                    <a:pt x="946" y="481"/>
                  </a:cubicBezTo>
                  <a:close/>
                  <a:moveTo>
                    <a:pt x="951" y="474"/>
                  </a:moveTo>
                  <a:lnTo>
                    <a:pt x="951" y="474"/>
                  </a:lnTo>
                  <a:cubicBezTo>
                    <a:pt x="950" y="475"/>
                    <a:pt x="950" y="477"/>
                    <a:pt x="950" y="481"/>
                  </a:cubicBezTo>
                  <a:cubicBezTo>
                    <a:pt x="953" y="481"/>
                    <a:pt x="955" y="480"/>
                    <a:pt x="956" y="479"/>
                  </a:cubicBezTo>
                  <a:cubicBezTo>
                    <a:pt x="956" y="476"/>
                    <a:pt x="954" y="475"/>
                    <a:pt x="951" y="474"/>
                  </a:cubicBezTo>
                  <a:close/>
                  <a:moveTo>
                    <a:pt x="949" y="489"/>
                  </a:moveTo>
                  <a:lnTo>
                    <a:pt x="949" y="489"/>
                  </a:lnTo>
                  <a:cubicBezTo>
                    <a:pt x="949" y="486"/>
                    <a:pt x="957" y="490"/>
                    <a:pt x="956" y="485"/>
                  </a:cubicBezTo>
                  <a:cubicBezTo>
                    <a:pt x="947" y="483"/>
                    <a:pt x="938" y="483"/>
                    <a:pt x="931" y="488"/>
                  </a:cubicBezTo>
                  <a:cubicBezTo>
                    <a:pt x="935" y="488"/>
                    <a:pt x="936" y="490"/>
                    <a:pt x="937" y="492"/>
                  </a:cubicBezTo>
                  <a:cubicBezTo>
                    <a:pt x="935" y="494"/>
                    <a:pt x="929" y="493"/>
                    <a:pt x="930" y="498"/>
                  </a:cubicBezTo>
                  <a:cubicBezTo>
                    <a:pt x="938" y="503"/>
                    <a:pt x="941" y="510"/>
                    <a:pt x="943" y="518"/>
                  </a:cubicBezTo>
                  <a:cubicBezTo>
                    <a:pt x="946" y="517"/>
                    <a:pt x="943" y="509"/>
                    <a:pt x="944" y="505"/>
                  </a:cubicBezTo>
                  <a:cubicBezTo>
                    <a:pt x="949" y="504"/>
                    <a:pt x="956" y="504"/>
                    <a:pt x="956" y="498"/>
                  </a:cubicBezTo>
                  <a:cubicBezTo>
                    <a:pt x="955" y="494"/>
                    <a:pt x="949" y="494"/>
                    <a:pt x="949" y="489"/>
                  </a:cubicBezTo>
                  <a:close/>
                  <a:moveTo>
                    <a:pt x="805" y="448"/>
                  </a:moveTo>
                  <a:lnTo>
                    <a:pt x="805" y="448"/>
                  </a:lnTo>
                  <a:cubicBezTo>
                    <a:pt x="813" y="452"/>
                    <a:pt x="818" y="448"/>
                    <a:pt x="831" y="449"/>
                  </a:cubicBezTo>
                  <a:cubicBezTo>
                    <a:pt x="828" y="443"/>
                    <a:pt x="807" y="441"/>
                    <a:pt x="805" y="448"/>
                  </a:cubicBezTo>
                  <a:close/>
                  <a:moveTo>
                    <a:pt x="796" y="439"/>
                  </a:moveTo>
                  <a:lnTo>
                    <a:pt x="796" y="439"/>
                  </a:lnTo>
                  <a:cubicBezTo>
                    <a:pt x="804" y="440"/>
                    <a:pt x="825" y="443"/>
                    <a:pt x="831" y="438"/>
                  </a:cubicBezTo>
                  <a:cubicBezTo>
                    <a:pt x="827" y="428"/>
                    <a:pt x="807" y="435"/>
                    <a:pt x="796" y="433"/>
                  </a:cubicBezTo>
                  <a:lnTo>
                    <a:pt x="796" y="439"/>
                  </a:lnTo>
                  <a:lnTo>
                    <a:pt x="796" y="439"/>
                  </a:lnTo>
                  <a:close/>
                  <a:moveTo>
                    <a:pt x="464" y="230"/>
                  </a:moveTo>
                  <a:lnTo>
                    <a:pt x="464" y="230"/>
                  </a:lnTo>
                  <a:cubicBezTo>
                    <a:pt x="430" y="259"/>
                    <a:pt x="392" y="283"/>
                    <a:pt x="361" y="315"/>
                  </a:cubicBezTo>
                  <a:cubicBezTo>
                    <a:pt x="370" y="316"/>
                    <a:pt x="372" y="310"/>
                    <a:pt x="376" y="306"/>
                  </a:cubicBezTo>
                  <a:cubicBezTo>
                    <a:pt x="410" y="283"/>
                    <a:pt x="443" y="258"/>
                    <a:pt x="472" y="230"/>
                  </a:cubicBezTo>
                  <a:lnTo>
                    <a:pt x="464" y="230"/>
                  </a:lnTo>
                  <a:lnTo>
                    <a:pt x="464" y="230"/>
                  </a:lnTo>
                  <a:close/>
                  <a:moveTo>
                    <a:pt x="297" y="363"/>
                  </a:moveTo>
                  <a:lnTo>
                    <a:pt x="297" y="363"/>
                  </a:lnTo>
                  <a:lnTo>
                    <a:pt x="399" y="363"/>
                  </a:lnTo>
                  <a:cubicBezTo>
                    <a:pt x="381" y="346"/>
                    <a:pt x="366" y="328"/>
                    <a:pt x="346" y="315"/>
                  </a:cubicBezTo>
                  <a:cubicBezTo>
                    <a:pt x="336" y="322"/>
                    <a:pt x="328" y="332"/>
                    <a:pt x="318" y="341"/>
                  </a:cubicBezTo>
                  <a:cubicBezTo>
                    <a:pt x="310" y="348"/>
                    <a:pt x="295" y="355"/>
                    <a:pt x="297" y="363"/>
                  </a:cubicBezTo>
                  <a:close/>
                  <a:moveTo>
                    <a:pt x="389" y="380"/>
                  </a:moveTo>
                  <a:lnTo>
                    <a:pt x="389" y="380"/>
                  </a:lnTo>
                  <a:cubicBezTo>
                    <a:pt x="391" y="405"/>
                    <a:pt x="386" y="427"/>
                    <a:pt x="393" y="443"/>
                  </a:cubicBezTo>
                  <a:cubicBezTo>
                    <a:pt x="393" y="428"/>
                    <a:pt x="395" y="395"/>
                    <a:pt x="389" y="380"/>
                  </a:cubicBezTo>
                  <a:close/>
                  <a:moveTo>
                    <a:pt x="354" y="380"/>
                  </a:moveTo>
                  <a:lnTo>
                    <a:pt x="354" y="380"/>
                  </a:lnTo>
                  <a:cubicBezTo>
                    <a:pt x="353" y="403"/>
                    <a:pt x="356" y="422"/>
                    <a:pt x="356" y="443"/>
                  </a:cubicBezTo>
                  <a:cubicBezTo>
                    <a:pt x="363" y="446"/>
                    <a:pt x="378" y="445"/>
                    <a:pt x="386" y="443"/>
                  </a:cubicBezTo>
                  <a:cubicBezTo>
                    <a:pt x="387" y="421"/>
                    <a:pt x="384" y="402"/>
                    <a:pt x="385" y="380"/>
                  </a:cubicBezTo>
                  <a:cubicBezTo>
                    <a:pt x="375" y="377"/>
                    <a:pt x="364" y="377"/>
                    <a:pt x="354" y="380"/>
                  </a:cubicBezTo>
                  <a:close/>
                  <a:moveTo>
                    <a:pt x="360" y="384"/>
                  </a:moveTo>
                  <a:lnTo>
                    <a:pt x="360" y="384"/>
                  </a:lnTo>
                  <a:cubicBezTo>
                    <a:pt x="365" y="383"/>
                    <a:pt x="374" y="381"/>
                    <a:pt x="379" y="384"/>
                  </a:cubicBezTo>
                  <a:cubicBezTo>
                    <a:pt x="381" y="401"/>
                    <a:pt x="381" y="419"/>
                    <a:pt x="382" y="438"/>
                  </a:cubicBezTo>
                  <a:cubicBezTo>
                    <a:pt x="376" y="439"/>
                    <a:pt x="369" y="441"/>
                    <a:pt x="361" y="440"/>
                  </a:cubicBezTo>
                  <a:cubicBezTo>
                    <a:pt x="360" y="423"/>
                    <a:pt x="357" y="401"/>
                    <a:pt x="360" y="384"/>
                  </a:cubicBezTo>
                  <a:close/>
                  <a:moveTo>
                    <a:pt x="350" y="380"/>
                  </a:moveTo>
                  <a:lnTo>
                    <a:pt x="350" y="380"/>
                  </a:lnTo>
                  <a:cubicBezTo>
                    <a:pt x="348" y="380"/>
                    <a:pt x="348" y="378"/>
                    <a:pt x="346" y="378"/>
                  </a:cubicBezTo>
                  <a:cubicBezTo>
                    <a:pt x="343" y="397"/>
                    <a:pt x="343" y="426"/>
                    <a:pt x="346" y="445"/>
                  </a:cubicBezTo>
                  <a:cubicBezTo>
                    <a:pt x="358" y="433"/>
                    <a:pt x="347" y="403"/>
                    <a:pt x="350" y="380"/>
                  </a:cubicBezTo>
                  <a:close/>
                  <a:moveTo>
                    <a:pt x="310" y="443"/>
                  </a:moveTo>
                  <a:lnTo>
                    <a:pt x="310" y="443"/>
                  </a:lnTo>
                  <a:cubicBezTo>
                    <a:pt x="317" y="446"/>
                    <a:pt x="334" y="446"/>
                    <a:pt x="341" y="443"/>
                  </a:cubicBezTo>
                  <a:cubicBezTo>
                    <a:pt x="341" y="422"/>
                    <a:pt x="339" y="402"/>
                    <a:pt x="340" y="380"/>
                  </a:cubicBezTo>
                  <a:cubicBezTo>
                    <a:pt x="332" y="377"/>
                    <a:pt x="319" y="379"/>
                    <a:pt x="310" y="378"/>
                  </a:cubicBezTo>
                  <a:cubicBezTo>
                    <a:pt x="306" y="399"/>
                    <a:pt x="312" y="420"/>
                    <a:pt x="310" y="443"/>
                  </a:cubicBezTo>
                  <a:close/>
                  <a:moveTo>
                    <a:pt x="314" y="384"/>
                  </a:moveTo>
                  <a:lnTo>
                    <a:pt x="314" y="384"/>
                  </a:lnTo>
                  <a:cubicBezTo>
                    <a:pt x="320" y="383"/>
                    <a:pt x="330" y="381"/>
                    <a:pt x="336" y="384"/>
                  </a:cubicBezTo>
                  <a:cubicBezTo>
                    <a:pt x="337" y="401"/>
                    <a:pt x="337" y="419"/>
                    <a:pt x="337" y="438"/>
                  </a:cubicBezTo>
                  <a:cubicBezTo>
                    <a:pt x="331" y="439"/>
                    <a:pt x="321" y="442"/>
                    <a:pt x="315" y="439"/>
                  </a:cubicBezTo>
                  <a:cubicBezTo>
                    <a:pt x="315" y="424"/>
                    <a:pt x="312" y="398"/>
                    <a:pt x="314" y="384"/>
                  </a:cubicBezTo>
                  <a:close/>
                  <a:moveTo>
                    <a:pt x="297" y="373"/>
                  </a:moveTo>
                  <a:lnTo>
                    <a:pt x="297" y="373"/>
                  </a:lnTo>
                  <a:cubicBezTo>
                    <a:pt x="326" y="374"/>
                    <a:pt x="368" y="377"/>
                    <a:pt x="395" y="371"/>
                  </a:cubicBezTo>
                  <a:cubicBezTo>
                    <a:pt x="365" y="367"/>
                    <a:pt x="316" y="365"/>
                    <a:pt x="297" y="373"/>
                  </a:cubicBezTo>
                  <a:close/>
                  <a:moveTo>
                    <a:pt x="305" y="443"/>
                  </a:moveTo>
                  <a:lnTo>
                    <a:pt x="305" y="443"/>
                  </a:lnTo>
                  <a:cubicBezTo>
                    <a:pt x="305" y="427"/>
                    <a:pt x="308" y="396"/>
                    <a:pt x="303" y="380"/>
                  </a:cubicBezTo>
                  <a:cubicBezTo>
                    <a:pt x="302" y="393"/>
                    <a:pt x="296" y="430"/>
                    <a:pt x="305" y="443"/>
                  </a:cubicBezTo>
                  <a:close/>
                  <a:moveTo>
                    <a:pt x="292" y="452"/>
                  </a:moveTo>
                  <a:lnTo>
                    <a:pt x="292" y="452"/>
                  </a:lnTo>
                  <a:cubicBezTo>
                    <a:pt x="310" y="460"/>
                    <a:pt x="335" y="452"/>
                    <a:pt x="356" y="453"/>
                  </a:cubicBezTo>
                  <a:cubicBezTo>
                    <a:pt x="371" y="454"/>
                    <a:pt x="386" y="455"/>
                    <a:pt x="402" y="452"/>
                  </a:cubicBezTo>
                  <a:cubicBezTo>
                    <a:pt x="380" y="443"/>
                    <a:pt x="349" y="448"/>
                    <a:pt x="324" y="449"/>
                  </a:cubicBezTo>
                  <a:cubicBezTo>
                    <a:pt x="313" y="449"/>
                    <a:pt x="301" y="446"/>
                    <a:pt x="292" y="452"/>
                  </a:cubicBezTo>
                  <a:close/>
                  <a:moveTo>
                    <a:pt x="385" y="478"/>
                  </a:moveTo>
                  <a:lnTo>
                    <a:pt x="385" y="478"/>
                  </a:lnTo>
                  <a:cubicBezTo>
                    <a:pt x="384" y="475"/>
                    <a:pt x="384" y="472"/>
                    <a:pt x="380" y="472"/>
                  </a:cubicBezTo>
                  <a:cubicBezTo>
                    <a:pt x="380" y="476"/>
                    <a:pt x="380" y="479"/>
                    <a:pt x="385" y="478"/>
                  </a:cubicBezTo>
                  <a:close/>
                  <a:moveTo>
                    <a:pt x="387" y="479"/>
                  </a:moveTo>
                  <a:lnTo>
                    <a:pt x="387" y="479"/>
                  </a:lnTo>
                  <a:cubicBezTo>
                    <a:pt x="392" y="479"/>
                    <a:pt x="396" y="478"/>
                    <a:pt x="396" y="474"/>
                  </a:cubicBezTo>
                  <a:cubicBezTo>
                    <a:pt x="395" y="473"/>
                    <a:pt x="394" y="472"/>
                    <a:pt x="395" y="471"/>
                  </a:cubicBezTo>
                  <a:cubicBezTo>
                    <a:pt x="391" y="470"/>
                    <a:pt x="388" y="470"/>
                    <a:pt x="386" y="472"/>
                  </a:cubicBezTo>
                  <a:cubicBezTo>
                    <a:pt x="385" y="475"/>
                    <a:pt x="386" y="478"/>
                    <a:pt x="387" y="479"/>
                  </a:cubicBezTo>
                  <a:close/>
                  <a:moveTo>
                    <a:pt x="400" y="478"/>
                  </a:moveTo>
                  <a:lnTo>
                    <a:pt x="400" y="478"/>
                  </a:lnTo>
                  <a:cubicBezTo>
                    <a:pt x="401" y="474"/>
                    <a:pt x="403" y="472"/>
                    <a:pt x="399" y="471"/>
                  </a:cubicBezTo>
                  <a:cubicBezTo>
                    <a:pt x="397" y="472"/>
                    <a:pt x="397" y="478"/>
                    <a:pt x="400" y="478"/>
                  </a:cubicBezTo>
                  <a:close/>
                  <a:moveTo>
                    <a:pt x="501" y="599"/>
                  </a:moveTo>
                  <a:lnTo>
                    <a:pt x="501" y="599"/>
                  </a:lnTo>
                  <a:cubicBezTo>
                    <a:pt x="509" y="586"/>
                    <a:pt x="528" y="583"/>
                    <a:pt x="538" y="573"/>
                  </a:cubicBezTo>
                  <a:cubicBezTo>
                    <a:pt x="522" y="570"/>
                    <a:pt x="528" y="544"/>
                    <a:pt x="513" y="540"/>
                  </a:cubicBezTo>
                  <a:cubicBezTo>
                    <a:pt x="500" y="547"/>
                    <a:pt x="484" y="550"/>
                    <a:pt x="480" y="564"/>
                  </a:cubicBezTo>
                  <a:cubicBezTo>
                    <a:pt x="486" y="576"/>
                    <a:pt x="493" y="589"/>
                    <a:pt x="501" y="599"/>
                  </a:cubicBezTo>
                  <a:close/>
                  <a:moveTo>
                    <a:pt x="507" y="930"/>
                  </a:moveTo>
                  <a:lnTo>
                    <a:pt x="507" y="930"/>
                  </a:lnTo>
                  <a:cubicBezTo>
                    <a:pt x="508" y="924"/>
                    <a:pt x="506" y="908"/>
                    <a:pt x="503" y="901"/>
                  </a:cubicBezTo>
                  <a:cubicBezTo>
                    <a:pt x="505" y="910"/>
                    <a:pt x="498" y="928"/>
                    <a:pt x="507" y="930"/>
                  </a:cubicBezTo>
                  <a:close/>
                  <a:moveTo>
                    <a:pt x="825" y="978"/>
                  </a:moveTo>
                  <a:lnTo>
                    <a:pt x="825" y="978"/>
                  </a:lnTo>
                  <a:cubicBezTo>
                    <a:pt x="827" y="969"/>
                    <a:pt x="826" y="949"/>
                    <a:pt x="826" y="942"/>
                  </a:cubicBezTo>
                  <a:cubicBezTo>
                    <a:pt x="730" y="941"/>
                    <a:pt x="610" y="939"/>
                    <a:pt x="505" y="937"/>
                  </a:cubicBezTo>
                  <a:cubicBezTo>
                    <a:pt x="504" y="938"/>
                    <a:pt x="504" y="939"/>
                    <a:pt x="504" y="940"/>
                  </a:cubicBezTo>
                  <a:cubicBezTo>
                    <a:pt x="501" y="949"/>
                    <a:pt x="502" y="966"/>
                    <a:pt x="504" y="975"/>
                  </a:cubicBezTo>
                  <a:cubicBezTo>
                    <a:pt x="515" y="966"/>
                    <a:pt x="516" y="947"/>
                    <a:pt x="531" y="946"/>
                  </a:cubicBezTo>
                  <a:cubicBezTo>
                    <a:pt x="548" y="945"/>
                    <a:pt x="555" y="962"/>
                    <a:pt x="563" y="976"/>
                  </a:cubicBezTo>
                  <a:lnTo>
                    <a:pt x="569" y="976"/>
                  </a:lnTo>
                  <a:cubicBezTo>
                    <a:pt x="579" y="944"/>
                    <a:pt x="618" y="942"/>
                    <a:pt x="626" y="976"/>
                  </a:cubicBezTo>
                  <a:cubicBezTo>
                    <a:pt x="645" y="980"/>
                    <a:pt x="645" y="953"/>
                    <a:pt x="661" y="950"/>
                  </a:cubicBezTo>
                  <a:cubicBezTo>
                    <a:pt x="673" y="948"/>
                    <a:pt x="684" y="956"/>
                    <a:pt x="688" y="962"/>
                  </a:cubicBezTo>
                  <a:cubicBezTo>
                    <a:pt x="695" y="972"/>
                    <a:pt x="692" y="981"/>
                    <a:pt x="703" y="979"/>
                  </a:cubicBezTo>
                  <a:cubicBezTo>
                    <a:pt x="709" y="978"/>
                    <a:pt x="711" y="965"/>
                    <a:pt x="717" y="959"/>
                  </a:cubicBezTo>
                  <a:cubicBezTo>
                    <a:pt x="736" y="940"/>
                    <a:pt x="757" y="961"/>
                    <a:pt x="763" y="979"/>
                  </a:cubicBezTo>
                  <a:cubicBezTo>
                    <a:pt x="781" y="975"/>
                    <a:pt x="774" y="954"/>
                    <a:pt x="792" y="950"/>
                  </a:cubicBezTo>
                  <a:cubicBezTo>
                    <a:pt x="811" y="947"/>
                    <a:pt x="816" y="964"/>
                    <a:pt x="825" y="978"/>
                  </a:cubicBezTo>
                  <a:close/>
                  <a:moveTo>
                    <a:pt x="825" y="837"/>
                  </a:moveTo>
                  <a:lnTo>
                    <a:pt x="825" y="837"/>
                  </a:lnTo>
                  <a:cubicBezTo>
                    <a:pt x="839" y="818"/>
                    <a:pt x="808" y="802"/>
                    <a:pt x="798" y="818"/>
                  </a:cubicBezTo>
                  <a:cubicBezTo>
                    <a:pt x="806" y="824"/>
                    <a:pt x="815" y="837"/>
                    <a:pt x="825" y="837"/>
                  </a:cubicBezTo>
                  <a:close/>
                  <a:moveTo>
                    <a:pt x="504" y="835"/>
                  </a:moveTo>
                  <a:lnTo>
                    <a:pt x="504" y="835"/>
                  </a:lnTo>
                  <a:cubicBezTo>
                    <a:pt x="514" y="831"/>
                    <a:pt x="521" y="825"/>
                    <a:pt x="527" y="816"/>
                  </a:cubicBezTo>
                  <a:cubicBezTo>
                    <a:pt x="525" y="809"/>
                    <a:pt x="510" y="809"/>
                    <a:pt x="503" y="812"/>
                  </a:cubicBezTo>
                  <a:cubicBezTo>
                    <a:pt x="503" y="820"/>
                    <a:pt x="501" y="830"/>
                    <a:pt x="504" y="835"/>
                  </a:cubicBezTo>
                  <a:close/>
                  <a:moveTo>
                    <a:pt x="503" y="848"/>
                  </a:moveTo>
                  <a:lnTo>
                    <a:pt x="503" y="848"/>
                  </a:lnTo>
                  <a:cubicBezTo>
                    <a:pt x="511" y="849"/>
                    <a:pt x="519" y="839"/>
                    <a:pt x="526" y="834"/>
                  </a:cubicBezTo>
                  <a:cubicBezTo>
                    <a:pt x="533" y="828"/>
                    <a:pt x="543" y="821"/>
                    <a:pt x="546" y="812"/>
                  </a:cubicBezTo>
                  <a:cubicBezTo>
                    <a:pt x="528" y="821"/>
                    <a:pt x="513" y="833"/>
                    <a:pt x="503" y="848"/>
                  </a:cubicBezTo>
                  <a:close/>
                  <a:moveTo>
                    <a:pt x="515" y="932"/>
                  </a:moveTo>
                  <a:lnTo>
                    <a:pt x="515" y="932"/>
                  </a:lnTo>
                  <a:lnTo>
                    <a:pt x="526" y="932"/>
                  </a:lnTo>
                  <a:cubicBezTo>
                    <a:pt x="519" y="911"/>
                    <a:pt x="519" y="883"/>
                    <a:pt x="520" y="863"/>
                  </a:cubicBezTo>
                  <a:lnTo>
                    <a:pt x="515" y="863"/>
                  </a:lnTo>
                  <a:cubicBezTo>
                    <a:pt x="507" y="885"/>
                    <a:pt x="507" y="910"/>
                    <a:pt x="515" y="932"/>
                  </a:cubicBezTo>
                  <a:close/>
                  <a:moveTo>
                    <a:pt x="605" y="933"/>
                  </a:moveTo>
                  <a:lnTo>
                    <a:pt x="605" y="933"/>
                  </a:lnTo>
                  <a:cubicBezTo>
                    <a:pt x="605" y="925"/>
                    <a:pt x="603" y="919"/>
                    <a:pt x="600" y="913"/>
                  </a:cubicBezTo>
                  <a:cubicBezTo>
                    <a:pt x="590" y="910"/>
                    <a:pt x="570" y="910"/>
                    <a:pt x="563" y="916"/>
                  </a:cubicBezTo>
                  <a:cubicBezTo>
                    <a:pt x="563" y="923"/>
                    <a:pt x="569" y="924"/>
                    <a:pt x="569" y="932"/>
                  </a:cubicBezTo>
                  <a:cubicBezTo>
                    <a:pt x="578" y="936"/>
                    <a:pt x="586" y="931"/>
                    <a:pt x="592" y="927"/>
                  </a:cubicBezTo>
                  <a:lnTo>
                    <a:pt x="592" y="933"/>
                  </a:lnTo>
                  <a:cubicBezTo>
                    <a:pt x="598" y="932"/>
                    <a:pt x="601" y="937"/>
                    <a:pt x="605" y="933"/>
                  </a:cubicBezTo>
                  <a:close/>
                  <a:moveTo>
                    <a:pt x="605" y="854"/>
                  </a:moveTo>
                  <a:lnTo>
                    <a:pt x="605" y="854"/>
                  </a:lnTo>
                  <a:lnTo>
                    <a:pt x="590" y="854"/>
                  </a:lnTo>
                  <a:cubicBezTo>
                    <a:pt x="588" y="850"/>
                    <a:pt x="589" y="843"/>
                    <a:pt x="583" y="844"/>
                  </a:cubicBezTo>
                  <a:cubicBezTo>
                    <a:pt x="583" y="856"/>
                    <a:pt x="579" y="866"/>
                    <a:pt x="590" y="868"/>
                  </a:cubicBezTo>
                  <a:cubicBezTo>
                    <a:pt x="597" y="865"/>
                    <a:pt x="602" y="860"/>
                    <a:pt x="605" y="854"/>
                  </a:cubicBezTo>
                  <a:close/>
                  <a:moveTo>
                    <a:pt x="645" y="812"/>
                  </a:moveTo>
                  <a:lnTo>
                    <a:pt x="645" y="812"/>
                  </a:lnTo>
                  <a:cubicBezTo>
                    <a:pt x="618" y="810"/>
                    <a:pt x="580" y="810"/>
                    <a:pt x="553" y="812"/>
                  </a:cubicBezTo>
                  <a:cubicBezTo>
                    <a:pt x="553" y="814"/>
                    <a:pt x="554" y="815"/>
                    <a:pt x="554" y="816"/>
                  </a:cubicBezTo>
                  <a:cubicBezTo>
                    <a:pt x="578" y="812"/>
                    <a:pt x="620" y="819"/>
                    <a:pt x="645" y="812"/>
                  </a:cubicBezTo>
                  <a:close/>
                  <a:moveTo>
                    <a:pt x="556" y="858"/>
                  </a:moveTo>
                  <a:lnTo>
                    <a:pt x="556" y="858"/>
                  </a:lnTo>
                  <a:lnTo>
                    <a:pt x="551" y="858"/>
                  </a:lnTo>
                  <a:cubicBezTo>
                    <a:pt x="550" y="868"/>
                    <a:pt x="553" y="873"/>
                    <a:pt x="560" y="874"/>
                  </a:cubicBezTo>
                  <a:cubicBezTo>
                    <a:pt x="560" y="867"/>
                    <a:pt x="558" y="863"/>
                    <a:pt x="556" y="858"/>
                  </a:cubicBezTo>
                  <a:close/>
                  <a:moveTo>
                    <a:pt x="530" y="835"/>
                  </a:moveTo>
                  <a:lnTo>
                    <a:pt x="530" y="835"/>
                  </a:lnTo>
                  <a:cubicBezTo>
                    <a:pt x="536" y="840"/>
                    <a:pt x="533" y="847"/>
                    <a:pt x="530" y="852"/>
                  </a:cubicBezTo>
                  <a:cubicBezTo>
                    <a:pt x="541" y="852"/>
                    <a:pt x="538" y="867"/>
                    <a:pt x="550" y="867"/>
                  </a:cubicBezTo>
                  <a:cubicBezTo>
                    <a:pt x="548" y="858"/>
                    <a:pt x="553" y="856"/>
                    <a:pt x="554" y="851"/>
                  </a:cubicBezTo>
                  <a:cubicBezTo>
                    <a:pt x="546" y="851"/>
                    <a:pt x="552" y="845"/>
                    <a:pt x="554" y="842"/>
                  </a:cubicBezTo>
                  <a:cubicBezTo>
                    <a:pt x="548" y="838"/>
                    <a:pt x="546" y="829"/>
                    <a:pt x="538" y="827"/>
                  </a:cubicBezTo>
                  <a:cubicBezTo>
                    <a:pt x="534" y="828"/>
                    <a:pt x="531" y="831"/>
                    <a:pt x="530" y="835"/>
                  </a:cubicBezTo>
                  <a:close/>
                  <a:moveTo>
                    <a:pt x="526" y="854"/>
                  </a:moveTo>
                  <a:lnTo>
                    <a:pt x="526" y="854"/>
                  </a:lnTo>
                  <a:lnTo>
                    <a:pt x="517" y="854"/>
                  </a:lnTo>
                  <a:lnTo>
                    <a:pt x="517" y="857"/>
                  </a:lnTo>
                  <a:cubicBezTo>
                    <a:pt x="520" y="856"/>
                    <a:pt x="527" y="859"/>
                    <a:pt x="526" y="854"/>
                  </a:cubicBezTo>
                  <a:close/>
                  <a:moveTo>
                    <a:pt x="528" y="850"/>
                  </a:moveTo>
                  <a:lnTo>
                    <a:pt x="528" y="850"/>
                  </a:lnTo>
                  <a:cubicBezTo>
                    <a:pt x="530" y="844"/>
                    <a:pt x="532" y="843"/>
                    <a:pt x="530" y="837"/>
                  </a:cubicBezTo>
                  <a:cubicBezTo>
                    <a:pt x="520" y="837"/>
                    <a:pt x="513" y="847"/>
                    <a:pt x="513" y="852"/>
                  </a:cubicBezTo>
                  <a:cubicBezTo>
                    <a:pt x="516" y="855"/>
                    <a:pt x="523" y="850"/>
                    <a:pt x="528" y="850"/>
                  </a:cubicBezTo>
                  <a:close/>
                  <a:moveTo>
                    <a:pt x="622" y="851"/>
                  </a:moveTo>
                  <a:lnTo>
                    <a:pt x="622" y="851"/>
                  </a:lnTo>
                  <a:cubicBezTo>
                    <a:pt x="625" y="846"/>
                    <a:pt x="623" y="836"/>
                    <a:pt x="632" y="837"/>
                  </a:cubicBezTo>
                  <a:cubicBezTo>
                    <a:pt x="631" y="843"/>
                    <a:pt x="634" y="845"/>
                    <a:pt x="633" y="851"/>
                  </a:cubicBezTo>
                  <a:cubicBezTo>
                    <a:pt x="637" y="852"/>
                    <a:pt x="642" y="854"/>
                    <a:pt x="645" y="851"/>
                  </a:cubicBezTo>
                  <a:cubicBezTo>
                    <a:pt x="645" y="843"/>
                    <a:pt x="642" y="838"/>
                    <a:pt x="641" y="831"/>
                  </a:cubicBezTo>
                  <a:cubicBezTo>
                    <a:pt x="611" y="827"/>
                    <a:pt x="586" y="831"/>
                    <a:pt x="553" y="832"/>
                  </a:cubicBezTo>
                  <a:cubicBezTo>
                    <a:pt x="555" y="840"/>
                    <a:pt x="561" y="843"/>
                    <a:pt x="560" y="854"/>
                  </a:cubicBezTo>
                  <a:lnTo>
                    <a:pt x="579" y="854"/>
                  </a:lnTo>
                  <a:cubicBezTo>
                    <a:pt x="582" y="851"/>
                    <a:pt x="579" y="842"/>
                    <a:pt x="583" y="841"/>
                  </a:cubicBezTo>
                  <a:cubicBezTo>
                    <a:pt x="591" y="840"/>
                    <a:pt x="587" y="849"/>
                    <a:pt x="593" y="850"/>
                  </a:cubicBezTo>
                  <a:cubicBezTo>
                    <a:pt x="600" y="853"/>
                    <a:pt x="613" y="850"/>
                    <a:pt x="622" y="851"/>
                  </a:cubicBezTo>
                  <a:close/>
                  <a:moveTo>
                    <a:pt x="684" y="847"/>
                  </a:moveTo>
                  <a:lnTo>
                    <a:pt x="684" y="847"/>
                  </a:lnTo>
                  <a:cubicBezTo>
                    <a:pt x="689" y="834"/>
                    <a:pt x="688" y="822"/>
                    <a:pt x="681" y="812"/>
                  </a:cubicBezTo>
                  <a:cubicBezTo>
                    <a:pt x="652" y="800"/>
                    <a:pt x="637" y="830"/>
                    <a:pt x="652" y="850"/>
                  </a:cubicBezTo>
                  <a:cubicBezTo>
                    <a:pt x="661" y="847"/>
                    <a:pt x="675" y="850"/>
                    <a:pt x="684" y="847"/>
                  </a:cubicBezTo>
                  <a:close/>
                  <a:moveTo>
                    <a:pt x="682" y="841"/>
                  </a:moveTo>
                  <a:lnTo>
                    <a:pt x="682" y="841"/>
                  </a:lnTo>
                  <a:cubicBezTo>
                    <a:pt x="679" y="840"/>
                    <a:pt x="681" y="832"/>
                    <a:pt x="682" y="831"/>
                  </a:cubicBezTo>
                  <a:cubicBezTo>
                    <a:pt x="687" y="833"/>
                    <a:pt x="684" y="838"/>
                    <a:pt x="682" y="841"/>
                  </a:cubicBezTo>
                  <a:close/>
                  <a:moveTo>
                    <a:pt x="698" y="936"/>
                  </a:moveTo>
                  <a:lnTo>
                    <a:pt x="698" y="936"/>
                  </a:lnTo>
                  <a:cubicBezTo>
                    <a:pt x="702" y="930"/>
                    <a:pt x="697" y="915"/>
                    <a:pt x="697" y="901"/>
                  </a:cubicBezTo>
                  <a:cubicBezTo>
                    <a:pt x="696" y="885"/>
                    <a:pt x="699" y="869"/>
                    <a:pt x="688" y="865"/>
                  </a:cubicBezTo>
                  <a:cubicBezTo>
                    <a:pt x="688" y="867"/>
                    <a:pt x="686" y="867"/>
                    <a:pt x="687" y="870"/>
                  </a:cubicBezTo>
                  <a:cubicBezTo>
                    <a:pt x="687" y="874"/>
                    <a:pt x="686" y="879"/>
                    <a:pt x="687" y="884"/>
                  </a:cubicBezTo>
                  <a:cubicBezTo>
                    <a:pt x="688" y="901"/>
                    <a:pt x="688" y="929"/>
                    <a:pt x="698" y="936"/>
                  </a:cubicBezTo>
                  <a:close/>
                  <a:moveTo>
                    <a:pt x="698" y="874"/>
                  </a:moveTo>
                  <a:lnTo>
                    <a:pt x="698" y="874"/>
                  </a:lnTo>
                  <a:cubicBezTo>
                    <a:pt x="700" y="869"/>
                    <a:pt x="702" y="866"/>
                    <a:pt x="703" y="860"/>
                  </a:cubicBezTo>
                  <a:lnTo>
                    <a:pt x="695" y="860"/>
                  </a:lnTo>
                  <a:cubicBezTo>
                    <a:pt x="693" y="864"/>
                    <a:pt x="695" y="871"/>
                    <a:pt x="698" y="874"/>
                  </a:cubicBezTo>
                  <a:close/>
                  <a:moveTo>
                    <a:pt x="772" y="815"/>
                  </a:moveTo>
                  <a:lnTo>
                    <a:pt x="772" y="815"/>
                  </a:lnTo>
                  <a:cubicBezTo>
                    <a:pt x="764" y="807"/>
                    <a:pt x="748" y="811"/>
                    <a:pt x="734" y="811"/>
                  </a:cubicBezTo>
                  <a:lnTo>
                    <a:pt x="690" y="811"/>
                  </a:lnTo>
                  <a:cubicBezTo>
                    <a:pt x="690" y="816"/>
                    <a:pt x="691" y="814"/>
                    <a:pt x="694" y="815"/>
                  </a:cubicBezTo>
                  <a:cubicBezTo>
                    <a:pt x="716" y="820"/>
                    <a:pt x="751" y="812"/>
                    <a:pt x="772" y="815"/>
                  </a:cubicBezTo>
                  <a:close/>
                  <a:moveTo>
                    <a:pt x="812" y="868"/>
                  </a:moveTo>
                  <a:lnTo>
                    <a:pt x="812" y="868"/>
                  </a:lnTo>
                  <a:lnTo>
                    <a:pt x="809" y="868"/>
                  </a:lnTo>
                  <a:cubicBezTo>
                    <a:pt x="814" y="890"/>
                    <a:pt x="808" y="915"/>
                    <a:pt x="809" y="935"/>
                  </a:cubicBezTo>
                  <a:cubicBezTo>
                    <a:pt x="829" y="933"/>
                    <a:pt x="825" y="872"/>
                    <a:pt x="812" y="868"/>
                  </a:cubicBezTo>
                  <a:close/>
                  <a:moveTo>
                    <a:pt x="826" y="881"/>
                  </a:moveTo>
                  <a:lnTo>
                    <a:pt x="826" y="881"/>
                  </a:lnTo>
                  <a:cubicBezTo>
                    <a:pt x="827" y="876"/>
                    <a:pt x="825" y="873"/>
                    <a:pt x="822" y="871"/>
                  </a:cubicBezTo>
                  <a:cubicBezTo>
                    <a:pt x="824" y="874"/>
                    <a:pt x="822" y="881"/>
                    <a:pt x="826" y="881"/>
                  </a:cubicBezTo>
                  <a:close/>
                  <a:moveTo>
                    <a:pt x="776" y="812"/>
                  </a:moveTo>
                  <a:lnTo>
                    <a:pt x="776" y="812"/>
                  </a:lnTo>
                  <a:cubicBezTo>
                    <a:pt x="790" y="829"/>
                    <a:pt x="809" y="840"/>
                    <a:pt x="826" y="852"/>
                  </a:cubicBezTo>
                  <a:cubicBezTo>
                    <a:pt x="816" y="832"/>
                    <a:pt x="797" y="822"/>
                    <a:pt x="776" y="812"/>
                  </a:cubicBezTo>
                  <a:close/>
                  <a:moveTo>
                    <a:pt x="798" y="851"/>
                  </a:moveTo>
                  <a:lnTo>
                    <a:pt x="798" y="851"/>
                  </a:lnTo>
                  <a:cubicBezTo>
                    <a:pt x="803" y="852"/>
                    <a:pt x="810" y="857"/>
                    <a:pt x="816" y="852"/>
                  </a:cubicBezTo>
                  <a:cubicBezTo>
                    <a:pt x="815" y="840"/>
                    <a:pt x="792" y="832"/>
                    <a:pt x="798" y="851"/>
                  </a:cubicBezTo>
                  <a:close/>
                  <a:moveTo>
                    <a:pt x="774" y="863"/>
                  </a:moveTo>
                  <a:lnTo>
                    <a:pt x="774" y="863"/>
                  </a:lnTo>
                  <a:cubicBezTo>
                    <a:pt x="773" y="862"/>
                    <a:pt x="773" y="861"/>
                    <a:pt x="770" y="861"/>
                  </a:cubicBezTo>
                  <a:cubicBezTo>
                    <a:pt x="768" y="863"/>
                    <a:pt x="767" y="867"/>
                    <a:pt x="766" y="870"/>
                  </a:cubicBezTo>
                  <a:cubicBezTo>
                    <a:pt x="768" y="872"/>
                    <a:pt x="775" y="868"/>
                    <a:pt x="774" y="863"/>
                  </a:cubicBezTo>
                  <a:close/>
                  <a:moveTo>
                    <a:pt x="776" y="851"/>
                  </a:moveTo>
                  <a:lnTo>
                    <a:pt x="776" y="851"/>
                  </a:lnTo>
                  <a:cubicBezTo>
                    <a:pt x="776" y="855"/>
                    <a:pt x="771" y="859"/>
                    <a:pt x="776" y="863"/>
                  </a:cubicBezTo>
                  <a:cubicBezTo>
                    <a:pt x="786" y="863"/>
                    <a:pt x="788" y="856"/>
                    <a:pt x="798" y="855"/>
                  </a:cubicBezTo>
                  <a:cubicBezTo>
                    <a:pt x="794" y="848"/>
                    <a:pt x="795" y="843"/>
                    <a:pt x="798" y="835"/>
                  </a:cubicBezTo>
                  <a:cubicBezTo>
                    <a:pt x="795" y="830"/>
                    <a:pt x="790" y="828"/>
                    <a:pt x="783" y="827"/>
                  </a:cubicBezTo>
                  <a:cubicBezTo>
                    <a:pt x="785" y="835"/>
                    <a:pt x="775" y="839"/>
                    <a:pt x="773" y="847"/>
                  </a:cubicBezTo>
                  <a:cubicBezTo>
                    <a:pt x="773" y="849"/>
                    <a:pt x="776" y="849"/>
                    <a:pt x="776" y="851"/>
                  </a:cubicBezTo>
                  <a:close/>
                  <a:moveTo>
                    <a:pt x="783" y="835"/>
                  </a:moveTo>
                  <a:lnTo>
                    <a:pt x="783" y="835"/>
                  </a:lnTo>
                  <a:cubicBezTo>
                    <a:pt x="785" y="836"/>
                    <a:pt x="789" y="836"/>
                    <a:pt x="787" y="841"/>
                  </a:cubicBezTo>
                  <a:lnTo>
                    <a:pt x="782" y="841"/>
                  </a:lnTo>
                  <a:cubicBezTo>
                    <a:pt x="781" y="838"/>
                    <a:pt x="783" y="837"/>
                    <a:pt x="783" y="835"/>
                  </a:cubicBezTo>
                  <a:close/>
                  <a:moveTo>
                    <a:pt x="779" y="935"/>
                  </a:moveTo>
                  <a:lnTo>
                    <a:pt x="779" y="935"/>
                  </a:lnTo>
                  <a:cubicBezTo>
                    <a:pt x="786" y="917"/>
                    <a:pt x="791" y="896"/>
                    <a:pt x="792" y="871"/>
                  </a:cubicBezTo>
                  <a:cubicBezTo>
                    <a:pt x="790" y="867"/>
                    <a:pt x="784" y="870"/>
                    <a:pt x="783" y="868"/>
                  </a:cubicBezTo>
                  <a:cubicBezTo>
                    <a:pt x="791" y="862"/>
                    <a:pt x="807" y="861"/>
                    <a:pt x="819" y="864"/>
                  </a:cubicBezTo>
                  <a:cubicBezTo>
                    <a:pt x="821" y="858"/>
                    <a:pt x="814" y="860"/>
                    <a:pt x="813" y="857"/>
                  </a:cubicBezTo>
                  <a:cubicBezTo>
                    <a:pt x="783" y="854"/>
                    <a:pt x="777" y="876"/>
                    <a:pt x="757" y="884"/>
                  </a:cubicBezTo>
                  <a:cubicBezTo>
                    <a:pt x="754" y="876"/>
                    <a:pt x="740" y="875"/>
                    <a:pt x="737" y="878"/>
                  </a:cubicBezTo>
                  <a:cubicBezTo>
                    <a:pt x="737" y="874"/>
                    <a:pt x="745" y="872"/>
                    <a:pt x="741" y="868"/>
                  </a:cubicBezTo>
                  <a:cubicBezTo>
                    <a:pt x="734" y="865"/>
                    <a:pt x="729" y="872"/>
                    <a:pt x="727" y="878"/>
                  </a:cubicBezTo>
                  <a:cubicBezTo>
                    <a:pt x="734" y="896"/>
                    <a:pt x="761" y="913"/>
                    <a:pt x="776" y="891"/>
                  </a:cubicBezTo>
                  <a:cubicBezTo>
                    <a:pt x="777" y="886"/>
                    <a:pt x="775" y="875"/>
                    <a:pt x="780" y="877"/>
                  </a:cubicBezTo>
                  <a:cubicBezTo>
                    <a:pt x="779" y="900"/>
                    <a:pt x="772" y="917"/>
                    <a:pt x="764" y="933"/>
                  </a:cubicBezTo>
                  <a:cubicBezTo>
                    <a:pt x="768" y="936"/>
                    <a:pt x="774" y="937"/>
                    <a:pt x="779" y="935"/>
                  </a:cubicBezTo>
                  <a:close/>
                  <a:moveTo>
                    <a:pt x="795" y="868"/>
                  </a:moveTo>
                  <a:lnTo>
                    <a:pt x="795" y="868"/>
                  </a:lnTo>
                  <a:cubicBezTo>
                    <a:pt x="799" y="889"/>
                    <a:pt x="788" y="916"/>
                    <a:pt x="787" y="935"/>
                  </a:cubicBezTo>
                  <a:cubicBezTo>
                    <a:pt x="793" y="935"/>
                    <a:pt x="797" y="934"/>
                    <a:pt x="800" y="933"/>
                  </a:cubicBezTo>
                  <a:cubicBezTo>
                    <a:pt x="804" y="917"/>
                    <a:pt x="812" y="884"/>
                    <a:pt x="802" y="868"/>
                  </a:cubicBezTo>
                  <a:cubicBezTo>
                    <a:pt x="801" y="864"/>
                    <a:pt x="798" y="870"/>
                    <a:pt x="795" y="868"/>
                  </a:cubicBezTo>
                  <a:close/>
                  <a:moveTo>
                    <a:pt x="734" y="926"/>
                  </a:moveTo>
                  <a:lnTo>
                    <a:pt x="734" y="926"/>
                  </a:lnTo>
                  <a:cubicBezTo>
                    <a:pt x="743" y="944"/>
                    <a:pt x="767" y="934"/>
                    <a:pt x="766" y="914"/>
                  </a:cubicBezTo>
                  <a:cubicBezTo>
                    <a:pt x="755" y="909"/>
                    <a:pt x="741" y="906"/>
                    <a:pt x="724" y="907"/>
                  </a:cubicBezTo>
                  <a:cubicBezTo>
                    <a:pt x="720" y="916"/>
                    <a:pt x="716" y="924"/>
                    <a:pt x="715" y="935"/>
                  </a:cubicBezTo>
                  <a:cubicBezTo>
                    <a:pt x="719" y="937"/>
                    <a:pt x="727" y="936"/>
                    <a:pt x="733" y="936"/>
                  </a:cubicBezTo>
                  <a:cubicBezTo>
                    <a:pt x="733" y="930"/>
                    <a:pt x="730" y="929"/>
                    <a:pt x="734" y="926"/>
                  </a:cubicBezTo>
                  <a:close/>
                  <a:moveTo>
                    <a:pt x="708" y="935"/>
                  </a:moveTo>
                  <a:lnTo>
                    <a:pt x="708" y="935"/>
                  </a:lnTo>
                  <a:cubicBezTo>
                    <a:pt x="707" y="931"/>
                    <a:pt x="708" y="925"/>
                    <a:pt x="704" y="925"/>
                  </a:cubicBezTo>
                  <a:cubicBezTo>
                    <a:pt x="704" y="929"/>
                    <a:pt x="703" y="935"/>
                    <a:pt x="708" y="935"/>
                  </a:cubicBezTo>
                  <a:close/>
                  <a:moveTo>
                    <a:pt x="726" y="854"/>
                  </a:moveTo>
                  <a:lnTo>
                    <a:pt x="726" y="854"/>
                  </a:lnTo>
                  <a:cubicBezTo>
                    <a:pt x="728" y="850"/>
                    <a:pt x="726" y="843"/>
                    <a:pt x="733" y="844"/>
                  </a:cubicBezTo>
                  <a:cubicBezTo>
                    <a:pt x="736" y="843"/>
                    <a:pt x="737" y="850"/>
                    <a:pt x="734" y="851"/>
                  </a:cubicBezTo>
                  <a:cubicBezTo>
                    <a:pt x="731" y="852"/>
                    <a:pt x="735" y="844"/>
                    <a:pt x="730" y="847"/>
                  </a:cubicBezTo>
                  <a:cubicBezTo>
                    <a:pt x="728" y="850"/>
                    <a:pt x="729" y="856"/>
                    <a:pt x="726" y="858"/>
                  </a:cubicBezTo>
                  <a:cubicBezTo>
                    <a:pt x="720" y="859"/>
                    <a:pt x="720" y="860"/>
                    <a:pt x="713" y="860"/>
                  </a:cubicBezTo>
                  <a:cubicBezTo>
                    <a:pt x="715" y="867"/>
                    <a:pt x="720" y="871"/>
                    <a:pt x="727" y="873"/>
                  </a:cubicBezTo>
                  <a:cubicBezTo>
                    <a:pt x="734" y="871"/>
                    <a:pt x="731" y="859"/>
                    <a:pt x="736" y="855"/>
                  </a:cubicBezTo>
                  <a:cubicBezTo>
                    <a:pt x="744" y="859"/>
                    <a:pt x="756" y="858"/>
                    <a:pt x="767" y="858"/>
                  </a:cubicBezTo>
                  <a:cubicBezTo>
                    <a:pt x="770" y="849"/>
                    <a:pt x="769" y="843"/>
                    <a:pt x="774" y="835"/>
                  </a:cubicBezTo>
                  <a:cubicBezTo>
                    <a:pt x="747" y="835"/>
                    <a:pt x="722" y="831"/>
                    <a:pt x="692" y="832"/>
                  </a:cubicBezTo>
                  <a:cubicBezTo>
                    <a:pt x="691" y="840"/>
                    <a:pt x="688" y="846"/>
                    <a:pt x="687" y="852"/>
                  </a:cubicBezTo>
                  <a:cubicBezTo>
                    <a:pt x="695" y="861"/>
                    <a:pt x="713" y="855"/>
                    <a:pt x="726" y="854"/>
                  </a:cubicBezTo>
                  <a:close/>
                  <a:moveTo>
                    <a:pt x="672" y="867"/>
                  </a:moveTo>
                  <a:lnTo>
                    <a:pt x="672" y="867"/>
                  </a:lnTo>
                  <a:cubicBezTo>
                    <a:pt x="673" y="887"/>
                    <a:pt x="665" y="932"/>
                    <a:pt x="682" y="936"/>
                  </a:cubicBezTo>
                  <a:cubicBezTo>
                    <a:pt x="687" y="919"/>
                    <a:pt x="684" y="885"/>
                    <a:pt x="682" y="864"/>
                  </a:cubicBezTo>
                  <a:cubicBezTo>
                    <a:pt x="679" y="865"/>
                    <a:pt x="679" y="861"/>
                    <a:pt x="675" y="863"/>
                  </a:cubicBezTo>
                  <a:cubicBezTo>
                    <a:pt x="675" y="865"/>
                    <a:pt x="673" y="865"/>
                    <a:pt x="672" y="867"/>
                  </a:cubicBezTo>
                  <a:close/>
                  <a:moveTo>
                    <a:pt x="651" y="858"/>
                  </a:moveTo>
                  <a:lnTo>
                    <a:pt x="651" y="858"/>
                  </a:lnTo>
                  <a:cubicBezTo>
                    <a:pt x="662" y="857"/>
                    <a:pt x="674" y="856"/>
                    <a:pt x="685" y="858"/>
                  </a:cubicBezTo>
                  <a:cubicBezTo>
                    <a:pt x="682" y="848"/>
                    <a:pt x="654" y="848"/>
                    <a:pt x="651" y="858"/>
                  </a:cubicBezTo>
                  <a:close/>
                  <a:moveTo>
                    <a:pt x="668" y="935"/>
                  </a:moveTo>
                  <a:lnTo>
                    <a:pt x="668" y="935"/>
                  </a:lnTo>
                  <a:cubicBezTo>
                    <a:pt x="666" y="906"/>
                    <a:pt x="670" y="888"/>
                    <a:pt x="667" y="861"/>
                  </a:cubicBezTo>
                  <a:lnTo>
                    <a:pt x="662" y="861"/>
                  </a:lnTo>
                  <a:cubicBezTo>
                    <a:pt x="652" y="877"/>
                    <a:pt x="653" y="914"/>
                    <a:pt x="658" y="935"/>
                  </a:cubicBezTo>
                  <a:lnTo>
                    <a:pt x="668" y="935"/>
                  </a:lnTo>
                  <a:lnTo>
                    <a:pt x="668" y="935"/>
                  </a:lnTo>
                  <a:close/>
                  <a:moveTo>
                    <a:pt x="651" y="935"/>
                  </a:moveTo>
                  <a:lnTo>
                    <a:pt x="651" y="935"/>
                  </a:lnTo>
                  <a:cubicBezTo>
                    <a:pt x="650" y="906"/>
                    <a:pt x="655" y="890"/>
                    <a:pt x="654" y="864"/>
                  </a:cubicBezTo>
                  <a:cubicBezTo>
                    <a:pt x="635" y="873"/>
                    <a:pt x="641" y="916"/>
                    <a:pt x="641" y="935"/>
                  </a:cubicBezTo>
                  <a:lnTo>
                    <a:pt x="651" y="935"/>
                  </a:lnTo>
                  <a:lnTo>
                    <a:pt x="651" y="935"/>
                  </a:lnTo>
                  <a:close/>
                  <a:moveTo>
                    <a:pt x="613" y="854"/>
                  </a:moveTo>
                  <a:lnTo>
                    <a:pt x="613" y="854"/>
                  </a:lnTo>
                  <a:cubicBezTo>
                    <a:pt x="621" y="868"/>
                    <a:pt x="629" y="883"/>
                    <a:pt x="636" y="899"/>
                  </a:cubicBezTo>
                  <a:cubicBezTo>
                    <a:pt x="638" y="888"/>
                    <a:pt x="640" y="877"/>
                    <a:pt x="641" y="865"/>
                  </a:cubicBezTo>
                  <a:cubicBezTo>
                    <a:pt x="637" y="862"/>
                    <a:pt x="633" y="863"/>
                    <a:pt x="628" y="864"/>
                  </a:cubicBezTo>
                  <a:cubicBezTo>
                    <a:pt x="633" y="860"/>
                    <a:pt x="634" y="845"/>
                    <a:pt x="628" y="842"/>
                  </a:cubicBezTo>
                  <a:cubicBezTo>
                    <a:pt x="627" y="851"/>
                    <a:pt x="624" y="856"/>
                    <a:pt x="613" y="854"/>
                  </a:cubicBezTo>
                  <a:close/>
                  <a:moveTo>
                    <a:pt x="633" y="935"/>
                  </a:moveTo>
                  <a:lnTo>
                    <a:pt x="633" y="935"/>
                  </a:lnTo>
                  <a:cubicBezTo>
                    <a:pt x="632" y="926"/>
                    <a:pt x="635" y="922"/>
                    <a:pt x="635" y="914"/>
                  </a:cubicBezTo>
                  <a:cubicBezTo>
                    <a:pt x="622" y="908"/>
                    <a:pt x="616" y="922"/>
                    <a:pt x="616" y="933"/>
                  </a:cubicBezTo>
                  <a:cubicBezTo>
                    <a:pt x="620" y="936"/>
                    <a:pt x="628" y="934"/>
                    <a:pt x="633" y="935"/>
                  </a:cubicBezTo>
                  <a:close/>
                  <a:moveTo>
                    <a:pt x="541" y="899"/>
                  </a:moveTo>
                  <a:lnTo>
                    <a:pt x="541" y="899"/>
                  </a:lnTo>
                  <a:cubicBezTo>
                    <a:pt x="541" y="909"/>
                    <a:pt x="545" y="925"/>
                    <a:pt x="550" y="933"/>
                  </a:cubicBezTo>
                  <a:lnTo>
                    <a:pt x="560" y="933"/>
                  </a:lnTo>
                  <a:cubicBezTo>
                    <a:pt x="555" y="921"/>
                    <a:pt x="555" y="903"/>
                    <a:pt x="541" y="899"/>
                  </a:cubicBezTo>
                  <a:close/>
                  <a:moveTo>
                    <a:pt x="543" y="932"/>
                  </a:moveTo>
                  <a:lnTo>
                    <a:pt x="543" y="932"/>
                  </a:lnTo>
                  <a:cubicBezTo>
                    <a:pt x="540" y="918"/>
                    <a:pt x="531" y="903"/>
                    <a:pt x="536" y="887"/>
                  </a:cubicBezTo>
                  <a:cubicBezTo>
                    <a:pt x="547" y="891"/>
                    <a:pt x="553" y="901"/>
                    <a:pt x="567" y="903"/>
                  </a:cubicBezTo>
                  <a:cubicBezTo>
                    <a:pt x="576" y="895"/>
                    <a:pt x="584" y="885"/>
                    <a:pt x="589" y="873"/>
                  </a:cubicBezTo>
                  <a:cubicBezTo>
                    <a:pt x="586" y="868"/>
                    <a:pt x="579" y="865"/>
                    <a:pt x="573" y="868"/>
                  </a:cubicBezTo>
                  <a:cubicBezTo>
                    <a:pt x="571" y="875"/>
                    <a:pt x="582" y="874"/>
                    <a:pt x="579" y="877"/>
                  </a:cubicBezTo>
                  <a:cubicBezTo>
                    <a:pt x="571" y="871"/>
                    <a:pt x="567" y="879"/>
                    <a:pt x="560" y="881"/>
                  </a:cubicBezTo>
                  <a:cubicBezTo>
                    <a:pt x="547" y="877"/>
                    <a:pt x="545" y="863"/>
                    <a:pt x="528" y="863"/>
                  </a:cubicBezTo>
                  <a:cubicBezTo>
                    <a:pt x="519" y="881"/>
                    <a:pt x="526" y="913"/>
                    <a:pt x="530" y="932"/>
                  </a:cubicBezTo>
                  <a:cubicBezTo>
                    <a:pt x="536" y="930"/>
                    <a:pt x="540" y="935"/>
                    <a:pt x="543" y="932"/>
                  </a:cubicBezTo>
                  <a:close/>
                  <a:moveTo>
                    <a:pt x="828" y="792"/>
                  </a:moveTo>
                  <a:lnTo>
                    <a:pt x="828" y="792"/>
                  </a:lnTo>
                  <a:cubicBezTo>
                    <a:pt x="728" y="787"/>
                    <a:pt x="600" y="788"/>
                    <a:pt x="504" y="791"/>
                  </a:cubicBezTo>
                  <a:cubicBezTo>
                    <a:pt x="501" y="792"/>
                    <a:pt x="503" y="800"/>
                    <a:pt x="503" y="803"/>
                  </a:cubicBezTo>
                  <a:cubicBezTo>
                    <a:pt x="590" y="807"/>
                    <a:pt x="712" y="805"/>
                    <a:pt x="792" y="805"/>
                  </a:cubicBezTo>
                  <a:cubicBezTo>
                    <a:pt x="803" y="805"/>
                    <a:pt x="836" y="815"/>
                    <a:pt x="828" y="792"/>
                  </a:cubicBezTo>
                  <a:close/>
                  <a:moveTo>
                    <a:pt x="828" y="729"/>
                  </a:moveTo>
                  <a:lnTo>
                    <a:pt x="828" y="729"/>
                  </a:lnTo>
                  <a:cubicBezTo>
                    <a:pt x="810" y="728"/>
                    <a:pt x="795" y="723"/>
                    <a:pt x="783" y="729"/>
                  </a:cubicBezTo>
                  <a:cubicBezTo>
                    <a:pt x="783" y="750"/>
                    <a:pt x="781" y="772"/>
                    <a:pt x="792" y="782"/>
                  </a:cubicBezTo>
                  <a:cubicBezTo>
                    <a:pt x="827" y="793"/>
                    <a:pt x="830" y="756"/>
                    <a:pt x="828" y="729"/>
                  </a:cubicBezTo>
                  <a:close/>
                  <a:moveTo>
                    <a:pt x="808" y="757"/>
                  </a:moveTo>
                  <a:lnTo>
                    <a:pt x="808" y="757"/>
                  </a:lnTo>
                  <a:cubicBezTo>
                    <a:pt x="807" y="756"/>
                    <a:pt x="806" y="755"/>
                    <a:pt x="806" y="753"/>
                  </a:cubicBezTo>
                  <a:cubicBezTo>
                    <a:pt x="808" y="751"/>
                    <a:pt x="811" y="751"/>
                    <a:pt x="815" y="752"/>
                  </a:cubicBezTo>
                  <a:cubicBezTo>
                    <a:pt x="815" y="756"/>
                    <a:pt x="812" y="758"/>
                    <a:pt x="808" y="757"/>
                  </a:cubicBezTo>
                  <a:close/>
                  <a:moveTo>
                    <a:pt x="806" y="775"/>
                  </a:moveTo>
                  <a:lnTo>
                    <a:pt x="806" y="775"/>
                  </a:lnTo>
                  <a:cubicBezTo>
                    <a:pt x="800" y="774"/>
                    <a:pt x="802" y="774"/>
                    <a:pt x="796" y="775"/>
                  </a:cubicBezTo>
                  <a:cubicBezTo>
                    <a:pt x="794" y="770"/>
                    <a:pt x="808" y="770"/>
                    <a:pt x="806" y="775"/>
                  </a:cubicBezTo>
                  <a:close/>
                  <a:moveTo>
                    <a:pt x="802" y="766"/>
                  </a:moveTo>
                  <a:lnTo>
                    <a:pt x="802" y="766"/>
                  </a:lnTo>
                  <a:cubicBezTo>
                    <a:pt x="792" y="777"/>
                    <a:pt x="797" y="750"/>
                    <a:pt x="786" y="753"/>
                  </a:cubicBezTo>
                  <a:cubicBezTo>
                    <a:pt x="786" y="749"/>
                    <a:pt x="791" y="751"/>
                    <a:pt x="793" y="749"/>
                  </a:cubicBezTo>
                  <a:cubicBezTo>
                    <a:pt x="794" y="744"/>
                    <a:pt x="785" y="749"/>
                    <a:pt x="786" y="743"/>
                  </a:cubicBezTo>
                  <a:cubicBezTo>
                    <a:pt x="790" y="743"/>
                    <a:pt x="794" y="742"/>
                    <a:pt x="796" y="744"/>
                  </a:cubicBezTo>
                  <a:cubicBezTo>
                    <a:pt x="799" y="753"/>
                    <a:pt x="791" y="765"/>
                    <a:pt x="802" y="766"/>
                  </a:cubicBezTo>
                  <a:close/>
                  <a:moveTo>
                    <a:pt x="818" y="747"/>
                  </a:moveTo>
                  <a:lnTo>
                    <a:pt x="818" y="747"/>
                  </a:lnTo>
                  <a:cubicBezTo>
                    <a:pt x="812" y="747"/>
                    <a:pt x="808" y="748"/>
                    <a:pt x="805" y="749"/>
                  </a:cubicBezTo>
                  <a:cubicBezTo>
                    <a:pt x="804" y="742"/>
                    <a:pt x="817" y="741"/>
                    <a:pt x="818" y="747"/>
                  </a:cubicBezTo>
                  <a:close/>
                  <a:moveTo>
                    <a:pt x="767" y="782"/>
                  </a:moveTo>
                  <a:lnTo>
                    <a:pt x="767" y="782"/>
                  </a:lnTo>
                  <a:cubicBezTo>
                    <a:pt x="774" y="774"/>
                    <a:pt x="767" y="749"/>
                    <a:pt x="770" y="742"/>
                  </a:cubicBezTo>
                  <a:cubicBezTo>
                    <a:pt x="774" y="753"/>
                    <a:pt x="770" y="773"/>
                    <a:pt x="776" y="782"/>
                  </a:cubicBezTo>
                  <a:cubicBezTo>
                    <a:pt x="776" y="762"/>
                    <a:pt x="774" y="744"/>
                    <a:pt x="774" y="729"/>
                  </a:cubicBezTo>
                  <a:cubicBezTo>
                    <a:pt x="768" y="727"/>
                    <a:pt x="774" y="738"/>
                    <a:pt x="769" y="737"/>
                  </a:cubicBezTo>
                  <a:cubicBezTo>
                    <a:pt x="768" y="734"/>
                    <a:pt x="771" y="727"/>
                    <a:pt x="766" y="729"/>
                  </a:cubicBezTo>
                  <a:cubicBezTo>
                    <a:pt x="765" y="750"/>
                    <a:pt x="768" y="760"/>
                    <a:pt x="767" y="782"/>
                  </a:cubicBezTo>
                  <a:close/>
                  <a:moveTo>
                    <a:pt x="763" y="661"/>
                  </a:moveTo>
                  <a:lnTo>
                    <a:pt x="763" y="661"/>
                  </a:lnTo>
                  <a:cubicBezTo>
                    <a:pt x="719" y="620"/>
                    <a:pt x="689" y="698"/>
                    <a:pt x="654" y="698"/>
                  </a:cubicBezTo>
                  <a:cubicBezTo>
                    <a:pt x="642" y="698"/>
                    <a:pt x="630" y="686"/>
                    <a:pt x="626" y="680"/>
                  </a:cubicBezTo>
                  <a:cubicBezTo>
                    <a:pt x="640" y="690"/>
                    <a:pt x="663" y="693"/>
                    <a:pt x="675" y="680"/>
                  </a:cubicBezTo>
                  <a:cubicBezTo>
                    <a:pt x="667" y="679"/>
                    <a:pt x="649" y="686"/>
                    <a:pt x="646" y="677"/>
                  </a:cubicBezTo>
                  <a:cubicBezTo>
                    <a:pt x="659" y="677"/>
                    <a:pt x="669" y="674"/>
                    <a:pt x="675" y="668"/>
                  </a:cubicBezTo>
                  <a:cubicBezTo>
                    <a:pt x="669" y="666"/>
                    <a:pt x="664" y="670"/>
                    <a:pt x="659" y="671"/>
                  </a:cubicBezTo>
                  <a:cubicBezTo>
                    <a:pt x="619" y="675"/>
                    <a:pt x="596" y="631"/>
                    <a:pt x="560" y="652"/>
                  </a:cubicBezTo>
                  <a:cubicBezTo>
                    <a:pt x="559" y="644"/>
                    <a:pt x="563" y="619"/>
                    <a:pt x="553" y="615"/>
                  </a:cubicBezTo>
                  <a:cubicBezTo>
                    <a:pt x="550" y="627"/>
                    <a:pt x="552" y="647"/>
                    <a:pt x="560" y="654"/>
                  </a:cubicBezTo>
                  <a:cubicBezTo>
                    <a:pt x="545" y="680"/>
                    <a:pt x="569" y="711"/>
                    <a:pt x="577" y="734"/>
                  </a:cubicBezTo>
                  <a:cubicBezTo>
                    <a:pt x="580" y="742"/>
                    <a:pt x="578" y="750"/>
                    <a:pt x="586" y="752"/>
                  </a:cubicBezTo>
                  <a:cubicBezTo>
                    <a:pt x="590" y="753"/>
                    <a:pt x="585" y="745"/>
                    <a:pt x="589" y="746"/>
                  </a:cubicBezTo>
                  <a:cubicBezTo>
                    <a:pt x="595" y="763"/>
                    <a:pt x="581" y="771"/>
                    <a:pt x="577" y="783"/>
                  </a:cubicBezTo>
                  <a:lnTo>
                    <a:pt x="593" y="783"/>
                  </a:lnTo>
                  <a:cubicBezTo>
                    <a:pt x="600" y="777"/>
                    <a:pt x="601" y="765"/>
                    <a:pt x="603" y="754"/>
                  </a:cubicBezTo>
                  <a:cubicBezTo>
                    <a:pt x="610" y="762"/>
                    <a:pt x="603" y="772"/>
                    <a:pt x="603" y="782"/>
                  </a:cubicBezTo>
                  <a:cubicBezTo>
                    <a:pt x="607" y="784"/>
                    <a:pt x="611" y="784"/>
                    <a:pt x="615" y="782"/>
                  </a:cubicBezTo>
                  <a:cubicBezTo>
                    <a:pt x="617" y="774"/>
                    <a:pt x="613" y="771"/>
                    <a:pt x="616" y="765"/>
                  </a:cubicBezTo>
                  <a:cubicBezTo>
                    <a:pt x="619" y="772"/>
                    <a:pt x="616" y="784"/>
                    <a:pt x="628" y="782"/>
                  </a:cubicBezTo>
                  <a:cubicBezTo>
                    <a:pt x="623" y="747"/>
                    <a:pt x="602" y="722"/>
                    <a:pt x="595" y="695"/>
                  </a:cubicBezTo>
                  <a:cubicBezTo>
                    <a:pt x="611" y="723"/>
                    <a:pt x="627" y="752"/>
                    <a:pt x="641" y="782"/>
                  </a:cubicBezTo>
                  <a:cubicBezTo>
                    <a:pt x="651" y="783"/>
                    <a:pt x="657" y="784"/>
                    <a:pt x="668" y="782"/>
                  </a:cubicBezTo>
                  <a:cubicBezTo>
                    <a:pt x="689" y="754"/>
                    <a:pt x="706" y="722"/>
                    <a:pt x="724" y="691"/>
                  </a:cubicBezTo>
                  <a:cubicBezTo>
                    <a:pt x="711" y="724"/>
                    <a:pt x="693" y="752"/>
                    <a:pt x="677" y="782"/>
                  </a:cubicBezTo>
                  <a:cubicBezTo>
                    <a:pt x="686" y="781"/>
                    <a:pt x="692" y="783"/>
                    <a:pt x="698" y="782"/>
                  </a:cubicBezTo>
                  <a:cubicBezTo>
                    <a:pt x="705" y="750"/>
                    <a:pt x="721" y="728"/>
                    <a:pt x="734" y="703"/>
                  </a:cubicBezTo>
                  <a:cubicBezTo>
                    <a:pt x="730" y="730"/>
                    <a:pt x="704" y="756"/>
                    <a:pt x="710" y="782"/>
                  </a:cubicBezTo>
                  <a:cubicBezTo>
                    <a:pt x="717" y="778"/>
                    <a:pt x="711" y="762"/>
                    <a:pt x="718" y="759"/>
                  </a:cubicBezTo>
                  <a:cubicBezTo>
                    <a:pt x="719" y="767"/>
                    <a:pt x="717" y="778"/>
                    <a:pt x="720" y="783"/>
                  </a:cubicBezTo>
                  <a:lnTo>
                    <a:pt x="727" y="783"/>
                  </a:lnTo>
                  <a:cubicBezTo>
                    <a:pt x="730" y="777"/>
                    <a:pt x="724" y="762"/>
                    <a:pt x="728" y="754"/>
                  </a:cubicBezTo>
                  <a:cubicBezTo>
                    <a:pt x="730" y="764"/>
                    <a:pt x="732" y="775"/>
                    <a:pt x="737" y="782"/>
                  </a:cubicBezTo>
                  <a:cubicBezTo>
                    <a:pt x="741" y="781"/>
                    <a:pt x="748" y="784"/>
                    <a:pt x="750" y="780"/>
                  </a:cubicBezTo>
                  <a:cubicBezTo>
                    <a:pt x="727" y="752"/>
                    <a:pt x="782" y="701"/>
                    <a:pt x="763" y="661"/>
                  </a:cubicBezTo>
                  <a:close/>
                  <a:moveTo>
                    <a:pt x="605" y="695"/>
                  </a:moveTo>
                  <a:lnTo>
                    <a:pt x="605" y="695"/>
                  </a:lnTo>
                  <a:cubicBezTo>
                    <a:pt x="624" y="716"/>
                    <a:pt x="635" y="745"/>
                    <a:pt x="656" y="763"/>
                  </a:cubicBezTo>
                  <a:cubicBezTo>
                    <a:pt x="665" y="760"/>
                    <a:pt x="667" y="752"/>
                    <a:pt x="675" y="749"/>
                  </a:cubicBezTo>
                  <a:cubicBezTo>
                    <a:pt x="671" y="759"/>
                    <a:pt x="665" y="768"/>
                    <a:pt x="655" y="772"/>
                  </a:cubicBezTo>
                  <a:cubicBezTo>
                    <a:pt x="632" y="753"/>
                    <a:pt x="620" y="722"/>
                    <a:pt x="605" y="695"/>
                  </a:cubicBezTo>
                  <a:close/>
                  <a:moveTo>
                    <a:pt x="684" y="701"/>
                  </a:moveTo>
                  <a:lnTo>
                    <a:pt x="684" y="701"/>
                  </a:lnTo>
                  <a:cubicBezTo>
                    <a:pt x="680" y="709"/>
                    <a:pt x="671" y="728"/>
                    <a:pt x="659" y="730"/>
                  </a:cubicBezTo>
                  <a:cubicBezTo>
                    <a:pt x="638" y="733"/>
                    <a:pt x="622" y="700"/>
                    <a:pt x="610" y="687"/>
                  </a:cubicBezTo>
                  <a:cubicBezTo>
                    <a:pt x="626" y="699"/>
                    <a:pt x="638" y="715"/>
                    <a:pt x="656" y="724"/>
                  </a:cubicBezTo>
                  <a:cubicBezTo>
                    <a:pt x="667" y="718"/>
                    <a:pt x="674" y="708"/>
                    <a:pt x="684" y="701"/>
                  </a:cubicBezTo>
                  <a:close/>
                  <a:moveTo>
                    <a:pt x="707" y="682"/>
                  </a:moveTo>
                  <a:lnTo>
                    <a:pt x="707" y="682"/>
                  </a:lnTo>
                  <a:cubicBezTo>
                    <a:pt x="703" y="695"/>
                    <a:pt x="663" y="783"/>
                    <a:pt x="644" y="737"/>
                  </a:cubicBezTo>
                  <a:cubicBezTo>
                    <a:pt x="650" y="739"/>
                    <a:pt x="652" y="744"/>
                    <a:pt x="658" y="746"/>
                  </a:cubicBezTo>
                  <a:cubicBezTo>
                    <a:pt x="681" y="731"/>
                    <a:pt x="692" y="705"/>
                    <a:pt x="707" y="682"/>
                  </a:cubicBezTo>
                  <a:close/>
                  <a:moveTo>
                    <a:pt x="737" y="760"/>
                  </a:moveTo>
                  <a:lnTo>
                    <a:pt x="737" y="760"/>
                  </a:lnTo>
                  <a:cubicBezTo>
                    <a:pt x="736" y="754"/>
                    <a:pt x="739" y="753"/>
                    <a:pt x="739" y="747"/>
                  </a:cubicBezTo>
                  <a:cubicBezTo>
                    <a:pt x="742" y="745"/>
                    <a:pt x="741" y="761"/>
                    <a:pt x="737" y="760"/>
                  </a:cubicBezTo>
                  <a:close/>
                  <a:moveTo>
                    <a:pt x="721" y="548"/>
                  </a:moveTo>
                  <a:lnTo>
                    <a:pt x="721" y="548"/>
                  </a:lnTo>
                  <a:cubicBezTo>
                    <a:pt x="714" y="553"/>
                    <a:pt x="704" y="562"/>
                    <a:pt x="698" y="572"/>
                  </a:cubicBezTo>
                  <a:cubicBezTo>
                    <a:pt x="693" y="581"/>
                    <a:pt x="686" y="597"/>
                    <a:pt x="694" y="605"/>
                  </a:cubicBezTo>
                  <a:cubicBezTo>
                    <a:pt x="706" y="593"/>
                    <a:pt x="703" y="566"/>
                    <a:pt x="718" y="557"/>
                  </a:cubicBezTo>
                  <a:cubicBezTo>
                    <a:pt x="711" y="569"/>
                    <a:pt x="700" y="591"/>
                    <a:pt x="708" y="609"/>
                  </a:cubicBezTo>
                  <a:cubicBezTo>
                    <a:pt x="717" y="608"/>
                    <a:pt x="712" y="592"/>
                    <a:pt x="720" y="590"/>
                  </a:cubicBezTo>
                  <a:cubicBezTo>
                    <a:pt x="717" y="597"/>
                    <a:pt x="716" y="606"/>
                    <a:pt x="718" y="613"/>
                  </a:cubicBezTo>
                  <a:cubicBezTo>
                    <a:pt x="726" y="614"/>
                    <a:pt x="727" y="608"/>
                    <a:pt x="734" y="608"/>
                  </a:cubicBezTo>
                  <a:cubicBezTo>
                    <a:pt x="730" y="613"/>
                    <a:pt x="728" y="618"/>
                    <a:pt x="734" y="623"/>
                  </a:cubicBezTo>
                  <a:cubicBezTo>
                    <a:pt x="729" y="622"/>
                    <a:pt x="721" y="617"/>
                    <a:pt x="715" y="621"/>
                  </a:cubicBezTo>
                  <a:cubicBezTo>
                    <a:pt x="718" y="628"/>
                    <a:pt x="721" y="635"/>
                    <a:pt x="720" y="645"/>
                  </a:cubicBezTo>
                  <a:cubicBezTo>
                    <a:pt x="729" y="646"/>
                    <a:pt x="743" y="642"/>
                    <a:pt x="753" y="646"/>
                  </a:cubicBezTo>
                  <a:cubicBezTo>
                    <a:pt x="758" y="648"/>
                    <a:pt x="760" y="657"/>
                    <a:pt x="763" y="652"/>
                  </a:cubicBezTo>
                  <a:cubicBezTo>
                    <a:pt x="759" y="608"/>
                    <a:pt x="752" y="566"/>
                    <a:pt x="721" y="548"/>
                  </a:cubicBezTo>
                  <a:close/>
                  <a:moveTo>
                    <a:pt x="705" y="482"/>
                  </a:moveTo>
                  <a:lnTo>
                    <a:pt x="705" y="482"/>
                  </a:lnTo>
                  <a:cubicBezTo>
                    <a:pt x="710" y="487"/>
                    <a:pt x="715" y="500"/>
                    <a:pt x="705" y="504"/>
                  </a:cubicBezTo>
                  <a:cubicBezTo>
                    <a:pt x="705" y="502"/>
                    <a:pt x="706" y="499"/>
                    <a:pt x="703" y="499"/>
                  </a:cubicBezTo>
                  <a:cubicBezTo>
                    <a:pt x="698" y="501"/>
                    <a:pt x="703" y="506"/>
                    <a:pt x="703" y="508"/>
                  </a:cubicBezTo>
                  <a:cubicBezTo>
                    <a:pt x="718" y="510"/>
                    <a:pt x="720" y="483"/>
                    <a:pt x="705" y="482"/>
                  </a:cubicBezTo>
                  <a:close/>
                  <a:moveTo>
                    <a:pt x="707" y="486"/>
                  </a:moveTo>
                  <a:lnTo>
                    <a:pt x="707" y="486"/>
                  </a:lnTo>
                  <a:lnTo>
                    <a:pt x="703" y="486"/>
                  </a:lnTo>
                  <a:cubicBezTo>
                    <a:pt x="704" y="490"/>
                    <a:pt x="705" y="495"/>
                    <a:pt x="708" y="497"/>
                  </a:cubicBezTo>
                  <a:cubicBezTo>
                    <a:pt x="712" y="492"/>
                    <a:pt x="705" y="492"/>
                    <a:pt x="707" y="486"/>
                  </a:cubicBezTo>
                  <a:close/>
                  <a:moveTo>
                    <a:pt x="677" y="453"/>
                  </a:moveTo>
                  <a:lnTo>
                    <a:pt x="677" y="453"/>
                  </a:lnTo>
                  <a:cubicBezTo>
                    <a:pt x="673" y="453"/>
                    <a:pt x="674" y="451"/>
                    <a:pt x="671" y="453"/>
                  </a:cubicBezTo>
                  <a:cubicBezTo>
                    <a:pt x="672" y="457"/>
                    <a:pt x="674" y="459"/>
                    <a:pt x="675" y="462"/>
                  </a:cubicBezTo>
                  <a:cubicBezTo>
                    <a:pt x="677" y="460"/>
                    <a:pt x="677" y="457"/>
                    <a:pt x="677" y="453"/>
                  </a:cubicBezTo>
                  <a:close/>
                  <a:moveTo>
                    <a:pt x="580" y="462"/>
                  </a:moveTo>
                  <a:lnTo>
                    <a:pt x="580" y="462"/>
                  </a:lnTo>
                  <a:cubicBezTo>
                    <a:pt x="588" y="467"/>
                    <a:pt x="603" y="472"/>
                    <a:pt x="615" y="468"/>
                  </a:cubicBezTo>
                  <a:cubicBezTo>
                    <a:pt x="621" y="446"/>
                    <a:pt x="633" y="432"/>
                    <a:pt x="655" y="426"/>
                  </a:cubicBezTo>
                  <a:cubicBezTo>
                    <a:pt x="654" y="413"/>
                    <a:pt x="650" y="390"/>
                    <a:pt x="638" y="396"/>
                  </a:cubicBezTo>
                  <a:cubicBezTo>
                    <a:pt x="615" y="406"/>
                    <a:pt x="580" y="430"/>
                    <a:pt x="580" y="462"/>
                  </a:cubicBezTo>
                  <a:close/>
                  <a:moveTo>
                    <a:pt x="609" y="538"/>
                  </a:moveTo>
                  <a:lnTo>
                    <a:pt x="609" y="538"/>
                  </a:lnTo>
                  <a:cubicBezTo>
                    <a:pt x="618" y="534"/>
                    <a:pt x="622" y="525"/>
                    <a:pt x="628" y="518"/>
                  </a:cubicBezTo>
                  <a:cubicBezTo>
                    <a:pt x="629" y="513"/>
                    <a:pt x="625" y="513"/>
                    <a:pt x="625" y="508"/>
                  </a:cubicBezTo>
                  <a:cubicBezTo>
                    <a:pt x="614" y="506"/>
                    <a:pt x="606" y="501"/>
                    <a:pt x="603" y="491"/>
                  </a:cubicBezTo>
                  <a:cubicBezTo>
                    <a:pt x="593" y="490"/>
                    <a:pt x="587" y="493"/>
                    <a:pt x="583" y="498"/>
                  </a:cubicBezTo>
                  <a:cubicBezTo>
                    <a:pt x="587" y="516"/>
                    <a:pt x="594" y="531"/>
                    <a:pt x="609" y="538"/>
                  </a:cubicBezTo>
                  <a:close/>
                  <a:moveTo>
                    <a:pt x="629" y="659"/>
                  </a:moveTo>
                  <a:lnTo>
                    <a:pt x="629" y="659"/>
                  </a:lnTo>
                  <a:cubicBezTo>
                    <a:pt x="635" y="645"/>
                    <a:pt x="630" y="623"/>
                    <a:pt x="635" y="610"/>
                  </a:cubicBezTo>
                  <a:cubicBezTo>
                    <a:pt x="631" y="608"/>
                    <a:pt x="628" y="606"/>
                    <a:pt x="622" y="606"/>
                  </a:cubicBezTo>
                  <a:cubicBezTo>
                    <a:pt x="620" y="624"/>
                    <a:pt x="619" y="643"/>
                    <a:pt x="622" y="659"/>
                  </a:cubicBezTo>
                  <a:lnTo>
                    <a:pt x="629" y="659"/>
                  </a:lnTo>
                  <a:lnTo>
                    <a:pt x="629" y="659"/>
                  </a:lnTo>
                  <a:close/>
                  <a:moveTo>
                    <a:pt x="649" y="579"/>
                  </a:moveTo>
                  <a:lnTo>
                    <a:pt x="649" y="579"/>
                  </a:lnTo>
                  <a:cubicBezTo>
                    <a:pt x="653" y="583"/>
                    <a:pt x="675" y="584"/>
                    <a:pt x="680" y="579"/>
                  </a:cubicBezTo>
                  <a:cubicBezTo>
                    <a:pt x="677" y="571"/>
                    <a:pt x="653" y="573"/>
                    <a:pt x="649" y="579"/>
                  </a:cubicBezTo>
                  <a:close/>
                  <a:moveTo>
                    <a:pt x="659" y="550"/>
                  </a:moveTo>
                  <a:lnTo>
                    <a:pt x="659" y="550"/>
                  </a:lnTo>
                  <a:cubicBezTo>
                    <a:pt x="658" y="558"/>
                    <a:pt x="666" y="559"/>
                    <a:pt x="667" y="551"/>
                  </a:cubicBezTo>
                  <a:cubicBezTo>
                    <a:pt x="663" y="553"/>
                    <a:pt x="663" y="549"/>
                    <a:pt x="659" y="550"/>
                  </a:cubicBezTo>
                  <a:close/>
                  <a:moveTo>
                    <a:pt x="626" y="527"/>
                  </a:moveTo>
                  <a:lnTo>
                    <a:pt x="626" y="527"/>
                  </a:lnTo>
                  <a:cubicBezTo>
                    <a:pt x="626" y="529"/>
                    <a:pt x="625" y="530"/>
                    <a:pt x="623" y="531"/>
                  </a:cubicBezTo>
                  <a:cubicBezTo>
                    <a:pt x="636" y="544"/>
                    <a:pt x="650" y="555"/>
                    <a:pt x="659" y="570"/>
                  </a:cubicBezTo>
                  <a:cubicBezTo>
                    <a:pt x="654" y="550"/>
                    <a:pt x="645" y="533"/>
                    <a:pt x="626" y="527"/>
                  </a:cubicBezTo>
                  <a:close/>
                  <a:moveTo>
                    <a:pt x="625" y="485"/>
                  </a:moveTo>
                  <a:lnTo>
                    <a:pt x="625" y="485"/>
                  </a:lnTo>
                  <a:cubicBezTo>
                    <a:pt x="620" y="488"/>
                    <a:pt x="615" y="497"/>
                    <a:pt x="621" y="502"/>
                  </a:cubicBezTo>
                  <a:cubicBezTo>
                    <a:pt x="625" y="502"/>
                    <a:pt x="630" y="503"/>
                    <a:pt x="629" y="498"/>
                  </a:cubicBezTo>
                  <a:cubicBezTo>
                    <a:pt x="620" y="496"/>
                    <a:pt x="632" y="490"/>
                    <a:pt x="625" y="485"/>
                  </a:cubicBezTo>
                  <a:close/>
                  <a:moveTo>
                    <a:pt x="681" y="613"/>
                  </a:moveTo>
                  <a:lnTo>
                    <a:pt x="681" y="613"/>
                  </a:lnTo>
                  <a:cubicBezTo>
                    <a:pt x="702" y="615"/>
                    <a:pt x="692" y="652"/>
                    <a:pt x="698" y="664"/>
                  </a:cubicBezTo>
                  <a:cubicBezTo>
                    <a:pt x="703" y="658"/>
                    <a:pt x="711" y="655"/>
                    <a:pt x="714" y="648"/>
                  </a:cubicBezTo>
                  <a:cubicBezTo>
                    <a:pt x="722" y="619"/>
                    <a:pt x="698" y="603"/>
                    <a:pt x="681" y="613"/>
                  </a:cubicBezTo>
                  <a:close/>
                  <a:moveTo>
                    <a:pt x="682" y="642"/>
                  </a:moveTo>
                  <a:lnTo>
                    <a:pt x="682" y="642"/>
                  </a:lnTo>
                  <a:lnTo>
                    <a:pt x="678" y="642"/>
                  </a:lnTo>
                  <a:cubicBezTo>
                    <a:pt x="681" y="652"/>
                    <a:pt x="677" y="669"/>
                    <a:pt x="687" y="672"/>
                  </a:cubicBezTo>
                  <a:cubicBezTo>
                    <a:pt x="688" y="665"/>
                    <a:pt x="683" y="652"/>
                    <a:pt x="682" y="642"/>
                  </a:cubicBezTo>
                  <a:close/>
                  <a:moveTo>
                    <a:pt x="664" y="661"/>
                  </a:moveTo>
                  <a:lnTo>
                    <a:pt x="664" y="661"/>
                  </a:lnTo>
                  <a:cubicBezTo>
                    <a:pt x="667" y="664"/>
                    <a:pt x="671" y="660"/>
                    <a:pt x="674" y="659"/>
                  </a:cubicBezTo>
                  <a:lnTo>
                    <a:pt x="674" y="641"/>
                  </a:lnTo>
                  <a:cubicBezTo>
                    <a:pt x="671" y="640"/>
                    <a:pt x="670" y="638"/>
                    <a:pt x="667" y="638"/>
                  </a:cubicBezTo>
                  <a:cubicBezTo>
                    <a:pt x="664" y="646"/>
                    <a:pt x="667" y="653"/>
                    <a:pt x="664" y="661"/>
                  </a:cubicBezTo>
                  <a:close/>
                  <a:moveTo>
                    <a:pt x="649" y="665"/>
                  </a:moveTo>
                  <a:lnTo>
                    <a:pt x="649" y="665"/>
                  </a:lnTo>
                  <a:lnTo>
                    <a:pt x="659" y="665"/>
                  </a:lnTo>
                  <a:cubicBezTo>
                    <a:pt x="659" y="657"/>
                    <a:pt x="661" y="645"/>
                    <a:pt x="658" y="639"/>
                  </a:cubicBezTo>
                  <a:cubicBezTo>
                    <a:pt x="645" y="637"/>
                    <a:pt x="651" y="655"/>
                    <a:pt x="649" y="665"/>
                  </a:cubicBezTo>
                  <a:close/>
                  <a:moveTo>
                    <a:pt x="636" y="635"/>
                  </a:moveTo>
                  <a:lnTo>
                    <a:pt x="636" y="635"/>
                  </a:lnTo>
                  <a:lnTo>
                    <a:pt x="636" y="664"/>
                  </a:lnTo>
                  <a:lnTo>
                    <a:pt x="645" y="664"/>
                  </a:lnTo>
                  <a:lnTo>
                    <a:pt x="645" y="638"/>
                  </a:lnTo>
                  <a:cubicBezTo>
                    <a:pt x="640" y="638"/>
                    <a:pt x="642" y="633"/>
                    <a:pt x="636" y="635"/>
                  </a:cubicBezTo>
                  <a:close/>
                  <a:moveTo>
                    <a:pt x="644" y="609"/>
                  </a:moveTo>
                  <a:lnTo>
                    <a:pt x="644" y="609"/>
                  </a:lnTo>
                  <a:cubicBezTo>
                    <a:pt x="642" y="614"/>
                    <a:pt x="637" y="617"/>
                    <a:pt x="638" y="625"/>
                  </a:cubicBezTo>
                  <a:cubicBezTo>
                    <a:pt x="641" y="629"/>
                    <a:pt x="645" y="633"/>
                    <a:pt x="649" y="636"/>
                  </a:cubicBezTo>
                  <a:cubicBezTo>
                    <a:pt x="661" y="628"/>
                    <a:pt x="674" y="636"/>
                    <a:pt x="690" y="638"/>
                  </a:cubicBezTo>
                  <a:cubicBezTo>
                    <a:pt x="689" y="630"/>
                    <a:pt x="688" y="624"/>
                    <a:pt x="687" y="618"/>
                  </a:cubicBezTo>
                  <a:cubicBezTo>
                    <a:pt x="668" y="609"/>
                    <a:pt x="652" y="597"/>
                    <a:pt x="625" y="597"/>
                  </a:cubicBezTo>
                  <a:cubicBezTo>
                    <a:pt x="625" y="607"/>
                    <a:pt x="641" y="601"/>
                    <a:pt x="644" y="609"/>
                  </a:cubicBezTo>
                  <a:close/>
                  <a:moveTo>
                    <a:pt x="504" y="602"/>
                  </a:moveTo>
                  <a:lnTo>
                    <a:pt x="504" y="602"/>
                  </a:lnTo>
                  <a:cubicBezTo>
                    <a:pt x="515" y="601"/>
                    <a:pt x="535" y="591"/>
                    <a:pt x="541" y="582"/>
                  </a:cubicBezTo>
                  <a:cubicBezTo>
                    <a:pt x="523" y="583"/>
                    <a:pt x="512" y="591"/>
                    <a:pt x="504" y="602"/>
                  </a:cubicBezTo>
                  <a:close/>
                  <a:moveTo>
                    <a:pt x="526" y="767"/>
                  </a:moveTo>
                  <a:lnTo>
                    <a:pt x="526" y="767"/>
                  </a:lnTo>
                  <a:cubicBezTo>
                    <a:pt x="535" y="769"/>
                    <a:pt x="530" y="755"/>
                    <a:pt x="530" y="750"/>
                  </a:cubicBezTo>
                  <a:cubicBezTo>
                    <a:pt x="533" y="745"/>
                    <a:pt x="536" y="742"/>
                    <a:pt x="543" y="744"/>
                  </a:cubicBezTo>
                  <a:cubicBezTo>
                    <a:pt x="543" y="736"/>
                    <a:pt x="543" y="729"/>
                    <a:pt x="540" y="724"/>
                  </a:cubicBezTo>
                  <a:cubicBezTo>
                    <a:pt x="531" y="727"/>
                    <a:pt x="516" y="724"/>
                    <a:pt x="507" y="727"/>
                  </a:cubicBezTo>
                  <a:cubicBezTo>
                    <a:pt x="500" y="746"/>
                    <a:pt x="505" y="773"/>
                    <a:pt x="517" y="782"/>
                  </a:cubicBezTo>
                  <a:lnTo>
                    <a:pt x="533" y="782"/>
                  </a:lnTo>
                  <a:cubicBezTo>
                    <a:pt x="537" y="774"/>
                    <a:pt x="545" y="770"/>
                    <a:pt x="543" y="756"/>
                  </a:cubicBezTo>
                  <a:cubicBezTo>
                    <a:pt x="529" y="753"/>
                    <a:pt x="540" y="775"/>
                    <a:pt x="526" y="767"/>
                  </a:cubicBezTo>
                  <a:close/>
                  <a:moveTo>
                    <a:pt x="526" y="747"/>
                  </a:moveTo>
                  <a:lnTo>
                    <a:pt x="526" y="747"/>
                  </a:lnTo>
                  <a:cubicBezTo>
                    <a:pt x="522" y="748"/>
                    <a:pt x="514" y="745"/>
                    <a:pt x="513" y="749"/>
                  </a:cubicBezTo>
                  <a:cubicBezTo>
                    <a:pt x="507" y="742"/>
                    <a:pt x="525" y="739"/>
                    <a:pt x="526" y="747"/>
                  </a:cubicBezTo>
                  <a:close/>
                  <a:moveTo>
                    <a:pt x="517" y="757"/>
                  </a:moveTo>
                  <a:lnTo>
                    <a:pt x="517" y="757"/>
                  </a:lnTo>
                  <a:cubicBezTo>
                    <a:pt x="515" y="750"/>
                    <a:pt x="523" y="749"/>
                    <a:pt x="526" y="753"/>
                  </a:cubicBezTo>
                  <a:cubicBezTo>
                    <a:pt x="526" y="758"/>
                    <a:pt x="521" y="757"/>
                    <a:pt x="517" y="757"/>
                  </a:cubicBezTo>
                  <a:close/>
                  <a:moveTo>
                    <a:pt x="531" y="776"/>
                  </a:moveTo>
                  <a:lnTo>
                    <a:pt x="531" y="776"/>
                  </a:lnTo>
                  <a:cubicBezTo>
                    <a:pt x="527" y="774"/>
                    <a:pt x="524" y="777"/>
                    <a:pt x="521" y="775"/>
                  </a:cubicBezTo>
                  <a:cubicBezTo>
                    <a:pt x="522" y="773"/>
                    <a:pt x="533" y="771"/>
                    <a:pt x="531" y="776"/>
                  </a:cubicBezTo>
                  <a:close/>
                  <a:moveTo>
                    <a:pt x="533" y="606"/>
                  </a:moveTo>
                  <a:lnTo>
                    <a:pt x="533" y="606"/>
                  </a:lnTo>
                  <a:cubicBezTo>
                    <a:pt x="536" y="621"/>
                    <a:pt x="537" y="639"/>
                    <a:pt x="540" y="654"/>
                  </a:cubicBezTo>
                  <a:cubicBezTo>
                    <a:pt x="534" y="664"/>
                    <a:pt x="522" y="667"/>
                    <a:pt x="517" y="678"/>
                  </a:cubicBezTo>
                  <a:cubicBezTo>
                    <a:pt x="515" y="683"/>
                    <a:pt x="525" y="684"/>
                    <a:pt x="520" y="687"/>
                  </a:cubicBezTo>
                  <a:cubicBezTo>
                    <a:pt x="518" y="683"/>
                    <a:pt x="513" y="683"/>
                    <a:pt x="513" y="678"/>
                  </a:cubicBezTo>
                  <a:cubicBezTo>
                    <a:pt x="515" y="663"/>
                    <a:pt x="532" y="664"/>
                    <a:pt x="534" y="651"/>
                  </a:cubicBezTo>
                  <a:cubicBezTo>
                    <a:pt x="537" y="637"/>
                    <a:pt x="524" y="621"/>
                    <a:pt x="528" y="600"/>
                  </a:cubicBezTo>
                  <a:cubicBezTo>
                    <a:pt x="492" y="597"/>
                    <a:pt x="516" y="652"/>
                    <a:pt x="507" y="680"/>
                  </a:cubicBezTo>
                  <a:cubicBezTo>
                    <a:pt x="514" y="695"/>
                    <a:pt x="537" y="693"/>
                    <a:pt x="551" y="685"/>
                  </a:cubicBezTo>
                  <a:cubicBezTo>
                    <a:pt x="548" y="676"/>
                    <a:pt x="551" y="667"/>
                    <a:pt x="554" y="659"/>
                  </a:cubicBezTo>
                  <a:cubicBezTo>
                    <a:pt x="544" y="651"/>
                    <a:pt x="549" y="625"/>
                    <a:pt x="546" y="609"/>
                  </a:cubicBezTo>
                  <a:cubicBezTo>
                    <a:pt x="540" y="609"/>
                    <a:pt x="536" y="603"/>
                    <a:pt x="533" y="606"/>
                  </a:cubicBezTo>
                  <a:close/>
                  <a:moveTo>
                    <a:pt x="531" y="685"/>
                  </a:moveTo>
                  <a:lnTo>
                    <a:pt x="531" y="685"/>
                  </a:lnTo>
                  <a:cubicBezTo>
                    <a:pt x="532" y="679"/>
                    <a:pt x="537" y="677"/>
                    <a:pt x="537" y="669"/>
                  </a:cubicBezTo>
                  <a:cubicBezTo>
                    <a:pt x="542" y="671"/>
                    <a:pt x="539" y="687"/>
                    <a:pt x="531" y="685"/>
                  </a:cubicBezTo>
                  <a:close/>
                  <a:moveTo>
                    <a:pt x="562" y="782"/>
                  </a:moveTo>
                  <a:lnTo>
                    <a:pt x="562" y="782"/>
                  </a:lnTo>
                  <a:cubicBezTo>
                    <a:pt x="562" y="756"/>
                    <a:pt x="560" y="746"/>
                    <a:pt x="562" y="727"/>
                  </a:cubicBezTo>
                  <a:cubicBezTo>
                    <a:pt x="560" y="727"/>
                    <a:pt x="560" y="725"/>
                    <a:pt x="557" y="726"/>
                  </a:cubicBezTo>
                  <a:cubicBezTo>
                    <a:pt x="559" y="745"/>
                    <a:pt x="556" y="765"/>
                    <a:pt x="562" y="782"/>
                  </a:cubicBezTo>
                  <a:close/>
                  <a:moveTo>
                    <a:pt x="562" y="717"/>
                  </a:moveTo>
                  <a:lnTo>
                    <a:pt x="562" y="717"/>
                  </a:lnTo>
                  <a:cubicBezTo>
                    <a:pt x="562" y="709"/>
                    <a:pt x="558" y="705"/>
                    <a:pt x="556" y="700"/>
                  </a:cubicBezTo>
                  <a:cubicBezTo>
                    <a:pt x="536" y="702"/>
                    <a:pt x="495" y="690"/>
                    <a:pt x="507" y="718"/>
                  </a:cubicBezTo>
                  <a:cubicBezTo>
                    <a:pt x="526" y="716"/>
                    <a:pt x="543" y="718"/>
                    <a:pt x="562" y="717"/>
                  </a:cubicBezTo>
                  <a:close/>
                  <a:moveTo>
                    <a:pt x="554" y="782"/>
                  </a:moveTo>
                  <a:lnTo>
                    <a:pt x="554" y="782"/>
                  </a:lnTo>
                  <a:cubicBezTo>
                    <a:pt x="552" y="764"/>
                    <a:pt x="558" y="739"/>
                    <a:pt x="551" y="726"/>
                  </a:cubicBezTo>
                  <a:cubicBezTo>
                    <a:pt x="552" y="738"/>
                    <a:pt x="545" y="770"/>
                    <a:pt x="554" y="782"/>
                  </a:cubicBezTo>
                  <a:close/>
                  <a:moveTo>
                    <a:pt x="579" y="530"/>
                  </a:moveTo>
                  <a:lnTo>
                    <a:pt x="579" y="530"/>
                  </a:lnTo>
                  <a:cubicBezTo>
                    <a:pt x="582" y="539"/>
                    <a:pt x="592" y="543"/>
                    <a:pt x="590" y="557"/>
                  </a:cubicBezTo>
                  <a:cubicBezTo>
                    <a:pt x="581" y="564"/>
                    <a:pt x="564" y="564"/>
                    <a:pt x="564" y="580"/>
                  </a:cubicBezTo>
                  <a:cubicBezTo>
                    <a:pt x="582" y="582"/>
                    <a:pt x="594" y="561"/>
                    <a:pt x="598" y="550"/>
                  </a:cubicBezTo>
                  <a:cubicBezTo>
                    <a:pt x="593" y="543"/>
                    <a:pt x="582" y="528"/>
                    <a:pt x="579" y="530"/>
                  </a:cubicBezTo>
                  <a:close/>
                  <a:moveTo>
                    <a:pt x="587" y="553"/>
                  </a:moveTo>
                  <a:lnTo>
                    <a:pt x="587" y="553"/>
                  </a:lnTo>
                  <a:cubicBezTo>
                    <a:pt x="582" y="541"/>
                    <a:pt x="571" y="522"/>
                    <a:pt x="559" y="512"/>
                  </a:cubicBezTo>
                  <a:cubicBezTo>
                    <a:pt x="563" y="527"/>
                    <a:pt x="575" y="536"/>
                    <a:pt x="580" y="550"/>
                  </a:cubicBezTo>
                  <a:cubicBezTo>
                    <a:pt x="575" y="559"/>
                    <a:pt x="556" y="560"/>
                    <a:pt x="560" y="573"/>
                  </a:cubicBezTo>
                  <a:cubicBezTo>
                    <a:pt x="568" y="565"/>
                    <a:pt x="580" y="562"/>
                    <a:pt x="587" y="553"/>
                  </a:cubicBezTo>
                  <a:close/>
                  <a:moveTo>
                    <a:pt x="524" y="523"/>
                  </a:moveTo>
                  <a:lnTo>
                    <a:pt x="524" y="523"/>
                  </a:lnTo>
                  <a:cubicBezTo>
                    <a:pt x="529" y="522"/>
                    <a:pt x="532" y="519"/>
                    <a:pt x="533" y="515"/>
                  </a:cubicBezTo>
                  <a:cubicBezTo>
                    <a:pt x="530" y="509"/>
                    <a:pt x="527" y="504"/>
                    <a:pt x="521" y="501"/>
                  </a:cubicBezTo>
                  <a:cubicBezTo>
                    <a:pt x="522" y="508"/>
                    <a:pt x="522" y="516"/>
                    <a:pt x="524" y="523"/>
                  </a:cubicBezTo>
                  <a:close/>
                  <a:moveTo>
                    <a:pt x="550" y="512"/>
                  </a:moveTo>
                  <a:lnTo>
                    <a:pt x="550" y="512"/>
                  </a:lnTo>
                  <a:cubicBezTo>
                    <a:pt x="538" y="519"/>
                    <a:pt x="527" y="527"/>
                    <a:pt x="520" y="538"/>
                  </a:cubicBezTo>
                  <a:cubicBezTo>
                    <a:pt x="524" y="555"/>
                    <a:pt x="543" y="556"/>
                    <a:pt x="557" y="563"/>
                  </a:cubicBezTo>
                  <a:cubicBezTo>
                    <a:pt x="564" y="559"/>
                    <a:pt x="568" y="554"/>
                    <a:pt x="576" y="551"/>
                  </a:cubicBezTo>
                  <a:cubicBezTo>
                    <a:pt x="570" y="536"/>
                    <a:pt x="561" y="523"/>
                    <a:pt x="550" y="512"/>
                  </a:cubicBezTo>
                  <a:close/>
                  <a:moveTo>
                    <a:pt x="524" y="448"/>
                  </a:moveTo>
                  <a:lnTo>
                    <a:pt x="524" y="448"/>
                  </a:lnTo>
                  <a:cubicBezTo>
                    <a:pt x="521" y="442"/>
                    <a:pt x="506" y="445"/>
                    <a:pt x="500" y="446"/>
                  </a:cubicBezTo>
                  <a:cubicBezTo>
                    <a:pt x="497" y="459"/>
                    <a:pt x="522" y="453"/>
                    <a:pt x="524" y="448"/>
                  </a:cubicBezTo>
                  <a:close/>
                  <a:moveTo>
                    <a:pt x="566" y="456"/>
                  </a:moveTo>
                  <a:lnTo>
                    <a:pt x="566" y="456"/>
                  </a:lnTo>
                  <a:cubicBezTo>
                    <a:pt x="559" y="451"/>
                    <a:pt x="536" y="453"/>
                    <a:pt x="527" y="455"/>
                  </a:cubicBezTo>
                  <a:lnTo>
                    <a:pt x="527" y="459"/>
                  </a:lnTo>
                  <a:cubicBezTo>
                    <a:pt x="536" y="460"/>
                    <a:pt x="561" y="465"/>
                    <a:pt x="566" y="456"/>
                  </a:cubicBezTo>
                  <a:close/>
                  <a:moveTo>
                    <a:pt x="526" y="475"/>
                  </a:moveTo>
                  <a:lnTo>
                    <a:pt x="526" y="475"/>
                  </a:lnTo>
                  <a:cubicBezTo>
                    <a:pt x="525" y="483"/>
                    <a:pt x="536" y="488"/>
                    <a:pt x="534" y="492"/>
                  </a:cubicBezTo>
                  <a:cubicBezTo>
                    <a:pt x="529" y="488"/>
                    <a:pt x="523" y="484"/>
                    <a:pt x="521" y="476"/>
                  </a:cubicBezTo>
                  <a:cubicBezTo>
                    <a:pt x="524" y="476"/>
                    <a:pt x="524" y="473"/>
                    <a:pt x="527" y="472"/>
                  </a:cubicBezTo>
                  <a:cubicBezTo>
                    <a:pt x="538" y="481"/>
                    <a:pt x="550" y="490"/>
                    <a:pt x="566" y="495"/>
                  </a:cubicBezTo>
                  <a:cubicBezTo>
                    <a:pt x="567" y="488"/>
                    <a:pt x="564" y="486"/>
                    <a:pt x="564" y="479"/>
                  </a:cubicBezTo>
                  <a:cubicBezTo>
                    <a:pt x="546" y="476"/>
                    <a:pt x="527" y="474"/>
                    <a:pt x="524" y="456"/>
                  </a:cubicBezTo>
                  <a:cubicBezTo>
                    <a:pt x="518" y="457"/>
                    <a:pt x="509" y="455"/>
                    <a:pt x="505" y="458"/>
                  </a:cubicBezTo>
                  <a:cubicBezTo>
                    <a:pt x="505" y="463"/>
                    <a:pt x="516" y="464"/>
                    <a:pt x="513" y="468"/>
                  </a:cubicBezTo>
                  <a:cubicBezTo>
                    <a:pt x="509" y="466"/>
                    <a:pt x="505" y="464"/>
                    <a:pt x="500" y="463"/>
                  </a:cubicBezTo>
                  <a:cubicBezTo>
                    <a:pt x="511" y="479"/>
                    <a:pt x="506" y="510"/>
                    <a:pt x="507" y="535"/>
                  </a:cubicBezTo>
                  <a:cubicBezTo>
                    <a:pt x="512" y="536"/>
                    <a:pt x="514" y="535"/>
                    <a:pt x="517" y="534"/>
                  </a:cubicBezTo>
                  <a:cubicBezTo>
                    <a:pt x="522" y="517"/>
                    <a:pt x="510" y="492"/>
                    <a:pt x="517" y="476"/>
                  </a:cubicBezTo>
                  <a:cubicBezTo>
                    <a:pt x="526" y="487"/>
                    <a:pt x="527" y="505"/>
                    <a:pt x="538" y="512"/>
                  </a:cubicBezTo>
                  <a:cubicBezTo>
                    <a:pt x="549" y="504"/>
                    <a:pt x="568" y="506"/>
                    <a:pt x="573" y="518"/>
                  </a:cubicBezTo>
                  <a:cubicBezTo>
                    <a:pt x="569" y="492"/>
                    <a:pt x="539" y="492"/>
                    <a:pt x="526" y="475"/>
                  </a:cubicBezTo>
                  <a:close/>
                  <a:moveTo>
                    <a:pt x="609" y="557"/>
                  </a:moveTo>
                  <a:lnTo>
                    <a:pt x="609" y="557"/>
                  </a:lnTo>
                  <a:cubicBezTo>
                    <a:pt x="596" y="559"/>
                    <a:pt x="591" y="570"/>
                    <a:pt x="586" y="580"/>
                  </a:cubicBezTo>
                  <a:cubicBezTo>
                    <a:pt x="585" y="584"/>
                    <a:pt x="596" y="583"/>
                    <a:pt x="592" y="586"/>
                  </a:cubicBezTo>
                  <a:cubicBezTo>
                    <a:pt x="588" y="584"/>
                    <a:pt x="582" y="584"/>
                    <a:pt x="577" y="586"/>
                  </a:cubicBezTo>
                  <a:cubicBezTo>
                    <a:pt x="579" y="590"/>
                    <a:pt x="575" y="593"/>
                    <a:pt x="576" y="596"/>
                  </a:cubicBezTo>
                  <a:cubicBezTo>
                    <a:pt x="573" y="591"/>
                    <a:pt x="572" y="585"/>
                    <a:pt x="563" y="586"/>
                  </a:cubicBezTo>
                  <a:cubicBezTo>
                    <a:pt x="556" y="572"/>
                    <a:pt x="548" y="558"/>
                    <a:pt x="528" y="556"/>
                  </a:cubicBezTo>
                  <a:cubicBezTo>
                    <a:pt x="535" y="567"/>
                    <a:pt x="546" y="575"/>
                    <a:pt x="547" y="593"/>
                  </a:cubicBezTo>
                  <a:cubicBezTo>
                    <a:pt x="543" y="590"/>
                    <a:pt x="532" y="588"/>
                    <a:pt x="530" y="595"/>
                  </a:cubicBezTo>
                  <a:cubicBezTo>
                    <a:pt x="536" y="603"/>
                    <a:pt x="556" y="610"/>
                    <a:pt x="569" y="616"/>
                  </a:cubicBezTo>
                  <a:cubicBezTo>
                    <a:pt x="571" y="610"/>
                    <a:pt x="566" y="599"/>
                    <a:pt x="564" y="592"/>
                  </a:cubicBezTo>
                  <a:cubicBezTo>
                    <a:pt x="575" y="603"/>
                    <a:pt x="575" y="620"/>
                    <a:pt x="576" y="639"/>
                  </a:cubicBezTo>
                  <a:cubicBezTo>
                    <a:pt x="583" y="641"/>
                    <a:pt x="591" y="643"/>
                    <a:pt x="599" y="644"/>
                  </a:cubicBezTo>
                  <a:cubicBezTo>
                    <a:pt x="603" y="620"/>
                    <a:pt x="599" y="587"/>
                    <a:pt x="610" y="570"/>
                  </a:cubicBezTo>
                  <a:cubicBezTo>
                    <a:pt x="610" y="581"/>
                    <a:pt x="607" y="592"/>
                    <a:pt x="606" y="603"/>
                  </a:cubicBezTo>
                  <a:cubicBezTo>
                    <a:pt x="605" y="621"/>
                    <a:pt x="601" y="649"/>
                    <a:pt x="615" y="652"/>
                  </a:cubicBezTo>
                  <a:cubicBezTo>
                    <a:pt x="616" y="627"/>
                    <a:pt x="615" y="601"/>
                    <a:pt x="623" y="583"/>
                  </a:cubicBezTo>
                  <a:cubicBezTo>
                    <a:pt x="623" y="586"/>
                    <a:pt x="621" y="587"/>
                    <a:pt x="622" y="592"/>
                  </a:cubicBezTo>
                  <a:cubicBezTo>
                    <a:pt x="630" y="595"/>
                    <a:pt x="632" y="594"/>
                    <a:pt x="642" y="595"/>
                  </a:cubicBezTo>
                  <a:cubicBezTo>
                    <a:pt x="640" y="577"/>
                    <a:pt x="623" y="566"/>
                    <a:pt x="616" y="557"/>
                  </a:cubicBezTo>
                  <a:cubicBezTo>
                    <a:pt x="634" y="563"/>
                    <a:pt x="641" y="580"/>
                    <a:pt x="649" y="596"/>
                  </a:cubicBezTo>
                  <a:cubicBezTo>
                    <a:pt x="658" y="595"/>
                    <a:pt x="660" y="597"/>
                    <a:pt x="664" y="596"/>
                  </a:cubicBezTo>
                  <a:cubicBezTo>
                    <a:pt x="664" y="591"/>
                    <a:pt x="663" y="587"/>
                    <a:pt x="659" y="586"/>
                  </a:cubicBezTo>
                  <a:cubicBezTo>
                    <a:pt x="659" y="588"/>
                    <a:pt x="660" y="591"/>
                    <a:pt x="658" y="592"/>
                  </a:cubicBezTo>
                  <a:cubicBezTo>
                    <a:pt x="661" y="583"/>
                    <a:pt x="648" y="589"/>
                    <a:pt x="648" y="583"/>
                  </a:cubicBezTo>
                  <a:lnTo>
                    <a:pt x="648" y="573"/>
                  </a:lnTo>
                  <a:cubicBezTo>
                    <a:pt x="651" y="572"/>
                    <a:pt x="654" y="572"/>
                    <a:pt x="654" y="569"/>
                  </a:cubicBezTo>
                  <a:cubicBezTo>
                    <a:pt x="649" y="550"/>
                    <a:pt x="613" y="524"/>
                    <a:pt x="603" y="553"/>
                  </a:cubicBezTo>
                  <a:cubicBezTo>
                    <a:pt x="604" y="555"/>
                    <a:pt x="608" y="555"/>
                    <a:pt x="609" y="557"/>
                  </a:cubicBezTo>
                  <a:close/>
                  <a:moveTo>
                    <a:pt x="595" y="613"/>
                  </a:moveTo>
                  <a:lnTo>
                    <a:pt x="595" y="613"/>
                  </a:lnTo>
                  <a:cubicBezTo>
                    <a:pt x="591" y="605"/>
                    <a:pt x="588" y="596"/>
                    <a:pt x="582" y="590"/>
                  </a:cubicBezTo>
                  <a:cubicBezTo>
                    <a:pt x="590" y="594"/>
                    <a:pt x="596" y="599"/>
                    <a:pt x="595" y="613"/>
                  </a:cubicBezTo>
                  <a:close/>
                  <a:moveTo>
                    <a:pt x="715" y="468"/>
                  </a:moveTo>
                  <a:lnTo>
                    <a:pt x="715" y="468"/>
                  </a:lnTo>
                  <a:cubicBezTo>
                    <a:pt x="727" y="466"/>
                    <a:pt x="741" y="466"/>
                    <a:pt x="749" y="459"/>
                  </a:cubicBezTo>
                  <a:cubicBezTo>
                    <a:pt x="738" y="428"/>
                    <a:pt x="722" y="403"/>
                    <a:pt x="685" y="397"/>
                  </a:cubicBezTo>
                  <a:cubicBezTo>
                    <a:pt x="681" y="406"/>
                    <a:pt x="676" y="413"/>
                    <a:pt x="677" y="427"/>
                  </a:cubicBezTo>
                  <a:cubicBezTo>
                    <a:pt x="699" y="432"/>
                    <a:pt x="708" y="449"/>
                    <a:pt x="715" y="468"/>
                  </a:cubicBezTo>
                  <a:close/>
                  <a:moveTo>
                    <a:pt x="718" y="488"/>
                  </a:moveTo>
                  <a:lnTo>
                    <a:pt x="718" y="488"/>
                  </a:lnTo>
                  <a:cubicBezTo>
                    <a:pt x="718" y="492"/>
                    <a:pt x="718" y="496"/>
                    <a:pt x="723" y="495"/>
                  </a:cubicBezTo>
                  <a:cubicBezTo>
                    <a:pt x="724" y="481"/>
                    <a:pt x="715" y="477"/>
                    <a:pt x="708" y="471"/>
                  </a:cubicBezTo>
                  <a:cubicBezTo>
                    <a:pt x="716" y="422"/>
                    <a:pt x="617" y="414"/>
                    <a:pt x="622" y="471"/>
                  </a:cubicBezTo>
                  <a:cubicBezTo>
                    <a:pt x="615" y="475"/>
                    <a:pt x="608" y="479"/>
                    <a:pt x="608" y="489"/>
                  </a:cubicBezTo>
                  <a:cubicBezTo>
                    <a:pt x="613" y="490"/>
                    <a:pt x="610" y="499"/>
                    <a:pt x="615" y="499"/>
                  </a:cubicBezTo>
                  <a:cubicBezTo>
                    <a:pt x="614" y="489"/>
                    <a:pt x="626" y="485"/>
                    <a:pt x="623" y="478"/>
                  </a:cubicBezTo>
                  <a:cubicBezTo>
                    <a:pt x="621" y="480"/>
                    <a:pt x="615" y="487"/>
                    <a:pt x="613" y="485"/>
                  </a:cubicBezTo>
                  <a:cubicBezTo>
                    <a:pt x="623" y="473"/>
                    <a:pt x="643" y="471"/>
                    <a:pt x="654" y="461"/>
                  </a:cubicBezTo>
                  <a:cubicBezTo>
                    <a:pt x="654" y="467"/>
                    <a:pt x="665" y="471"/>
                    <a:pt x="669" y="465"/>
                  </a:cubicBezTo>
                  <a:cubicBezTo>
                    <a:pt x="667" y="464"/>
                    <a:pt x="662" y="467"/>
                    <a:pt x="662" y="463"/>
                  </a:cubicBezTo>
                  <a:cubicBezTo>
                    <a:pt x="671" y="464"/>
                    <a:pt x="665" y="450"/>
                    <a:pt x="674" y="450"/>
                  </a:cubicBezTo>
                  <a:cubicBezTo>
                    <a:pt x="680" y="454"/>
                    <a:pt x="681" y="459"/>
                    <a:pt x="681" y="466"/>
                  </a:cubicBezTo>
                  <a:cubicBezTo>
                    <a:pt x="692" y="475"/>
                    <a:pt x="711" y="476"/>
                    <a:pt x="718" y="488"/>
                  </a:cubicBezTo>
                  <a:close/>
                  <a:moveTo>
                    <a:pt x="705" y="471"/>
                  </a:moveTo>
                  <a:lnTo>
                    <a:pt x="705" y="471"/>
                  </a:lnTo>
                  <a:cubicBezTo>
                    <a:pt x="697" y="469"/>
                    <a:pt x="688" y="469"/>
                    <a:pt x="685" y="462"/>
                  </a:cubicBezTo>
                  <a:cubicBezTo>
                    <a:pt x="690" y="464"/>
                    <a:pt x="695" y="466"/>
                    <a:pt x="700" y="468"/>
                  </a:cubicBezTo>
                  <a:cubicBezTo>
                    <a:pt x="703" y="468"/>
                    <a:pt x="700" y="463"/>
                    <a:pt x="701" y="461"/>
                  </a:cubicBezTo>
                  <a:cubicBezTo>
                    <a:pt x="703" y="463"/>
                    <a:pt x="705" y="466"/>
                    <a:pt x="705" y="471"/>
                  </a:cubicBezTo>
                  <a:close/>
                  <a:moveTo>
                    <a:pt x="677" y="559"/>
                  </a:moveTo>
                  <a:lnTo>
                    <a:pt x="677" y="559"/>
                  </a:lnTo>
                  <a:cubicBezTo>
                    <a:pt x="683" y="544"/>
                    <a:pt x="697" y="538"/>
                    <a:pt x="705" y="525"/>
                  </a:cubicBezTo>
                  <a:cubicBezTo>
                    <a:pt x="698" y="524"/>
                    <a:pt x="692" y="526"/>
                    <a:pt x="686" y="531"/>
                  </a:cubicBezTo>
                  <a:cubicBezTo>
                    <a:pt x="684" y="534"/>
                    <a:pt x="682" y="536"/>
                    <a:pt x="680" y="538"/>
                  </a:cubicBezTo>
                  <a:cubicBezTo>
                    <a:pt x="674" y="548"/>
                    <a:pt x="669" y="561"/>
                    <a:pt x="668" y="570"/>
                  </a:cubicBezTo>
                  <a:cubicBezTo>
                    <a:pt x="673" y="571"/>
                    <a:pt x="671" y="565"/>
                    <a:pt x="675" y="564"/>
                  </a:cubicBezTo>
                  <a:cubicBezTo>
                    <a:pt x="675" y="573"/>
                    <a:pt x="684" y="572"/>
                    <a:pt x="682" y="583"/>
                  </a:cubicBezTo>
                  <a:cubicBezTo>
                    <a:pt x="675" y="583"/>
                    <a:pt x="671" y="586"/>
                    <a:pt x="667" y="586"/>
                  </a:cubicBezTo>
                  <a:cubicBezTo>
                    <a:pt x="662" y="598"/>
                    <a:pt x="670" y="609"/>
                    <a:pt x="684" y="605"/>
                  </a:cubicBezTo>
                  <a:cubicBezTo>
                    <a:pt x="688" y="577"/>
                    <a:pt x="702" y="560"/>
                    <a:pt x="718" y="544"/>
                  </a:cubicBezTo>
                  <a:cubicBezTo>
                    <a:pt x="716" y="539"/>
                    <a:pt x="709" y="538"/>
                    <a:pt x="705" y="534"/>
                  </a:cubicBezTo>
                  <a:cubicBezTo>
                    <a:pt x="692" y="537"/>
                    <a:pt x="685" y="555"/>
                    <a:pt x="677" y="559"/>
                  </a:cubicBezTo>
                  <a:close/>
                  <a:moveTo>
                    <a:pt x="680" y="538"/>
                  </a:moveTo>
                  <a:lnTo>
                    <a:pt x="680" y="538"/>
                  </a:lnTo>
                  <a:cubicBezTo>
                    <a:pt x="682" y="536"/>
                    <a:pt x="684" y="533"/>
                    <a:pt x="686" y="531"/>
                  </a:cubicBezTo>
                  <a:cubicBezTo>
                    <a:pt x="696" y="517"/>
                    <a:pt x="700" y="494"/>
                    <a:pt x="700" y="478"/>
                  </a:cubicBezTo>
                  <a:cubicBezTo>
                    <a:pt x="680" y="468"/>
                    <a:pt x="652" y="464"/>
                    <a:pt x="632" y="476"/>
                  </a:cubicBezTo>
                  <a:cubicBezTo>
                    <a:pt x="628" y="509"/>
                    <a:pt x="639" y="540"/>
                    <a:pt x="661" y="544"/>
                  </a:cubicBezTo>
                  <a:cubicBezTo>
                    <a:pt x="669" y="546"/>
                    <a:pt x="675" y="543"/>
                    <a:pt x="680" y="538"/>
                  </a:cubicBezTo>
                  <a:close/>
                  <a:moveTo>
                    <a:pt x="656" y="527"/>
                  </a:moveTo>
                  <a:lnTo>
                    <a:pt x="656" y="527"/>
                  </a:lnTo>
                  <a:cubicBezTo>
                    <a:pt x="659" y="525"/>
                    <a:pt x="675" y="523"/>
                    <a:pt x="675" y="528"/>
                  </a:cubicBezTo>
                  <a:cubicBezTo>
                    <a:pt x="670" y="525"/>
                    <a:pt x="660" y="529"/>
                    <a:pt x="656" y="527"/>
                  </a:cubicBezTo>
                  <a:close/>
                  <a:moveTo>
                    <a:pt x="642" y="495"/>
                  </a:moveTo>
                  <a:lnTo>
                    <a:pt x="642" y="495"/>
                  </a:lnTo>
                  <a:cubicBezTo>
                    <a:pt x="643" y="490"/>
                    <a:pt x="649" y="496"/>
                    <a:pt x="655" y="494"/>
                  </a:cubicBezTo>
                  <a:cubicBezTo>
                    <a:pt x="655" y="497"/>
                    <a:pt x="653" y="499"/>
                    <a:pt x="649" y="499"/>
                  </a:cubicBezTo>
                  <a:cubicBezTo>
                    <a:pt x="644" y="501"/>
                    <a:pt x="647" y="494"/>
                    <a:pt x="642" y="495"/>
                  </a:cubicBezTo>
                  <a:close/>
                  <a:moveTo>
                    <a:pt x="658" y="485"/>
                  </a:moveTo>
                  <a:lnTo>
                    <a:pt x="658" y="485"/>
                  </a:lnTo>
                  <a:cubicBezTo>
                    <a:pt x="653" y="483"/>
                    <a:pt x="645" y="483"/>
                    <a:pt x="641" y="485"/>
                  </a:cubicBezTo>
                  <a:cubicBezTo>
                    <a:pt x="642" y="480"/>
                    <a:pt x="647" y="478"/>
                    <a:pt x="655" y="479"/>
                  </a:cubicBezTo>
                  <a:cubicBezTo>
                    <a:pt x="653" y="484"/>
                    <a:pt x="660" y="480"/>
                    <a:pt x="658" y="485"/>
                  </a:cubicBezTo>
                  <a:close/>
                  <a:moveTo>
                    <a:pt x="672" y="518"/>
                  </a:moveTo>
                  <a:lnTo>
                    <a:pt x="672" y="518"/>
                  </a:lnTo>
                  <a:lnTo>
                    <a:pt x="662" y="518"/>
                  </a:lnTo>
                  <a:cubicBezTo>
                    <a:pt x="664" y="514"/>
                    <a:pt x="673" y="516"/>
                    <a:pt x="671" y="508"/>
                  </a:cubicBezTo>
                  <a:cubicBezTo>
                    <a:pt x="674" y="509"/>
                    <a:pt x="671" y="515"/>
                    <a:pt x="672" y="518"/>
                  </a:cubicBezTo>
                  <a:close/>
                  <a:moveTo>
                    <a:pt x="691" y="485"/>
                  </a:moveTo>
                  <a:lnTo>
                    <a:pt x="691" y="485"/>
                  </a:lnTo>
                  <a:cubicBezTo>
                    <a:pt x="687" y="487"/>
                    <a:pt x="677" y="483"/>
                    <a:pt x="674" y="489"/>
                  </a:cubicBezTo>
                  <a:cubicBezTo>
                    <a:pt x="668" y="481"/>
                    <a:pt x="689" y="477"/>
                    <a:pt x="691" y="485"/>
                  </a:cubicBezTo>
                  <a:close/>
                  <a:moveTo>
                    <a:pt x="684" y="501"/>
                  </a:moveTo>
                  <a:lnTo>
                    <a:pt x="684" y="501"/>
                  </a:lnTo>
                  <a:cubicBezTo>
                    <a:pt x="681" y="500"/>
                    <a:pt x="679" y="498"/>
                    <a:pt x="677" y="497"/>
                  </a:cubicBezTo>
                  <a:cubicBezTo>
                    <a:pt x="680" y="495"/>
                    <a:pt x="687" y="493"/>
                    <a:pt x="690" y="495"/>
                  </a:cubicBezTo>
                  <a:cubicBezTo>
                    <a:pt x="688" y="498"/>
                    <a:pt x="684" y="498"/>
                    <a:pt x="684" y="501"/>
                  </a:cubicBezTo>
                  <a:close/>
                  <a:moveTo>
                    <a:pt x="828" y="703"/>
                  </a:moveTo>
                  <a:lnTo>
                    <a:pt x="828" y="703"/>
                  </a:lnTo>
                  <a:cubicBezTo>
                    <a:pt x="804" y="706"/>
                    <a:pt x="757" y="692"/>
                    <a:pt x="764" y="721"/>
                  </a:cubicBezTo>
                  <a:cubicBezTo>
                    <a:pt x="782" y="721"/>
                    <a:pt x="804" y="719"/>
                    <a:pt x="826" y="720"/>
                  </a:cubicBezTo>
                  <a:cubicBezTo>
                    <a:pt x="829" y="716"/>
                    <a:pt x="827" y="708"/>
                    <a:pt x="828" y="703"/>
                  </a:cubicBezTo>
                  <a:close/>
                  <a:moveTo>
                    <a:pt x="386" y="586"/>
                  </a:moveTo>
                  <a:lnTo>
                    <a:pt x="386" y="586"/>
                  </a:lnTo>
                  <a:cubicBezTo>
                    <a:pt x="386" y="594"/>
                    <a:pt x="377" y="601"/>
                    <a:pt x="382" y="609"/>
                  </a:cubicBezTo>
                  <a:lnTo>
                    <a:pt x="408" y="618"/>
                  </a:lnTo>
                  <a:cubicBezTo>
                    <a:pt x="414" y="606"/>
                    <a:pt x="408" y="589"/>
                    <a:pt x="413" y="577"/>
                  </a:cubicBezTo>
                  <a:cubicBezTo>
                    <a:pt x="452" y="572"/>
                    <a:pt x="463" y="601"/>
                    <a:pt x="465" y="633"/>
                  </a:cubicBezTo>
                  <a:cubicBezTo>
                    <a:pt x="473" y="738"/>
                    <a:pt x="459" y="868"/>
                    <a:pt x="465" y="975"/>
                  </a:cubicBezTo>
                  <a:cubicBezTo>
                    <a:pt x="473" y="977"/>
                    <a:pt x="489" y="978"/>
                    <a:pt x="497" y="975"/>
                  </a:cubicBezTo>
                  <a:cubicBezTo>
                    <a:pt x="498" y="922"/>
                    <a:pt x="496" y="857"/>
                    <a:pt x="498" y="803"/>
                  </a:cubicBezTo>
                  <a:cubicBezTo>
                    <a:pt x="501" y="743"/>
                    <a:pt x="495" y="667"/>
                    <a:pt x="498" y="616"/>
                  </a:cubicBezTo>
                  <a:cubicBezTo>
                    <a:pt x="500" y="592"/>
                    <a:pt x="482" y="582"/>
                    <a:pt x="474" y="564"/>
                  </a:cubicBezTo>
                  <a:cubicBezTo>
                    <a:pt x="479" y="552"/>
                    <a:pt x="490" y="547"/>
                    <a:pt x="498" y="538"/>
                  </a:cubicBezTo>
                  <a:lnTo>
                    <a:pt x="498" y="505"/>
                  </a:lnTo>
                  <a:cubicBezTo>
                    <a:pt x="459" y="522"/>
                    <a:pt x="423" y="556"/>
                    <a:pt x="383" y="577"/>
                  </a:cubicBezTo>
                  <a:cubicBezTo>
                    <a:pt x="412" y="555"/>
                    <a:pt x="443" y="534"/>
                    <a:pt x="472" y="512"/>
                  </a:cubicBezTo>
                  <a:cubicBezTo>
                    <a:pt x="481" y="506"/>
                    <a:pt x="497" y="501"/>
                    <a:pt x="498" y="486"/>
                  </a:cubicBezTo>
                  <a:cubicBezTo>
                    <a:pt x="467" y="504"/>
                    <a:pt x="442" y="528"/>
                    <a:pt x="410" y="546"/>
                  </a:cubicBezTo>
                  <a:cubicBezTo>
                    <a:pt x="409" y="522"/>
                    <a:pt x="415" y="501"/>
                    <a:pt x="412" y="481"/>
                  </a:cubicBezTo>
                  <a:cubicBezTo>
                    <a:pt x="411" y="478"/>
                    <a:pt x="412" y="471"/>
                    <a:pt x="406" y="471"/>
                  </a:cubicBezTo>
                  <a:cubicBezTo>
                    <a:pt x="398" y="495"/>
                    <a:pt x="417" y="548"/>
                    <a:pt x="393" y="557"/>
                  </a:cubicBezTo>
                  <a:cubicBezTo>
                    <a:pt x="394" y="552"/>
                    <a:pt x="391" y="552"/>
                    <a:pt x="392" y="547"/>
                  </a:cubicBezTo>
                  <a:cubicBezTo>
                    <a:pt x="394" y="543"/>
                    <a:pt x="401" y="544"/>
                    <a:pt x="403" y="540"/>
                  </a:cubicBezTo>
                  <a:cubicBezTo>
                    <a:pt x="404" y="532"/>
                    <a:pt x="397" y="532"/>
                    <a:pt x="396" y="527"/>
                  </a:cubicBezTo>
                  <a:cubicBezTo>
                    <a:pt x="397" y="523"/>
                    <a:pt x="404" y="526"/>
                    <a:pt x="402" y="520"/>
                  </a:cubicBezTo>
                  <a:cubicBezTo>
                    <a:pt x="402" y="516"/>
                    <a:pt x="393" y="521"/>
                    <a:pt x="393" y="517"/>
                  </a:cubicBezTo>
                  <a:cubicBezTo>
                    <a:pt x="394" y="511"/>
                    <a:pt x="391" y="509"/>
                    <a:pt x="392" y="504"/>
                  </a:cubicBezTo>
                  <a:cubicBezTo>
                    <a:pt x="393" y="499"/>
                    <a:pt x="403" y="502"/>
                    <a:pt x="402" y="495"/>
                  </a:cubicBezTo>
                  <a:cubicBezTo>
                    <a:pt x="402" y="489"/>
                    <a:pt x="394" y="492"/>
                    <a:pt x="395" y="485"/>
                  </a:cubicBezTo>
                  <a:cubicBezTo>
                    <a:pt x="397" y="485"/>
                    <a:pt x="399" y="484"/>
                    <a:pt x="400" y="482"/>
                  </a:cubicBezTo>
                  <a:cubicBezTo>
                    <a:pt x="396" y="479"/>
                    <a:pt x="388" y="481"/>
                    <a:pt x="382" y="481"/>
                  </a:cubicBezTo>
                  <a:cubicBezTo>
                    <a:pt x="389" y="489"/>
                    <a:pt x="380" y="487"/>
                    <a:pt x="380" y="498"/>
                  </a:cubicBezTo>
                  <a:cubicBezTo>
                    <a:pt x="382" y="501"/>
                    <a:pt x="389" y="500"/>
                    <a:pt x="389" y="505"/>
                  </a:cubicBezTo>
                  <a:cubicBezTo>
                    <a:pt x="390" y="514"/>
                    <a:pt x="387" y="519"/>
                    <a:pt x="380" y="520"/>
                  </a:cubicBezTo>
                  <a:cubicBezTo>
                    <a:pt x="379" y="526"/>
                    <a:pt x="387" y="522"/>
                    <a:pt x="386" y="528"/>
                  </a:cubicBezTo>
                  <a:cubicBezTo>
                    <a:pt x="383" y="531"/>
                    <a:pt x="379" y="532"/>
                    <a:pt x="380" y="540"/>
                  </a:cubicBezTo>
                  <a:cubicBezTo>
                    <a:pt x="380" y="545"/>
                    <a:pt x="389" y="542"/>
                    <a:pt x="389" y="547"/>
                  </a:cubicBezTo>
                  <a:cubicBezTo>
                    <a:pt x="390" y="566"/>
                    <a:pt x="369" y="574"/>
                    <a:pt x="386" y="586"/>
                  </a:cubicBezTo>
                  <a:close/>
                  <a:moveTo>
                    <a:pt x="396" y="579"/>
                  </a:moveTo>
                  <a:lnTo>
                    <a:pt x="396" y="579"/>
                  </a:lnTo>
                  <a:cubicBezTo>
                    <a:pt x="398" y="578"/>
                    <a:pt x="403" y="580"/>
                    <a:pt x="403" y="577"/>
                  </a:cubicBezTo>
                  <a:cubicBezTo>
                    <a:pt x="408" y="581"/>
                    <a:pt x="403" y="597"/>
                    <a:pt x="405" y="608"/>
                  </a:cubicBezTo>
                  <a:cubicBezTo>
                    <a:pt x="404" y="602"/>
                    <a:pt x="397" y="590"/>
                    <a:pt x="396" y="579"/>
                  </a:cubicBezTo>
                  <a:close/>
                  <a:moveTo>
                    <a:pt x="305" y="482"/>
                  </a:moveTo>
                  <a:lnTo>
                    <a:pt x="305" y="482"/>
                  </a:lnTo>
                  <a:cubicBezTo>
                    <a:pt x="301" y="483"/>
                    <a:pt x="294" y="480"/>
                    <a:pt x="292" y="484"/>
                  </a:cubicBezTo>
                  <a:cubicBezTo>
                    <a:pt x="301" y="489"/>
                    <a:pt x="288" y="492"/>
                    <a:pt x="291" y="499"/>
                  </a:cubicBezTo>
                  <a:cubicBezTo>
                    <a:pt x="300" y="499"/>
                    <a:pt x="297" y="511"/>
                    <a:pt x="303" y="514"/>
                  </a:cubicBezTo>
                  <a:cubicBezTo>
                    <a:pt x="298" y="502"/>
                    <a:pt x="308" y="503"/>
                    <a:pt x="310" y="494"/>
                  </a:cubicBezTo>
                  <a:cubicBezTo>
                    <a:pt x="306" y="490"/>
                    <a:pt x="303" y="489"/>
                    <a:pt x="305" y="482"/>
                  </a:cubicBezTo>
                  <a:close/>
                  <a:moveTo>
                    <a:pt x="301" y="583"/>
                  </a:moveTo>
                  <a:lnTo>
                    <a:pt x="301" y="583"/>
                  </a:lnTo>
                  <a:cubicBezTo>
                    <a:pt x="307" y="587"/>
                    <a:pt x="304" y="600"/>
                    <a:pt x="310" y="605"/>
                  </a:cubicBezTo>
                  <a:cubicBezTo>
                    <a:pt x="311" y="589"/>
                    <a:pt x="297" y="573"/>
                    <a:pt x="308" y="561"/>
                  </a:cubicBezTo>
                  <a:cubicBezTo>
                    <a:pt x="310" y="552"/>
                    <a:pt x="301" y="553"/>
                    <a:pt x="300" y="547"/>
                  </a:cubicBezTo>
                  <a:lnTo>
                    <a:pt x="300" y="550"/>
                  </a:lnTo>
                  <a:cubicBezTo>
                    <a:pt x="300" y="556"/>
                    <a:pt x="291" y="552"/>
                    <a:pt x="292" y="559"/>
                  </a:cubicBezTo>
                  <a:cubicBezTo>
                    <a:pt x="305" y="572"/>
                    <a:pt x="286" y="592"/>
                    <a:pt x="292" y="603"/>
                  </a:cubicBezTo>
                  <a:cubicBezTo>
                    <a:pt x="298" y="599"/>
                    <a:pt x="294" y="586"/>
                    <a:pt x="301" y="583"/>
                  </a:cubicBezTo>
                  <a:close/>
                  <a:moveTo>
                    <a:pt x="340" y="476"/>
                  </a:moveTo>
                  <a:lnTo>
                    <a:pt x="340" y="476"/>
                  </a:lnTo>
                  <a:cubicBezTo>
                    <a:pt x="342" y="479"/>
                    <a:pt x="349" y="479"/>
                    <a:pt x="351" y="476"/>
                  </a:cubicBezTo>
                  <a:cubicBezTo>
                    <a:pt x="352" y="474"/>
                    <a:pt x="350" y="473"/>
                    <a:pt x="350" y="471"/>
                  </a:cubicBezTo>
                  <a:cubicBezTo>
                    <a:pt x="344" y="470"/>
                    <a:pt x="339" y="471"/>
                    <a:pt x="340" y="476"/>
                  </a:cubicBezTo>
                  <a:close/>
                  <a:moveTo>
                    <a:pt x="366" y="476"/>
                  </a:moveTo>
                  <a:lnTo>
                    <a:pt x="366" y="476"/>
                  </a:lnTo>
                  <a:cubicBezTo>
                    <a:pt x="366" y="474"/>
                    <a:pt x="364" y="473"/>
                    <a:pt x="364" y="471"/>
                  </a:cubicBezTo>
                  <a:cubicBezTo>
                    <a:pt x="361" y="471"/>
                    <a:pt x="356" y="470"/>
                    <a:pt x="354" y="472"/>
                  </a:cubicBezTo>
                  <a:lnTo>
                    <a:pt x="354" y="476"/>
                  </a:lnTo>
                  <a:cubicBezTo>
                    <a:pt x="356" y="479"/>
                    <a:pt x="364" y="479"/>
                    <a:pt x="366" y="476"/>
                  </a:cubicBezTo>
                  <a:close/>
                  <a:moveTo>
                    <a:pt x="367" y="609"/>
                  </a:moveTo>
                  <a:lnTo>
                    <a:pt x="367" y="609"/>
                  </a:lnTo>
                  <a:cubicBezTo>
                    <a:pt x="365" y="600"/>
                    <a:pt x="358" y="591"/>
                    <a:pt x="366" y="583"/>
                  </a:cubicBezTo>
                  <a:cubicBezTo>
                    <a:pt x="362" y="582"/>
                    <a:pt x="359" y="579"/>
                    <a:pt x="360" y="573"/>
                  </a:cubicBezTo>
                  <a:cubicBezTo>
                    <a:pt x="357" y="572"/>
                    <a:pt x="357" y="576"/>
                    <a:pt x="353" y="574"/>
                  </a:cubicBezTo>
                  <a:cubicBezTo>
                    <a:pt x="352" y="571"/>
                    <a:pt x="351" y="568"/>
                    <a:pt x="351" y="563"/>
                  </a:cubicBezTo>
                  <a:cubicBezTo>
                    <a:pt x="356" y="562"/>
                    <a:pt x="361" y="563"/>
                    <a:pt x="361" y="559"/>
                  </a:cubicBezTo>
                  <a:cubicBezTo>
                    <a:pt x="362" y="551"/>
                    <a:pt x="351" y="555"/>
                    <a:pt x="349" y="550"/>
                  </a:cubicBezTo>
                  <a:cubicBezTo>
                    <a:pt x="349" y="547"/>
                    <a:pt x="347" y="541"/>
                    <a:pt x="350" y="541"/>
                  </a:cubicBezTo>
                  <a:cubicBezTo>
                    <a:pt x="356" y="541"/>
                    <a:pt x="362" y="542"/>
                    <a:pt x="366" y="540"/>
                  </a:cubicBezTo>
                  <a:cubicBezTo>
                    <a:pt x="368" y="531"/>
                    <a:pt x="363" y="529"/>
                    <a:pt x="359" y="525"/>
                  </a:cubicBezTo>
                  <a:cubicBezTo>
                    <a:pt x="358" y="521"/>
                    <a:pt x="364" y="521"/>
                    <a:pt x="360" y="517"/>
                  </a:cubicBezTo>
                  <a:cubicBezTo>
                    <a:pt x="350" y="522"/>
                    <a:pt x="360" y="530"/>
                    <a:pt x="356" y="538"/>
                  </a:cubicBezTo>
                  <a:cubicBezTo>
                    <a:pt x="357" y="529"/>
                    <a:pt x="350" y="527"/>
                    <a:pt x="354" y="518"/>
                  </a:cubicBezTo>
                  <a:cubicBezTo>
                    <a:pt x="353" y="516"/>
                    <a:pt x="347" y="518"/>
                    <a:pt x="347" y="515"/>
                  </a:cubicBezTo>
                  <a:lnTo>
                    <a:pt x="347" y="505"/>
                  </a:lnTo>
                  <a:cubicBezTo>
                    <a:pt x="352" y="501"/>
                    <a:pt x="365" y="504"/>
                    <a:pt x="366" y="497"/>
                  </a:cubicBezTo>
                  <a:cubicBezTo>
                    <a:pt x="365" y="490"/>
                    <a:pt x="354" y="494"/>
                    <a:pt x="351" y="489"/>
                  </a:cubicBezTo>
                  <a:cubicBezTo>
                    <a:pt x="351" y="484"/>
                    <a:pt x="357" y="486"/>
                    <a:pt x="359" y="482"/>
                  </a:cubicBezTo>
                  <a:cubicBezTo>
                    <a:pt x="350" y="480"/>
                    <a:pt x="337" y="479"/>
                    <a:pt x="330" y="481"/>
                  </a:cubicBezTo>
                  <a:cubicBezTo>
                    <a:pt x="330" y="486"/>
                    <a:pt x="337" y="484"/>
                    <a:pt x="338" y="488"/>
                  </a:cubicBezTo>
                  <a:cubicBezTo>
                    <a:pt x="335" y="493"/>
                    <a:pt x="323" y="490"/>
                    <a:pt x="323" y="498"/>
                  </a:cubicBezTo>
                  <a:cubicBezTo>
                    <a:pt x="328" y="506"/>
                    <a:pt x="350" y="498"/>
                    <a:pt x="344" y="517"/>
                  </a:cubicBezTo>
                  <a:cubicBezTo>
                    <a:pt x="338" y="517"/>
                    <a:pt x="336" y="519"/>
                    <a:pt x="330" y="517"/>
                  </a:cubicBezTo>
                  <a:cubicBezTo>
                    <a:pt x="326" y="521"/>
                    <a:pt x="333" y="521"/>
                    <a:pt x="331" y="527"/>
                  </a:cubicBezTo>
                  <a:cubicBezTo>
                    <a:pt x="327" y="526"/>
                    <a:pt x="326" y="529"/>
                    <a:pt x="323" y="530"/>
                  </a:cubicBezTo>
                  <a:lnTo>
                    <a:pt x="323" y="540"/>
                  </a:lnTo>
                  <a:cubicBezTo>
                    <a:pt x="329" y="546"/>
                    <a:pt x="337" y="538"/>
                    <a:pt x="343" y="541"/>
                  </a:cubicBezTo>
                  <a:cubicBezTo>
                    <a:pt x="342" y="546"/>
                    <a:pt x="345" y="554"/>
                    <a:pt x="340" y="554"/>
                  </a:cubicBezTo>
                  <a:lnTo>
                    <a:pt x="331" y="554"/>
                  </a:lnTo>
                  <a:cubicBezTo>
                    <a:pt x="332" y="557"/>
                    <a:pt x="330" y="557"/>
                    <a:pt x="330" y="560"/>
                  </a:cubicBezTo>
                  <a:cubicBezTo>
                    <a:pt x="331" y="560"/>
                    <a:pt x="332" y="561"/>
                    <a:pt x="331" y="563"/>
                  </a:cubicBezTo>
                  <a:cubicBezTo>
                    <a:pt x="336" y="563"/>
                    <a:pt x="342" y="561"/>
                    <a:pt x="343" y="566"/>
                  </a:cubicBezTo>
                  <a:cubicBezTo>
                    <a:pt x="343" y="571"/>
                    <a:pt x="339" y="574"/>
                    <a:pt x="337" y="577"/>
                  </a:cubicBezTo>
                  <a:cubicBezTo>
                    <a:pt x="334" y="577"/>
                    <a:pt x="335" y="573"/>
                    <a:pt x="331" y="574"/>
                  </a:cubicBezTo>
                  <a:cubicBezTo>
                    <a:pt x="331" y="580"/>
                    <a:pt x="328" y="581"/>
                    <a:pt x="327" y="586"/>
                  </a:cubicBezTo>
                  <a:cubicBezTo>
                    <a:pt x="337" y="591"/>
                    <a:pt x="318" y="600"/>
                    <a:pt x="326" y="608"/>
                  </a:cubicBezTo>
                  <a:cubicBezTo>
                    <a:pt x="334" y="597"/>
                    <a:pt x="336" y="580"/>
                    <a:pt x="349" y="573"/>
                  </a:cubicBezTo>
                  <a:cubicBezTo>
                    <a:pt x="354" y="585"/>
                    <a:pt x="358" y="600"/>
                    <a:pt x="367" y="609"/>
                  </a:cubicBezTo>
                  <a:close/>
                  <a:moveTo>
                    <a:pt x="331" y="535"/>
                  </a:moveTo>
                  <a:lnTo>
                    <a:pt x="331" y="535"/>
                  </a:lnTo>
                  <a:cubicBezTo>
                    <a:pt x="330" y="531"/>
                    <a:pt x="333" y="532"/>
                    <a:pt x="333" y="528"/>
                  </a:cubicBezTo>
                  <a:cubicBezTo>
                    <a:pt x="338" y="527"/>
                    <a:pt x="335" y="536"/>
                    <a:pt x="331" y="535"/>
                  </a:cubicBezTo>
                  <a:close/>
                  <a:moveTo>
                    <a:pt x="379" y="644"/>
                  </a:moveTo>
                  <a:lnTo>
                    <a:pt x="379" y="644"/>
                  </a:lnTo>
                  <a:cubicBezTo>
                    <a:pt x="367" y="623"/>
                    <a:pt x="359" y="598"/>
                    <a:pt x="346" y="579"/>
                  </a:cubicBezTo>
                  <a:cubicBezTo>
                    <a:pt x="333" y="603"/>
                    <a:pt x="320" y="625"/>
                    <a:pt x="305" y="646"/>
                  </a:cubicBezTo>
                  <a:cubicBezTo>
                    <a:pt x="328" y="636"/>
                    <a:pt x="329" y="604"/>
                    <a:pt x="347" y="590"/>
                  </a:cubicBezTo>
                  <a:cubicBezTo>
                    <a:pt x="359" y="607"/>
                    <a:pt x="362" y="632"/>
                    <a:pt x="379" y="644"/>
                  </a:cubicBezTo>
                  <a:close/>
                  <a:moveTo>
                    <a:pt x="370" y="471"/>
                  </a:moveTo>
                  <a:lnTo>
                    <a:pt x="370" y="471"/>
                  </a:lnTo>
                  <a:lnTo>
                    <a:pt x="370" y="475"/>
                  </a:lnTo>
                  <a:cubicBezTo>
                    <a:pt x="369" y="507"/>
                    <a:pt x="370" y="556"/>
                    <a:pt x="370" y="592"/>
                  </a:cubicBezTo>
                  <a:cubicBezTo>
                    <a:pt x="370" y="600"/>
                    <a:pt x="367" y="612"/>
                    <a:pt x="374" y="616"/>
                  </a:cubicBezTo>
                  <a:cubicBezTo>
                    <a:pt x="379" y="572"/>
                    <a:pt x="376" y="520"/>
                    <a:pt x="374" y="471"/>
                  </a:cubicBezTo>
                  <a:lnTo>
                    <a:pt x="370" y="471"/>
                  </a:lnTo>
                  <a:lnTo>
                    <a:pt x="370" y="471"/>
                  </a:lnTo>
                  <a:close/>
                  <a:moveTo>
                    <a:pt x="290" y="595"/>
                  </a:moveTo>
                  <a:lnTo>
                    <a:pt x="290" y="595"/>
                  </a:lnTo>
                  <a:cubicBezTo>
                    <a:pt x="290" y="571"/>
                    <a:pt x="286" y="547"/>
                    <a:pt x="291" y="521"/>
                  </a:cubicBezTo>
                  <a:cubicBezTo>
                    <a:pt x="293" y="523"/>
                    <a:pt x="298" y="522"/>
                    <a:pt x="298" y="525"/>
                  </a:cubicBezTo>
                  <a:cubicBezTo>
                    <a:pt x="296" y="529"/>
                    <a:pt x="290" y="530"/>
                    <a:pt x="292" y="538"/>
                  </a:cubicBezTo>
                  <a:cubicBezTo>
                    <a:pt x="296" y="540"/>
                    <a:pt x="299" y="542"/>
                    <a:pt x="301" y="546"/>
                  </a:cubicBezTo>
                  <a:cubicBezTo>
                    <a:pt x="302" y="542"/>
                    <a:pt x="305" y="541"/>
                    <a:pt x="308" y="540"/>
                  </a:cubicBezTo>
                  <a:cubicBezTo>
                    <a:pt x="310" y="529"/>
                    <a:pt x="303" y="526"/>
                    <a:pt x="308" y="518"/>
                  </a:cubicBezTo>
                  <a:cubicBezTo>
                    <a:pt x="302" y="518"/>
                    <a:pt x="292" y="520"/>
                    <a:pt x="288" y="517"/>
                  </a:cubicBezTo>
                  <a:lnTo>
                    <a:pt x="288" y="478"/>
                  </a:lnTo>
                  <a:cubicBezTo>
                    <a:pt x="294" y="476"/>
                    <a:pt x="307" y="481"/>
                    <a:pt x="308" y="475"/>
                  </a:cubicBezTo>
                  <a:cubicBezTo>
                    <a:pt x="310" y="467"/>
                    <a:pt x="299" y="473"/>
                    <a:pt x="297" y="469"/>
                  </a:cubicBezTo>
                  <a:cubicBezTo>
                    <a:pt x="302" y="470"/>
                    <a:pt x="311" y="467"/>
                    <a:pt x="314" y="471"/>
                  </a:cubicBezTo>
                  <a:cubicBezTo>
                    <a:pt x="311" y="518"/>
                    <a:pt x="314" y="573"/>
                    <a:pt x="315" y="618"/>
                  </a:cubicBezTo>
                  <a:cubicBezTo>
                    <a:pt x="325" y="580"/>
                    <a:pt x="314" y="520"/>
                    <a:pt x="320" y="471"/>
                  </a:cubicBezTo>
                  <a:cubicBezTo>
                    <a:pt x="323" y="475"/>
                    <a:pt x="327" y="480"/>
                    <a:pt x="337" y="478"/>
                  </a:cubicBezTo>
                  <a:cubicBezTo>
                    <a:pt x="339" y="474"/>
                    <a:pt x="334" y="469"/>
                    <a:pt x="337" y="469"/>
                  </a:cubicBezTo>
                  <a:cubicBezTo>
                    <a:pt x="350" y="471"/>
                    <a:pt x="366" y="468"/>
                    <a:pt x="380" y="468"/>
                  </a:cubicBezTo>
                  <a:cubicBezTo>
                    <a:pt x="392" y="468"/>
                    <a:pt x="423" y="475"/>
                    <a:pt x="420" y="458"/>
                  </a:cubicBezTo>
                  <a:cubicBezTo>
                    <a:pt x="394" y="457"/>
                    <a:pt x="367" y="458"/>
                    <a:pt x="340" y="459"/>
                  </a:cubicBezTo>
                  <a:cubicBezTo>
                    <a:pt x="323" y="460"/>
                    <a:pt x="285" y="454"/>
                    <a:pt x="272" y="465"/>
                  </a:cubicBezTo>
                  <a:cubicBezTo>
                    <a:pt x="272" y="471"/>
                    <a:pt x="280" y="468"/>
                    <a:pt x="282" y="472"/>
                  </a:cubicBezTo>
                  <a:cubicBezTo>
                    <a:pt x="283" y="521"/>
                    <a:pt x="282" y="570"/>
                    <a:pt x="284" y="618"/>
                  </a:cubicBezTo>
                  <a:cubicBezTo>
                    <a:pt x="290" y="613"/>
                    <a:pt x="290" y="600"/>
                    <a:pt x="290" y="595"/>
                  </a:cubicBezTo>
                  <a:close/>
                  <a:moveTo>
                    <a:pt x="681" y="224"/>
                  </a:moveTo>
                  <a:lnTo>
                    <a:pt x="681" y="224"/>
                  </a:lnTo>
                  <a:cubicBezTo>
                    <a:pt x="676" y="217"/>
                    <a:pt x="661" y="218"/>
                    <a:pt x="652" y="214"/>
                  </a:cubicBezTo>
                  <a:cubicBezTo>
                    <a:pt x="646" y="230"/>
                    <a:pt x="672" y="233"/>
                    <a:pt x="681" y="224"/>
                  </a:cubicBezTo>
                  <a:close/>
                  <a:moveTo>
                    <a:pt x="681" y="210"/>
                  </a:moveTo>
                  <a:lnTo>
                    <a:pt x="681" y="210"/>
                  </a:lnTo>
                  <a:cubicBezTo>
                    <a:pt x="674" y="207"/>
                    <a:pt x="663" y="202"/>
                    <a:pt x="656" y="203"/>
                  </a:cubicBezTo>
                  <a:cubicBezTo>
                    <a:pt x="656" y="217"/>
                    <a:pt x="670" y="216"/>
                    <a:pt x="681" y="218"/>
                  </a:cubicBezTo>
                  <a:lnTo>
                    <a:pt x="681" y="210"/>
                  </a:lnTo>
                  <a:lnTo>
                    <a:pt x="681" y="210"/>
                  </a:lnTo>
                  <a:close/>
                  <a:moveTo>
                    <a:pt x="680" y="198"/>
                  </a:moveTo>
                  <a:lnTo>
                    <a:pt x="680" y="198"/>
                  </a:lnTo>
                  <a:cubicBezTo>
                    <a:pt x="673" y="196"/>
                    <a:pt x="667" y="192"/>
                    <a:pt x="659" y="190"/>
                  </a:cubicBezTo>
                  <a:cubicBezTo>
                    <a:pt x="660" y="192"/>
                    <a:pt x="658" y="193"/>
                    <a:pt x="658" y="195"/>
                  </a:cubicBezTo>
                  <a:cubicBezTo>
                    <a:pt x="661" y="200"/>
                    <a:pt x="678" y="211"/>
                    <a:pt x="680" y="198"/>
                  </a:cubicBezTo>
                  <a:close/>
                  <a:moveTo>
                    <a:pt x="664" y="185"/>
                  </a:moveTo>
                  <a:lnTo>
                    <a:pt x="664" y="185"/>
                  </a:lnTo>
                  <a:cubicBezTo>
                    <a:pt x="667" y="188"/>
                    <a:pt x="670" y="191"/>
                    <a:pt x="675" y="193"/>
                  </a:cubicBezTo>
                  <a:cubicBezTo>
                    <a:pt x="682" y="184"/>
                    <a:pt x="666" y="174"/>
                    <a:pt x="664" y="185"/>
                  </a:cubicBezTo>
                  <a:close/>
                  <a:moveTo>
                    <a:pt x="633" y="149"/>
                  </a:moveTo>
                  <a:lnTo>
                    <a:pt x="633" y="149"/>
                  </a:lnTo>
                  <a:cubicBezTo>
                    <a:pt x="649" y="154"/>
                    <a:pt x="651" y="171"/>
                    <a:pt x="662" y="180"/>
                  </a:cubicBezTo>
                  <a:cubicBezTo>
                    <a:pt x="665" y="165"/>
                    <a:pt x="646" y="130"/>
                    <a:pt x="633" y="149"/>
                  </a:cubicBezTo>
                  <a:close/>
                  <a:moveTo>
                    <a:pt x="685" y="128"/>
                  </a:moveTo>
                  <a:lnTo>
                    <a:pt x="685" y="128"/>
                  </a:lnTo>
                  <a:cubicBezTo>
                    <a:pt x="688" y="124"/>
                    <a:pt x="695" y="125"/>
                    <a:pt x="692" y="116"/>
                  </a:cubicBezTo>
                  <a:cubicBezTo>
                    <a:pt x="686" y="113"/>
                    <a:pt x="691" y="122"/>
                    <a:pt x="685" y="121"/>
                  </a:cubicBezTo>
                  <a:cubicBezTo>
                    <a:pt x="684" y="105"/>
                    <a:pt x="657" y="114"/>
                    <a:pt x="648" y="116"/>
                  </a:cubicBezTo>
                  <a:cubicBezTo>
                    <a:pt x="644" y="118"/>
                    <a:pt x="650" y="129"/>
                    <a:pt x="642" y="126"/>
                  </a:cubicBezTo>
                  <a:cubicBezTo>
                    <a:pt x="650" y="141"/>
                    <a:pt x="652" y="160"/>
                    <a:pt x="677" y="158"/>
                  </a:cubicBezTo>
                  <a:cubicBezTo>
                    <a:pt x="682" y="150"/>
                    <a:pt x="687" y="142"/>
                    <a:pt x="685" y="128"/>
                  </a:cubicBezTo>
                  <a:close/>
                  <a:moveTo>
                    <a:pt x="654" y="122"/>
                  </a:moveTo>
                  <a:lnTo>
                    <a:pt x="654" y="122"/>
                  </a:lnTo>
                  <a:cubicBezTo>
                    <a:pt x="655" y="121"/>
                    <a:pt x="662" y="119"/>
                    <a:pt x="662" y="122"/>
                  </a:cubicBezTo>
                  <a:cubicBezTo>
                    <a:pt x="664" y="126"/>
                    <a:pt x="652" y="126"/>
                    <a:pt x="654" y="122"/>
                  </a:cubicBezTo>
                  <a:close/>
                  <a:moveTo>
                    <a:pt x="664" y="146"/>
                  </a:moveTo>
                  <a:lnTo>
                    <a:pt x="664" y="146"/>
                  </a:lnTo>
                  <a:cubicBezTo>
                    <a:pt x="669" y="147"/>
                    <a:pt x="669" y="148"/>
                    <a:pt x="674" y="146"/>
                  </a:cubicBezTo>
                  <a:cubicBezTo>
                    <a:pt x="676" y="151"/>
                    <a:pt x="662" y="151"/>
                    <a:pt x="664" y="146"/>
                  </a:cubicBezTo>
                  <a:close/>
                  <a:moveTo>
                    <a:pt x="681" y="122"/>
                  </a:moveTo>
                  <a:lnTo>
                    <a:pt x="681" y="122"/>
                  </a:lnTo>
                  <a:cubicBezTo>
                    <a:pt x="679" y="124"/>
                    <a:pt x="675" y="124"/>
                    <a:pt x="672" y="126"/>
                  </a:cubicBezTo>
                  <a:cubicBezTo>
                    <a:pt x="677" y="130"/>
                    <a:pt x="677" y="141"/>
                    <a:pt x="668" y="142"/>
                  </a:cubicBezTo>
                  <a:cubicBezTo>
                    <a:pt x="674" y="139"/>
                    <a:pt x="669" y="126"/>
                    <a:pt x="672" y="121"/>
                  </a:cubicBezTo>
                  <a:cubicBezTo>
                    <a:pt x="676" y="120"/>
                    <a:pt x="679" y="120"/>
                    <a:pt x="681" y="122"/>
                  </a:cubicBezTo>
                  <a:close/>
                  <a:moveTo>
                    <a:pt x="636" y="175"/>
                  </a:moveTo>
                  <a:lnTo>
                    <a:pt x="636" y="175"/>
                  </a:lnTo>
                  <a:cubicBezTo>
                    <a:pt x="641" y="177"/>
                    <a:pt x="642" y="183"/>
                    <a:pt x="645" y="187"/>
                  </a:cubicBezTo>
                  <a:cubicBezTo>
                    <a:pt x="649" y="187"/>
                    <a:pt x="654" y="188"/>
                    <a:pt x="656" y="185"/>
                  </a:cubicBezTo>
                  <a:cubicBezTo>
                    <a:pt x="657" y="169"/>
                    <a:pt x="643" y="168"/>
                    <a:pt x="641" y="155"/>
                  </a:cubicBezTo>
                  <a:cubicBezTo>
                    <a:pt x="629" y="158"/>
                    <a:pt x="622" y="171"/>
                    <a:pt x="626" y="185"/>
                  </a:cubicBezTo>
                  <a:cubicBezTo>
                    <a:pt x="630" y="186"/>
                    <a:pt x="632" y="188"/>
                    <a:pt x="636" y="187"/>
                  </a:cubicBezTo>
                  <a:cubicBezTo>
                    <a:pt x="640" y="183"/>
                    <a:pt x="636" y="180"/>
                    <a:pt x="636" y="175"/>
                  </a:cubicBezTo>
                  <a:close/>
                  <a:moveTo>
                    <a:pt x="659" y="83"/>
                  </a:moveTo>
                  <a:lnTo>
                    <a:pt x="659" y="83"/>
                  </a:lnTo>
                  <a:cubicBezTo>
                    <a:pt x="660" y="88"/>
                    <a:pt x="663" y="89"/>
                    <a:pt x="662" y="95"/>
                  </a:cubicBezTo>
                  <a:cubicBezTo>
                    <a:pt x="647" y="100"/>
                    <a:pt x="628" y="101"/>
                    <a:pt x="625" y="119"/>
                  </a:cubicBezTo>
                  <a:cubicBezTo>
                    <a:pt x="629" y="119"/>
                    <a:pt x="637" y="126"/>
                    <a:pt x="638" y="119"/>
                  </a:cubicBezTo>
                  <a:cubicBezTo>
                    <a:pt x="639" y="115"/>
                    <a:pt x="631" y="120"/>
                    <a:pt x="632" y="116"/>
                  </a:cubicBezTo>
                  <a:cubicBezTo>
                    <a:pt x="648" y="104"/>
                    <a:pt x="689" y="105"/>
                    <a:pt x="705" y="116"/>
                  </a:cubicBezTo>
                  <a:cubicBezTo>
                    <a:pt x="701" y="118"/>
                    <a:pt x="695" y="114"/>
                    <a:pt x="694" y="122"/>
                  </a:cubicBezTo>
                  <a:cubicBezTo>
                    <a:pt x="700" y="126"/>
                    <a:pt x="708" y="122"/>
                    <a:pt x="711" y="118"/>
                  </a:cubicBezTo>
                  <a:cubicBezTo>
                    <a:pt x="709" y="95"/>
                    <a:pt x="670" y="104"/>
                    <a:pt x="672" y="82"/>
                  </a:cubicBezTo>
                  <a:cubicBezTo>
                    <a:pt x="668" y="82"/>
                    <a:pt x="662" y="81"/>
                    <a:pt x="659" y="83"/>
                  </a:cubicBezTo>
                  <a:close/>
                  <a:moveTo>
                    <a:pt x="700" y="174"/>
                  </a:moveTo>
                  <a:lnTo>
                    <a:pt x="700" y="174"/>
                  </a:lnTo>
                  <a:cubicBezTo>
                    <a:pt x="696" y="178"/>
                    <a:pt x="692" y="181"/>
                    <a:pt x="691" y="188"/>
                  </a:cubicBezTo>
                  <a:cubicBezTo>
                    <a:pt x="695" y="191"/>
                    <a:pt x="705" y="190"/>
                    <a:pt x="710" y="188"/>
                  </a:cubicBezTo>
                  <a:cubicBezTo>
                    <a:pt x="713" y="177"/>
                    <a:pt x="712" y="160"/>
                    <a:pt x="704" y="155"/>
                  </a:cubicBezTo>
                  <a:cubicBezTo>
                    <a:pt x="698" y="154"/>
                    <a:pt x="697" y="165"/>
                    <a:pt x="692" y="161"/>
                  </a:cubicBezTo>
                  <a:cubicBezTo>
                    <a:pt x="692" y="151"/>
                    <a:pt x="702" y="153"/>
                    <a:pt x="704" y="145"/>
                  </a:cubicBezTo>
                  <a:cubicBezTo>
                    <a:pt x="686" y="135"/>
                    <a:pt x="683" y="164"/>
                    <a:pt x="665" y="164"/>
                  </a:cubicBezTo>
                  <a:cubicBezTo>
                    <a:pt x="666" y="169"/>
                    <a:pt x="668" y="175"/>
                    <a:pt x="674" y="175"/>
                  </a:cubicBezTo>
                  <a:cubicBezTo>
                    <a:pt x="675" y="169"/>
                    <a:pt x="684" y="163"/>
                    <a:pt x="691" y="167"/>
                  </a:cubicBezTo>
                  <a:cubicBezTo>
                    <a:pt x="677" y="167"/>
                    <a:pt x="673" y="190"/>
                    <a:pt x="687" y="188"/>
                  </a:cubicBezTo>
                  <a:cubicBezTo>
                    <a:pt x="689" y="182"/>
                    <a:pt x="694" y="167"/>
                    <a:pt x="700" y="174"/>
                  </a:cubicBezTo>
                  <a:close/>
                  <a:moveTo>
                    <a:pt x="833" y="233"/>
                  </a:moveTo>
                  <a:lnTo>
                    <a:pt x="833" y="233"/>
                  </a:lnTo>
                  <a:cubicBezTo>
                    <a:pt x="834" y="246"/>
                    <a:pt x="834" y="267"/>
                    <a:pt x="832" y="276"/>
                  </a:cubicBezTo>
                  <a:cubicBezTo>
                    <a:pt x="828" y="260"/>
                    <a:pt x="815" y="246"/>
                    <a:pt x="809" y="237"/>
                  </a:cubicBezTo>
                  <a:cubicBezTo>
                    <a:pt x="816" y="236"/>
                    <a:pt x="829" y="241"/>
                    <a:pt x="831" y="234"/>
                  </a:cubicBezTo>
                  <a:cubicBezTo>
                    <a:pt x="786" y="225"/>
                    <a:pt x="717" y="233"/>
                    <a:pt x="684" y="229"/>
                  </a:cubicBezTo>
                  <a:cubicBezTo>
                    <a:pt x="682" y="234"/>
                    <a:pt x="690" y="237"/>
                    <a:pt x="685" y="240"/>
                  </a:cubicBezTo>
                  <a:cubicBezTo>
                    <a:pt x="685" y="221"/>
                    <a:pt x="665" y="238"/>
                    <a:pt x="655" y="229"/>
                  </a:cubicBezTo>
                  <a:cubicBezTo>
                    <a:pt x="650" y="228"/>
                    <a:pt x="648" y="238"/>
                    <a:pt x="645" y="234"/>
                  </a:cubicBezTo>
                  <a:cubicBezTo>
                    <a:pt x="640" y="234"/>
                    <a:pt x="639" y="226"/>
                    <a:pt x="628" y="229"/>
                  </a:cubicBezTo>
                  <a:cubicBezTo>
                    <a:pt x="628" y="232"/>
                    <a:pt x="625" y="233"/>
                    <a:pt x="626" y="237"/>
                  </a:cubicBezTo>
                  <a:cubicBezTo>
                    <a:pt x="644" y="238"/>
                    <a:pt x="656" y="245"/>
                    <a:pt x="681" y="246"/>
                  </a:cubicBezTo>
                  <a:cubicBezTo>
                    <a:pt x="668" y="254"/>
                    <a:pt x="660" y="246"/>
                    <a:pt x="646" y="244"/>
                  </a:cubicBezTo>
                  <a:cubicBezTo>
                    <a:pt x="641" y="253"/>
                    <a:pt x="624" y="256"/>
                    <a:pt x="626" y="267"/>
                  </a:cubicBezTo>
                  <a:cubicBezTo>
                    <a:pt x="622" y="256"/>
                    <a:pt x="608" y="245"/>
                    <a:pt x="605" y="237"/>
                  </a:cubicBezTo>
                  <a:cubicBezTo>
                    <a:pt x="612" y="235"/>
                    <a:pt x="626" y="239"/>
                    <a:pt x="625" y="229"/>
                  </a:cubicBezTo>
                  <a:cubicBezTo>
                    <a:pt x="581" y="224"/>
                    <a:pt x="529" y="230"/>
                    <a:pt x="488" y="229"/>
                  </a:cubicBezTo>
                  <a:cubicBezTo>
                    <a:pt x="448" y="258"/>
                    <a:pt x="407" y="288"/>
                    <a:pt x="369" y="319"/>
                  </a:cubicBezTo>
                  <a:cubicBezTo>
                    <a:pt x="392" y="307"/>
                    <a:pt x="430" y="290"/>
                    <a:pt x="455" y="309"/>
                  </a:cubicBezTo>
                  <a:cubicBezTo>
                    <a:pt x="469" y="319"/>
                    <a:pt x="466" y="356"/>
                    <a:pt x="467" y="381"/>
                  </a:cubicBezTo>
                  <a:cubicBezTo>
                    <a:pt x="468" y="423"/>
                    <a:pt x="464" y="469"/>
                    <a:pt x="468" y="502"/>
                  </a:cubicBezTo>
                  <a:cubicBezTo>
                    <a:pt x="480" y="498"/>
                    <a:pt x="487" y="488"/>
                    <a:pt x="498" y="482"/>
                  </a:cubicBezTo>
                  <a:cubicBezTo>
                    <a:pt x="499" y="469"/>
                    <a:pt x="496" y="453"/>
                    <a:pt x="500" y="442"/>
                  </a:cubicBezTo>
                  <a:cubicBezTo>
                    <a:pt x="513" y="439"/>
                    <a:pt x="525" y="445"/>
                    <a:pt x="531" y="436"/>
                  </a:cubicBezTo>
                  <a:cubicBezTo>
                    <a:pt x="525" y="429"/>
                    <a:pt x="502" y="437"/>
                    <a:pt x="497" y="436"/>
                  </a:cubicBezTo>
                  <a:cubicBezTo>
                    <a:pt x="491" y="399"/>
                    <a:pt x="507" y="376"/>
                    <a:pt x="527" y="361"/>
                  </a:cubicBezTo>
                  <a:cubicBezTo>
                    <a:pt x="511" y="350"/>
                    <a:pt x="489" y="333"/>
                    <a:pt x="500" y="305"/>
                  </a:cubicBezTo>
                  <a:cubicBezTo>
                    <a:pt x="511" y="334"/>
                    <a:pt x="531" y="353"/>
                    <a:pt x="564" y="360"/>
                  </a:cubicBezTo>
                  <a:cubicBezTo>
                    <a:pt x="535" y="374"/>
                    <a:pt x="500" y="390"/>
                    <a:pt x="501" y="430"/>
                  </a:cubicBezTo>
                  <a:lnTo>
                    <a:pt x="511" y="430"/>
                  </a:lnTo>
                  <a:cubicBezTo>
                    <a:pt x="531" y="358"/>
                    <a:pt x="640" y="374"/>
                    <a:pt x="662" y="305"/>
                  </a:cubicBezTo>
                  <a:lnTo>
                    <a:pt x="649" y="305"/>
                  </a:lnTo>
                  <a:cubicBezTo>
                    <a:pt x="641" y="321"/>
                    <a:pt x="630" y="334"/>
                    <a:pt x="612" y="341"/>
                  </a:cubicBezTo>
                  <a:cubicBezTo>
                    <a:pt x="625" y="324"/>
                    <a:pt x="637" y="298"/>
                    <a:pt x="628" y="270"/>
                  </a:cubicBezTo>
                  <a:cubicBezTo>
                    <a:pt x="629" y="276"/>
                    <a:pt x="639" y="274"/>
                    <a:pt x="646" y="275"/>
                  </a:cubicBezTo>
                  <a:cubicBezTo>
                    <a:pt x="651" y="277"/>
                    <a:pt x="650" y="285"/>
                    <a:pt x="656" y="285"/>
                  </a:cubicBezTo>
                  <a:cubicBezTo>
                    <a:pt x="663" y="280"/>
                    <a:pt x="668" y="289"/>
                    <a:pt x="671" y="279"/>
                  </a:cubicBezTo>
                  <a:cubicBezTo>
                    <a:pt x="671" y="284"/>
                    <a:pt x="674" y="286"/>
                    <a:pt x="680" y="285"/>
                  </a:cubicBezTo>
                  <a:cubicBezTo>
                    <a:pt x="683" y="281"/>
                    <a:pt x="681" y="275"/>
                    <a:pt x="677" y="275"/>
                  </a:cubicBezTo>
                  <a:cubicBezTo>
                    <a:pt x="683" y="276"/>
                    <a:pt x="683" y="271"/>
                    <a:pt x="688" y="270"/>
                  </a:cubicBezTo>
                  <a:cubicBezTo>
                    <a:pt x="688" y="281"/>
                    <a:pt x="707" y="271"/>
                    <a:pt x="707" y="272"/>
                  </a:cubicBezTo>
                  <a:cubicBezTo>
                    <a:pt x="705" y="279"/>
                    <a:pt x="703" y="287"/>
                    <a:pt x="704" y="296"/>
                  </a:cubicBezTo>
                  <a:cubicBezTo>
                    <a:pt x="682" y="298"/>
                    <a:pt x="655" y="290"/>
                    <a:pt x="633" y="299"/>
                  </a:cubicBezTo>
                  <a:cubicBezTo>
                    <a:pt x="654" y="303"/>
                    <a:pt x="687" y="299"/>
                    <a:pt x="705" y="301"/>
                  </a:cubicBezTo>
                  <a:cubicBezTo>
                    <a:pt x="706" y="316"/>
                    <a:pt x="721" y="335"/>
                    <a:pt x="727" y="344"/>
                  </a:cubicBezTo>
                  <a:cubicBezTo>
                    <a:pt x="706" y="338"/>
                    <a:pt x="693" y="324"/>
                    <a:pt x="684" y="306"/>
                  </a:cubicBezTo>
                  <a:cubicBezTo>
                    <a:pt x="679" y="306"/>
                    <a:pt x="674" y="304"/>
                    <a:pt x="668" y="305"/>
                  </a:cubicBezTo>
                  <a:cubicBezTo>
                    <a:pt x="669" y="358"/>
                    <a:pt x="597" y="351"/>
                    <a:pt x="585" y="396"/>
                  </a:cubicBezTo>
                  <a:cubicBezTo>
                    <a:pt x="557" y="377"/>
                    <a:pt x="525" y="403"/>
                    <a:pt x="521" y="430"/>
                  </a:cubicBezTo>
                  <a:cubicBezTo>
                    <a:pt x="534" y="415"/>
                    <a:pt x="548" y="387"/>
                    <a:pt x="574" y="394"/>
                  </a:cubicBezTo>
                  <a:cubicBezTo>
                    <a:pt x="580" y="396"/>
                    <a:pt x="584" y="405"/>
                    <a:pt x="592" y="401"/>
                  </a:cubicBezTo>
                  <a:cubicBezTo>
                    <a:pt x="594" y="397"/>
                    <a:pt x="593" y="388"/>
                    <a:pt x="595" y="383"/>
                  </a:cubicBezTo>
                  <a:cubicBezTo>
                    <a:pt x="615" y="362"/>
                    <a:pt x="650" y="355"/>
                    <a:pt x="667" y="331"/>
                  </a:cubicBezTo>
                  <a:cubicBezTo>
                    <a:pt x="667" y="331"/>
                    <a:pt x="667" y="331"/>
                    <a:pt x="667" y="331"/>
                  </a:cubicBezTo>
                  <a:cubicBezTo>
                    <a:pt x="667" y="331"/>
                    <a:pt x="667" y="331"/>
                    <a:pt x="667" y="331"/>
                  </a:cubicBezTo>
                  <a:cubicBezTo>
                    <a:pt x="669" y="328"/>
                    <a:pt x="671" y="325"/>
                    <a:pt x="672" y="321"/>
                  </a:cubicBezTo>
                  <a:cubicBezTo>
                    <a:pt x="706" y="371"/>
                    <a:pt x="798" y="363"/>
                    <a:pt x="818" y="427"/>
                  </a:cubicBezTo>
                  <a:lnTo>
                    <a:pt x="829" y="427"/>
                  </a:lnTo>
                  <a:cubicBezTo>
                    <a:pt x="824" y="388"/>
                    <a:pt x="794" y="373"/>
                    <a:pt x="766" y="357"/>
                  </a:cubicBezTo>
                  <a:cubicBezTo>
                    <a:pt x="799" y="353"/>
                    <a:pt x="824" y="340"/>
                    <a:pt x="832" y="311"/>
                  </a:cubicBezTo>
                  <a:cubicBezTo>
                    <a:pt x="839" y="336"/>
                    <a:pt x="815" y="353"/>
                    <a:pt x="798" y="363"/>
                  </a:cubicBezTo>
                  <a:cubicBezTo>
                    <a:pt x="810" y="373"/>
                    <a:pt x="827" y="380"/>
                    <a:pt x="832" y="397"/>
                  </a:cubicBezTo>
                  <a:cubicBezTo>
                    <a:pt x="838" y="418"/>
                    <a:pt x="830" y="442"/>
                    <a:pt x="832" y="465"/>
                  </a:cubicBezTo>
                  <a:cubicBezTo>
                    <a:pt x="823" y="465"/>
                    <a:pt x="818" y="477"/>
                    <a:pt x="809" y="472"/>
                  </a:cubicBezTo>
                  <a:cubicBezTo>
                    <a:pt x="817" y="469"/>
                    <a:pt x="826" y="468"/>
                    <a:pt x="828" y="459"/>
                  </a:cubicBezTo>
                  <a:cubicBezTo>
                    <a:pt x="818" y="459"/>
                    <a:pt x="829" y="458"/>
                    <a:pt x="828" y="453"/>
                  </a:cubicBezTo>
                  <a:lnTo>
                    <a:pt x="759" y="453"/>
                  </a:lnTo>
                  <a:cubicBezTo>
                    <a:pt x="747" y="420"/>
                    <a:pt x="721" y="391"/>
                    <a:pt x="687" y="384"/>
                  </a:cubicBezTo>
                  <a:cubicBezTo>
                    <a:pt x="630" y="373"/>
                    <a:pt x="571" y="413"/>
                    <a:pt x="569" y="468"/>
                  </a:cubicBezTo>
                  <a:cubicBezTo>
                    <a:pt x="567" y="501"/>
                    <a:pt x="579" y="533"/>
                    <a:pt x="603" y="544"/>
                  </a:cubicBezTo>
                  <a:cubicBezTo>
                    <a:pt x="592" y="526"/>
                    <a:pt x="579" y="513"/>
                    <a:pt x="576" y="489"/>
                  </a:cubicBezTo>
                  <a:cubicBezTo>
                    <a:pt x="570" y="446"/>
                    <a:pt x="596" y="412"/>
                    <a:pt x="626" y="396"/>
                  </a:cubicBezTo>
                  <a:cubicBezTo>
                    <a:pt x="703" y="371"/>
                    <a:pt x="768" y="429"/>
                    <a:pt x="750" y="498"/>
                  </a:cubicBezTo>
                  <a:cubicBezTo>
                    <a:pt x="748" y="489"/>
                    <a:pt x="737" y="490"/>
                    <a:pt x="728" y="488"/>
                  </a:cubicBezTo>
                  <a:cubicBezTo>
                    <a:pt x="728" y="506"/>
                    <a:pt x="713" y="510"/>
                    <a:pt x="701" y="517"/>
                  </a:cubicBezTo>
                  <a:cubicBezTo>
                    <a:pt x="713" y="518"/>
                    <a:pt x="712" y="533"/>
                    <a:pt x="720" y="538"/>
                  </a:cubicBezTo>
                  <a:cubicBezTo>
                    <a:pt x="738" y="534"/>
                    <a:pt x="742" y="514"/>
                    <a:pt x="750" y="499"/>
                  </a:cubicBezTo>
                  <a:cubicBezTo>
                    <a:pt x="750" y="522"/>
                    <a:pt x="734" y="527"/>
                    <a:pt x="728" y="544"/>
                  </a:cubicBezTo>
                  <a:cubicBezTo>
                    <a:pt x="752" y="535"/>
                    <a:pt x="762" y="495"/>
                    <a:pt x="760" y="461"/>
                  </a:cubicBezTo>
                  <a:cubicBezTo>
                    <a:pt x="774" y="462"/>
                    <a:pt x="786" y="457"/>
                    <a:pt x="796" y="462"/>
                  </a:cubicBezTo>
                  <a:cubicBezTo>
                    <a:pt x="795" y="482"/>
                    <a:pt x="762" y="470"/>
                    <a:pt x="763" y="492"/>
                  </a:cubicBezTo>
                  <a:cubicBezTo>
                    <a:pt x="779" y="488"/>
                    <a:pt x="788" y="477"/>
                    <a:pt x="802" y="471"/>
                  </a:cubicBezTo>
                  <a:cubicBezTo>
                    <a:pt x="798" y="485"/>
                    <a:pt x="760" y="489"/>
                    <a:pt x="760" y="505"/>
                  </a:cubicBezTo>
                  <a:cubicBezTo>
                    <a:pt x="760" y="512"/>
                    <a:pt x="771" y="519"/>
                    <a:pt x="779" y="518"/>
                  </a:cubicBezTo>
                  <a:cubicBezTo>
                    <a:pt x="774" y="529"/>
                    <a:pt x="763" y="516"/>
                    <a:pt x="757" y="514"/>
                  </a:cubicBezTo>
                  <a:cubicBezTo>
                    <a:pt x="751" y="527"/>
                    <a:pt x="744" y="538"/>
                    <a:pt x="736" y="548"/>
                  </a:cubicBezTo>
                  <a:cubicBezTo>
                    <a:pt x="742" y="562"/>
                    <a:pt x="759" y="572"/>
                    <a:pt x="754" y="592"/>
                  </a:cubicBezTo>
                  <a:cubicBezTo>
                    <a:pt x="767" y="616"/>
                    <a:pt x="771" y="657"/>
                    <a:pt x="772" y="690"/>
                  </a:cubicBezTo>
                  <a:cubicBezTo>
                    <a:pt x="782" y="693"/>
                    <a:pt x="797" y="692"/>
                    <a:pt x="805" y="698"/>
                  </a:cubicBezTo>
                  <a:cubicBezTo>
                    <a:pt x="809" y="692"/>
                    <a:pt x="817" y="689"/>
                    <a:pt x="822" y="682"/>
                  </a:cubicBezTo>
                  <a:cubicBezTo>
                    <a:pt x="823" y="620"/>
                    <a:pt x="825" y="548"/>
                    <a:pt x="826" y="481"/>
                  </a:cubicBezTo>
                  <a:cubicBezTo>
                    <a:pt x="813" y="484"/>
                    <a:pt x="816" y="502"/>
                    <a:pt x="815" y="512"/>
                  </a:cubicBezTo>
                  <a:cubicBezTo>
                    <a:pt x="807" y="561"/>
                    <a:pt x="801" y="615"/>
                    <a:pt x="786" y="652"/>
                  </a:cubicBezTo>
                  <a:cubicBezTo>
                    <a:pt x="790" y="600"/>
                    <a:pt x="811" y="537"/>
                    <a:pt x="809" y="486"/>
                  </a:cubicBezTo>
                  <a:cubicBezTo>
                    <a:pt x="798" y="499"/>
                    <a:pt x="788" y="545"/>
                    <a:pt x="767" y="530"/>
                  </a:cubicBezTo>
                  <a:lnTo>
                    <a:pt x="779" y="530"/>
                  </a:lnTo>
                  <a:cubicBezTo>
                    <a:pt x="788" y="514"/>
                    <a:pt x="801" y="503"/>
                    <a:pt x="805" y="482"/>
                  </a:cubicBezTo>
                  <a:cubicBezTo>
                    <a:pt x="796" y="484"/>
                    <a:pt x="790" y="498"/>
                    <a:pt x="783" y="497"/>
                  </a:cubicBezTo>
                  <a:cubicBezTo>
                    <a:pt x="789" y="490"/>
                    <a:pt x="797" y="484"/>
                    <a:pt x="803" y="478"/>
                  </a:cubicBezTo>
                  <a:cubicBezTo>
                    <a:pt x="811" y="488"/>
                    <a:pt x="823" y="477"/>
                    <a:pt x="832" y="475"/>
                  </a:cubicBezTo>
                  <a:cubicBezTo>
                    <a:pt x="834" y="479"/>
                    <a:pt x="834" y="484"/>
                    <a:pt x="833" y="489"/>
                  </a:cubicBezTo>
                  <a:cubicBezTo>
                    <a:pt x="873" y="522"/>
                    <a:pt x="914" y="553"/>
                    <a:pt x="956" y="583"/>
                  </a:cubicBezTo>
                  <a:cubicBezTo>
                    <a:pt x="959" y="569"/>
                    <a:pt x="946" y="572"/>
                    <a:pt x="944" y="563"/>
                  </a:cubicBezTo>
                  <a:cubicBezTo>
                    <a:pt x="946" y="559"/>
                    <a:pt x="956" y="562"/>
                    <a:pt x="954" y="554"/>
                  </a:cubicBezTo>
                  <a:cubicBezTo>
                    <a:pt x="952" y="550"/>
                    <a:pt x="943" y="552"/>
                    <a:pt x="944" y="544"/>
                  </a:cubicBezTo>
                  <a:cubicBezTo>
                    <a:pt x="948" y="540"/>
                    <a:pt x="957" y="541"/>
                    <a:pt x="956" y="531"/>
                  </a:cubicBezTo>
                  <a:cubicBezTo>
                    <a:pt x="949" y="530"/>
                    <a:pt x="947" y="527"/>
                    <a:pt x="952" y="521"/>
                  </a:cubicBezTo>
                  <a:lnTo>
                    <a:pt x="934" y="521"/>
                  </a:lnTo>
                  <a:cubicBezTo>
                    <a:pt x="930" y="523"/>
                    <a:pt x="940" y="524"/>
                    <a:pt x="937" y="530"/>
                  </a:cubicBezTo>
                  <a:cubicBezTo>
                    <a:pt x="932" y="529"/>
                    <a:pt x="929" y="530"/>
                    <a:pt x="930" y="535"/>
                  </a:cubicBezTo>
                  <a:cubicBezTo>
                    <a:pt x="929" y="543"/>
                    <a:pt x="942" y="538"/>
                    <a:pt x="940" y="547"/>
                  </a:cubicBezTo>
                  <a:cubicBezTo>
                    <a:pt x="940" y="554"/>
                    <a:pt x="930" y="550"/>
                    <a:pt x="930" y="556"/>
                  </a:cubicBezTo>
                  <a:cubicBezTo>
                    <a:pt x="923" y="534"/>
                    <a:pt x="932" y="499"/>
                    <a:pt x="924" y="474"/>
                  </a:cubicBezTo>
                  <a:cubicBezTo>
                    <a:pt x="920" y="498"/>
                    <a:pt x="925" y="533"/>
                    <a:pt x="923" y="548"/>
                  </a:cubicBezTo>
                  <a:cubicBezTo>
                    <a:pt x="895" y="526"/>
                    <a:pt x="865" y="506"/>
                    <a:pt x="838" y="482"/>
                  </a:cubicBezTo>
                  <a:cubicBezTo>
                    <a:pt x="848" y="488"/>
                    <a:pt x="856" y="496"/>
                    <a:pt x="867" y="501"/>
                  </a:cubicBezTo>
                  <a:cubicBezTo>
                    <a:pt x="866" y="465"/>
                    <a:pt x="867" y="401"/>
                    <a:pt x="868" y="361"/>
                  </a:cubicBezTo>
                  <a:cubicBezTo>
                    <a:pt x="869" y="346"/>
                    <a:pt x="866" y="332"/>
                    <a:pt x="869" y="322"/>
                  </a:cubicBezTo>
                  <a:cubicBezTo>
                    <a:pt x="878" y="301"/>
                    <a:pt x="927" y="314"/>
                    <a:pt x="944" y="318"/>
                  </a:cubicBezTo>
                  <a:cubicBezTo>
                    <a:pt x="926" y="305"/>
                    <a:pt x="908" y="288"/>
                    <a:pt x="890" y="273"/>
                  </a:cubicBezTo>
                  <a:cubicBezTo>
                    <a:pt x="871" y="258"/>
                    <a:pt x="852" y="243"/>
                    <a:pt x="833" y="233"/>
                  </a:cubicBezTo>
                  <a:close/>
                  <a:moveTo>
                    <a:pt x="787" y="658"/>
                  </a:moveTo>
                  <a:lnTo>
                    <a:pt x="787" y="658"/>
                  </a:lnTo>
                  <a:cubicBezTo>
                    <a:pt x="798" y="653"/>
                    <a:pt x="821" y="672"/>
                    <a:pt x="815" y="684"/>
                  </a:cubicBezTo>
                  <a:cubicBezTo>
                    <a:pt x="809" y="678"/>
                    <a:pt x="808" y="669"/>
                    <a:pt x="799" y="667"/>
                  </a:cubicBezTo>
                  <a:cubicBezTo>
                    <a:pt x="794" y="675"/>
                    <a:pt x="806" y="686"/>
                    <a:pt x="803" y="693"/>
                  </a:cubicBezTo>
                  <a:cubicBezTo>
                    <a:pt x="793" y="686"/>
                    <a:pt x="799" y="663"/>
                    <a:pt x="787" y="658"/>
                  </a:cubicBezTo>
                  <a:close/>
                  <a:moveTo>
                    <a:pt x="795" y="533"/>
                  </a:moveTo>
                  <a:lnTo>
                    <a:pt x="795" y="533"/>
                  </a:lnTo>
                  <a:cubicBezTo>
                    <a:pt x="791" y="546"/>
                    <a:pt x="787" y="571"/>
                    <a:pt x="786" y="592"/>
                  </a:cubicBezTo>
                  <a:cubicBezTo>
                    <a:pt x="778" y="572"/>
                    <a:pt x="786" y="544"/>
                    <a:pt x="795" y="533"/>
                  </a:cubicBezTo>
                  <a:close/>
                  <a:moveTo>
                    <a:pt x="779" y="654"/>
                  </a:moveTo>
                  <a:lnTo>
                    <a:pt x="779" y="654"/>
                  </a:lnTo>
                  <a:cubicBezTo>
                    <a:pt x="767" y="619"/>
                    <a:pt x="774" y="565"/>
                    <a:pt x="754" y="538"/>
                  </a:cubicBezTo>
                  <a:cubicBezTo>
                    <a:pt x="783" y="557"/>
                    <a:pt x="770" y="616"/>
                    <a:pt x="779" y="654"/>
                  </a:cubicBezTo>
                  <a:close/>
                  <a:moveTo>
                    <a:pt x="530" y="337"/>
                  </a:moveTo>
                  <a:lnTo>
                    <a:pt x="530" y="337"/>
                  </a:lnTo>
                  <a:cubicBezTo>
                    <a:pt x="565" y="336"/>
                    <a:pt x="555" y="290"/>
                    <a:pt x="593" y="293"/>
                  </a:cubicBezTo>
                  <a:cubicBezTo>
                    <a:pt x="634" y="332"/>
                    <a:pt x="560" y="367"/>
                    <a:pt x="530" y="337"/>
                  </a:cubicBezTo>
                  <a:close/>
                  <a:moveTo>
                    <a:pt x="530" y="236"/>
                  </a:moveTo>
                  <a:lnTo>
                    <a:pt x="530" y="236"/>
                  </a:lnTo>
                  <a:cubicBezTo>
                    <a:pt x="518" y="250"/>
                    <a:pt x="502" y="261"/>
                    <a:pt x="500" y="285"/>
                  </a:cubicBezTo>
                  <a:cubicBezTo>
                    <a:pt x="494" y="274"/>
                    <a:pt x="497" y="249"/>
                    <a:pt x="498" y="236"/>
                  </a:cubicBezTo>
                  <a:lnTo>
                    <a:pt x="530" y="236"/>
                  </a:lnTo>
                  <a:lnTo>
                    <a:pt x="530" y="236"/>
                  </a:lnTo>
                  <a:close/>
                  <a:moveTo>
                    <a:pt x="543" y="242"/>
                  </a:moveTo>
                  <a:lnTo>
                    <a:pt x="543" y="242"/>
                  </a:lnTo>
                  <a:cubicBezTo>
                    <a:pt x="518" y="268"/>
                    <a:pt x="571" y="300"/>
                    <a:pt x="546" y="322"/>
                  </a:cubicBezTo>
                  <a:cubicBezTo>
                    <a:pt x="527" y="338"/>
                    <a:pt x="508" y="311"/>
                    <a:pt x="508" y="293"/>
                  </a:cubicBezTo>
                  <a:cubicBezTo>
                    <a:pt x="508" y="267"/>
                    <a:pt x="528" y="248"/>
                    <a:pt x="543" y="242"/>
                  </a:cubicBezTo>
                  <a:close/>
                  <a:moveTo>
                    <a:pt x="615" y="316"/>
                  </a:moveTo>
                  <a:lnTo>
                    <a:pt x="615" y="316"/>
                  </a:lnTo>
                  <a:cubicBezTo>
                    <a:pt x="607" y="302"/>
                    <a:pt x="611" y="292"/>
                    <a:pt x="596" y="285"/>
                  </a:cubicBezTo>
                  <a:cubicBezTo>
                    <a:pt x="576" y="276"/>
                    <a:pt x="549" y="288"/>
                    <a:pt x="547" y="263"/>
                  </a:cubicBezTo>
                  <a:cubicBezTo>
                    <a:pt x="546" y="255"/>
                    <a:pt x="554" y="243"/>
                    <a:pt x="563" y="240"/>
                  </a:cubicBezTo>
                  <a:cubicBezTo>
                    <a:pt x="603" y="229"/>
                    <a:pt x="631" y="283"/>
                    <a:pt x="615" y="316"/>
                  </a:cubicBezTo>
                  <a:close/>
                  <a:moveTo>
                    <a:pt x="720" y="308"/>
                  </a:moveTo>
                  <a:lnTo>
                    <a:pt x="720" y="308"/>
                  </a:lnTo>
                  <a:cubicBezTo>
                    <a:pt x="721" y="294"/>
                    <a:pt x="733" y="283"/>
                    <a:pt x="750" y="288"/>
                  </a:cubicBezTo>
                  <a:cubicBezTo>
                    <a:pt x="768" y="292"/>
                    <a:pt x="761" y="318"/>
                    <a:pt x="772" y="332"/>
                  </a:cubicBezTo>
                  <a:cubicBezTo>
                    <a:pt x="777" y="338"/>
                    <a:pt x="779" y="337"/>
                    <a:pt x="785" y="344"/>
                  </a:cubicBezTo>
                  <a:cubicBezTo>
                    <a:pt x="751" y="351"/>
                    <a:pt x="718" y="333"/>
                    <a:pt x="720" y="308"/>
                  </a:cubicBezTo>
                  <a:close/>
                  <a:moveTo>
                    <a:pt x="731" y="236"/>
                  </a:moveTo>
                  <a:lnTo>
                    <a:pt x="731" y="236"/>
                  </a:lnTo>
                  <a:cubicBezTo>
                    <a:pt x="723" y="246"/>
                    <a:pt x="712" y="253"/>
                    <a:pt x="708" y="267"/>
                  </a:cubicBezTo>
                  <a:cubicBezTo>
                    <a:pt x="709" y="253"/>
                    <a:pt x="694" y="254"/>
                    <a:pt x="690" y="246"/>
                  </a:cubicBezTo>
                  <a:cubicBezTo>
                    <a:pt x="700" y="236"/>
                    <a:pt x="711" y="235"/>
                    <a:pt x="731" y="236"/>
                  </a:cubicBezTo>
                  <a:close/>
                  <a:moveTo>
                    <a:pt x="773" y="282"/>
                  </a:moveTo>
                  <a:lnTo>
                    <a:pt x="773" y="282"/>
                  </a:lnTo>
                  <a:cubicBezTo>
                    <a:pt x="763" y="284"/>
                    <a:pt x="750" y="276"/>
                    <a:pt x="737" y="279"/>
                  </a:cubicBezTo>
                  <a:cubicBezTo>
                    <a:pt x="726" y="282"/>
                    <a:pt x="726" y="289"/>
                    <a:pt x="715" y="296"/>
                  </a:cubicBezTo>
                  <a:cubicBezTo>
                    <a:pt x="711" y="267"/>
                    <a:pt x="739" y="235"/>
                    <a:pt x="767" y="236"/>
                  </a:cubicBezTo>
                  <a:cubicBezTo>
                    <a:pt x="793" y="237"/>
                    <a:pt x="803" y="276"/>
                    <a:pt x="773" y="282"/>
                  </a:cubicBezTo>
                  <a:close/>
                  <a:moveTo>
                    <a:pt x="802" y="335"/>
                  </a:moveTo>
                  <a:lnTo>
                    <a:pt x="802" y="335"/>
                  </a:lnTo>
                  <a:cubicBezTo>
                    <a:pt x="784" y="341"/>
                    <a:pt x="772" y="324"/>
                    <a:pt x="773" y="306"/>
                  </a:cubicBezTo>
                  <a:cubicBezTo>
                    <a:pt x="786" y="293"/>
                    <a:pt x="813" y="272"/>
                    <a:pt x="796" y="247"/>
                  </a:cubicBezTo>
                  <a:cubicBezTo>
                    <a:pt x="829" y="250"/>
                    <a:pt x="835" y="325"/>
                    <a:pt x="802" y="335"/>
                  </a:cubicBezTo>
                  <a:close/>
                  <a:moveTo>
                    <a:pt x="806" y="255"/>
                  </a:moveTo>
                  <a:lnTo>
                    <a:pt x="806" y="255"/>
                  </a:lnTo>
                  <a:cubicBezTo>
                    <a:pt x="806" y="254"/>
                    <a:pt x="806" y="253"/>
                    <a:pt x="805" y="253"/>
                  </a:cubicBezTo>
                  <a:cubicBezTo>
                    <a:pt x="815" y="290"/>
                    <a:pt x="758" y="300"/>
                    <a:pt x="785" y="331"/>
                  </a:cubicBezTo>
                  <a:cubicBezTo>
                    <a:pt x="829" y="344"/>
                    <a:pt x="831" y="270"/>
                    <a:pt x="806" y="255"/>
                  </a:cubicBezTo>
                  <a:close/>
                  <a:moveTo>
                    <a:pt x="812" y="305"/>
                  </a:moveTo>
                  <a:lnTo>
                    <a:pt x="812" y="305"/>
                  </a:lnTo>
                  <a:cubicBezTo>
                    <a:pt x="807" y="306"/>
                    <a:pt x="806" y="303"/>
                    <a:pt x="802" y="303"/>
                  </a:cubicBezTo>
                  <a:cubicBezTo>
                    <a:pt x="831" y="322"/>
                    <a:pt x="773" y="343"/>
                    <a:pt x="783" y="306"/>
                  </a:cubicBezTo>
                  <a:cubicBezTo>
                    <a:pt x="786" y="295"/>
                    <a:pt x="813" y="286"/>
                    <a:pt x="809" y="270"/>
                  </a:cubicBezTo>
                  <a:cubicBezTo>
                    <a:pt x="818" y="276"/>
                    <a:pt x="821" y="298"/>
                    <a:pt x="812" y="305"/>
                  </a:cubicBezTo>
                  <a:close/>
                  <a:moveTo>
                    <a:pt x="789" y="266"/>
                  </a:moveTo>
                  <a:lnTo>
                    <a:pt x="789" y="266"/>
                  </a:lnTo>
                  <a:cubicBezTo>
                    <a:pt x="792" y="254"/>
                    <a:pt x="785" y="246"/>
                    <a:pt x="779" y="240"/>
                  </a:cubicBezTo>
                  <a:cubicBezTo>
                    <a:pt x="742" y="234"/>
                    <a:pt x="723" y="256"/>
                    <a:pt x="718" y="288"/>
                  </a:cubicBezTo>
                  <a:cubicBezTo>
                    <a:pt x="730" y="266"/>
                    <a:pt x="782" y="290"/>
                    <a:pt x="789" y="266"/>
                  </a:cubicBezTo>
                  <a:close/>
                  <a:moveTo>
                    <a:pt x="772" y="273"/>
                  </a:moveTo>
                  <a:lnTo>
                    <a:pt x="772" y="273"/>
                  </a:lnTo>
                  <a:cubicBezTo>
                    <a:pt x="759" y="276"/>
                    <a:pt x="738" y="263"/>
                    <a:pt x="730" y="275"/>
                  </a:cubicBezTo>
                  <a:cubicBezTo>
                    <a:pt x="727" y="265"/>
                    <a:pt x="738" y="258"/>
                    <a:pt x="746" y="255"/>
                  </a:cubicBezTo>
                  <a:cubicBezTo>
                    <a:pt x="752" y="254"/>
                    <a:pt x="754" y="259"/>
                    <a:pt x="759" y="260"/>
                  </a:cubicBezTo>
                  <a:cubicBezTo>
                    <a:pt x="765" y="225"/>
                    <a:pt x="802" y="266"/>
                    <a:pt x="772" y="273"/>
                  </a:cubicBezTo>
                  <a:close/>
                  <a:moveTo>
                    <a:pt x="724" y="302"/>
                  </a:moveTo>
                  <a:lnTo>
                    <a:pt x="724" y="302"/>
                  </a:lnTo>
                  <a:cubicBezTo>
                    <a:pt x="717" y="327"/>
                    <a:pt x="749" y="347"/>
                    <a:pt x="776" y="342"/>
                  </a:cubicBezTo>
                  <a:cubicBezTo>
                    <a:pt x="763" y="334"/>
                    <a:pt x="765" y="319"/>
                    <a:pt x="762" y="303"/>
                  </a:cubicBezTo>
                  <a:cubicBezTo>
                    <a:pt x="758" y="287"/>
                    <a:pt x="728" y="287"/>
                    <a:pt x="724" y="302"/>
                  </a:cubicBezTo>
                  <a:close/>
                  <a:moveTo>
                    <a:pt x="749" y="296"/>
                  </a:moveTo>
                  <a:lnTo>
                    <a:pt x="749" y="296"/>
                  </a:lnTo>
                  <a:cubicBezTo>
                    <a:pt x="759" y="305"/>
                    <a:pt x="757" y="326"/>
                    <a:pt x="764" y="338"/>
                  </a:cubicBezTo>
                  <a:cubicBezTo>
                    <a:pt x="755" y="338"/>
                    <a:pt x="749" y="334"/>
                    <a:pt x="744" y="329"/>
                  </a:cubicBezTo>
                  <a:cubicBezTo>
                    <a:pt x="743" y="324"/>
                    <a:pt x="746" y="321"/>
                    <a:pt x="746" y="316"/>
                  </a:cubicBezTo>
                  <a:cubicBezTo>
                    <a:pt x="744" y="313"/>
                    <a:pt x="741" y="320"/>
                    <a:pt x="736" y="318"/>
                  </a:cubicBezTo>
                  <a:cubicBezTo>
                    <a:pt x="725" y="310"/>
                    <a:pt x="730" y="291"/>
                    <a:pt x="749" y="296"/>
                  </a:cubicBezTo>
                  <a:close/>
                  <a:moveTo>
                    <a:pt x="616" y="301"/>
                  </a:moveTo>
                  <a:lnTo>
                    <a:pt x="616" y="301"/>
                  </a:lnTo>
                  <a:cubicBezTo>
                    <a:pt x="620" y="267"/>
                    <a:pt x="597" y="237"/>
                    <a:pt x="569" y="242"/>
                  </a:cubicBezTo>
                  <a:cubicBezTo>
                    <a:pt x="557" y="243"/>
                    <a:pt x="546" y="256"/>
                    <a:pt x="551" y="269"/>
                  </a:cubicBezTo>
                  <a:cubicBezTo>
                    <a:pt x="557" y="282"/>
                    <a:pt x="570" y="277"/>
                    <a:pt x="587" y="280"/>
                  </a:cubicBezTo>
                  <a:cubicBezTo>
                    <a:pt x="603" y="283"/>
                    <a:pt x="607" y="294"/>
                    <a:pt x="616" y="301"/>
                  </a:cubicBezTo>
                  <a:close/>
                  <a:moveTo>
                    <a:pt x="613" y="288"/>
                  </a:moveTo>
                  <a:lnTo>
                    <a:pt x="613" y="288"/>
                  </a:lnTo>
                  <a:cubicBezTo>
                    <a:pt x="605" y="288"/>
                    <a:pt x="608" y="283"/>
                    <a:pt x="600" y="279"/>
                  </a:cubicBezTo>
                  <a:cubicBezTo>
                    <a:pt x="585" y="271"/>
                    <a:pt x="553" y="280"/>
                    <a:pt x="556" y="259"/>
                  </a:cubicBezTo>
                  <a:cubicBezTo>
                    <a:pt x="557" y="249"/>
                    <a:pt x="571" y="244"/>
                    <a:pt x="580" y="252"/>
                  </a:cubicBezTo>
                  <a:cubicBezTo>
                    <a:pt x="582" y="257"/>
                    <a:pt x="580" y="262"/>
                    <a:pt x="582" y="265"/>
                  </a:cubicBezTo>
                  <a:cubicBezTo>
                    <a:pt x="598" y="253"/>
                    <a:pt x="612" y="271"/>
                    <a:pt x="613" y="288"/>
                  </a:cubicBezTo>
                  <a:close/>
                  <a:moveTo>
                    <a:pt x="537" y="250"/>
                  </a:moveTo>
                  <a:lnTo>
                    <a:pt x="537" y="250"/>
                  </a:lnTo>
                  <a:cubicBezTo>
                    <a:pt x="508" y="254"/>
                    <a:pt x="500" y="324"/>
                    <a:pt x="533" y="324"/>
                  </a:cubicBezTo>
                  <a:cubicBezTo>
                    <a:pt x="571" y="323"/>
                    <a:pt x="527" y="268"/>
                    <a:pt x="537" y="250"/>
                  </a:cubicBezTo>
                  <a:close/>
                  <a:moveTo>
                    <a:pt x="527" y="263"/>
                  </a:moveTo>
                  <a:lnTo>
                    <a:pt x="527" y="263"/>
                  </a:lnTo>
                  <a:cubicBezTo>
                    <a:pt x="530" y="280"/>
                    <a:pt x="549" y="294"/>
                    <a:pt x="540" y="315"/>
                  </a:cubicBezTo>
                  <a:cubicBezTo>
                    <a:pt x="530" y="320"/>
                    <a:pt x="520" y="313"/>
                    <a:pt x="521" y="302"/>
                  </a:cubicBezTo>
                  <a:cubicBezTo>
                    <a:pt x="522" y="298"/>
                    <a:pt x="524" y="295"/>
                    <a:pt x="530" y="295"/>
                  </a:cubicBezTo>
                  <a:cubicBezTo>
                    <a:pt x="521" y="288"/>
                    <a:pt x="515" y="272"/>
                    <a:pt x="527" y="263"/>
                  </a:cubicBezTo>
                  <a:close/>
                  <a:moveTo>
                    <a:pt x="540" y="340"/>
                  </a:moveTo>
                  <a:lnTo>
                    <a:pt x="540" y="340"/>
                  </a:lnTo>
                  <a:cubicBezTo>
                    <a:pt x="561" y="353"/>
                    <a:pt x="593" y="342"/>
                    <a:pt x="602" y="325"/>
                  </a:cubicBezTo>
                  <a:cubicBezTo>
                    <a:pt x="608" y="298"/>
                    <a:pt x="583" y="290"/>
                    <a:pt x="569" y="303"/>
                  </a:cubicBezTo>
                  <a:cubicBezTo>
                    <a:pt x="565" y="322"/>
                    <a:pt x="552" y="330"/>
                    <a:pt x="540" y="340"/>
                  </a:cubicBezTo>
                  <a:close/>
                  <a:moveTo>
                    <a:pt x="595" y="305"/>
                  </a:moveTo>
                  <a:lnTo>
                    <a:pt x="595" y="305"/>
                  </a:lnTo>
                  <a:cubicBezTo>
                    <a:pt x="599" y="312"/>
                    <a:pt x="597" y="322"/>
                    <a:pt x="590" y="325"/>
                  </a:cubicBezTo>
                  <a:cubicBezTo>
                    <a:pt x="584" y="326"/>
                    <a:pt x="583" y="322"/>
                    <a:pt x="577" y="322"/>
                  </a:cubicBezTo>
                  <a:cubicBezTo>
                    <a:pt x="572" y="326"/>
                    <a:pt x="581" y="327"/>
                    <a:pt x="579" y="332"/>
                  </a:cubicBezTo>
                  <a:cubicBezTo>
                    <a:pt x="576" y="341"/>
                    <a:pt x="559" y="343"/>
                    <a:pt x="549" y="340"/>
                  </a:cubicBezTo>
                  <a:cubicBezTo>
                    <a:pt x="567" y="332"/>
                    <a:pt x="568" y="294"/>
                    <a:pt x="595" y="305"/>
                  </a:cubicBezTo>
                  <a:close/>
                  <a:moveTo>
                    <a:pt x="667" y="331"/>
                  </a:moveTo>
                  <a:lnTo>
                    <a:pt x="667" y="331"/>
                  </a:lnTo>
                  <a:cubicBezTo>
                    <a:pt x="667" y="331"/>
                    <a:pt x="667" y="331"/>
                    <a:pt x="667" y="331"/>
                  </a:cubicBezTo>
                  <a:cubicBezTo>
                    <a:pt x="676" y="368"/>
                    <a:pt x="751" y="362"/>
                    <a:pt x="741" y="409"/>
                  </a:cubicBezTo>
                  <a:cubicBezTo>
                    <a:pt x="761" y="383"/>
                    <a:pt x="801" y="400"/>
                    <a:pt x="808" y="427"/>
                  </a:cubicBezTo>
                  <a:cubicBezTo>
                    <a:pt x="812" y="398"/>
                    <a:pt x="768" y="381"/>
                    <a:pt x="746" y="396"/>
                  </a:cubicBezTo>
                  <a:cubicBezTo>
                    <a:pt x="746" y="391"/>
                    <a:pt x="743" y="387"/>
                    <a:pt x="743" y="383"/>
                  </a:cubicBezTo>
                  <a:cubicBezTo>
                    <a:pt x="720" y="363"/>
                    <a:pt x="687" y="353"/>
                    <a:pt x="667" y="331"/>
                  </a:cubicBezTo>
                  <a:close/>
                  <a:moveTo>
                    <a:pt x="867" y="799"/>
                  </a:moveTo>
                  <a:lnTo>
                    <a:pt x="867" y="799"/>
                  </a:lnTo>
                  <a:cubicBezTo>
                    <a:pt x="866" y="750"/>
                    <a:pt x="862" y="701"/>
                    <a:pt x="865" y="638"/>
                  </a:cubicBezTo>
                  <a:cubicBezTo>
                    <a:pt x="866" y="622"/>
                    <a:pt x="864" y="591"/>
                    <a:pt x="869" y="579"/>
                  </a:cubicBezTo>
                  <a:cubicBezTo>
                    <a:pt x="879" y="559"/>
                    <a:pt x="927" y="572"/>
                    <a:pt x="940" y="580"/>
                  </a:cubicBezTo>
                  <a:cubicBezTo>
                    <a:pt x="935" y="588"/>
                    <a:pt x="934" y="600"/>
                    <a:pt x="927" y="606"/>
                  </a:cubicBezTo>
                  <a:cubicBezTo>
                    <a:pt x="925" y="597"/>
                    <a:pt x="928" y="582"/>
                    <a:pt x="923" y="576"/>
                  </a:cubicBezTo>
                  <a:cubicBezTo>
                    <a:pt x="926" y="594"/>
                    <a:pt x="919" y="606"/>
                    <a:pt x="926" y="621"/>
                  </a:cubicBezTo>
                  <a:cubicBezTo>
                    <a:pt x="934" y="613"/>
                    <a:pt x="934" y="597"/>
                    <a:pt x="941" y="589"/>
                  </a:cubicBezTo>
                  <a:cubicBezTo>
                    <a:pt x="949" y="598"/>
                    <a:pt x="952" y="611"/>
                    <a:pt x="960" y="621"/>
                  </a:cubicBezTo>
                  <a:cubicBezTo>
                    <a:pt x="971" y="608"/>
                    <a:pt x="976" y="589"/>
                    <a:pt x="990" y="579"/>
                  </a:cubicBezTo>
                  <a:cubicBezTo>
                    <a:pt x="997" y="590"/>
                    <a:pt x="1004" y="600"/>
                    <a:pt x="1008" y="613"/>
                  </a:cubicBezTo>
                  <a:cubicBezTo>
                    <a:pt x="998" y="607"/>
                    <a:pt x="998" y="591"/>
                    <a:pt x="987" y="586"/>
                  </a:cubicBezTo>
                  <a:cubicBezTo>
                    <a:pt x="972" y="606"/>
                    <a:pt x="959" y="630"/>
                    <a:pt x="946" y="652"/>
                  </a:cubicBezTo>
                  <a:cubicBezTo>
                    <a:pt x="965" y="639"/>
                    <a:pt x="970" y="610"/>
                    <a:pt x="987" y="595"/>
                  </a:cubicBezTo>
                  <a:cubicBezTo>
                    <a:pt x="1007" y="611"/>
                    <a:pt x="1013" y="641"/>
                    <a:pt x="1036" y="654"/>
                  </a:cubicBezTo>
                  <a:cubicBezTo>
                    <a:pt x="1036" y="642"/>
                    <a:pt x="1018" y="635"/>
                    <a:pt x="1013" y="622"/>
                  </a:cubicBezTo>
                  <a:cubicBezTo>
                    <a:pt x="1027" y="615"/>
                    <a:pt x="1021" y="590"/>
                    <a:pt x="1038" y="586"/>
                  </a:cubicBezTo>
                  <a:cubicBezTo>
                    <a:pt x="1042" y="600"/>
                    <a:pt x="1043" y="616"/>
                    <a:pt x="1057" y="621"/>
                  </a:cubicBezTo>
                  <a:cubicBezTo>
                    <a:pt x="1056" y="574"/>
                    <a:pt x="1058" y="520"/>
                    <a:pt x="1054" y="474"/>
                  </a:cubicBezTo>
                  <a:cubicBezTo>
                    <a:pt x="1058" y="471"/>
                    <a:pt x="1067" y="473"/>
                    <a:pt x="1065" y="465"/>
                  </a:cubicBezTo>
                  <a:cubicBezTo>
                    <a:pt x="1021" y="459"/>
                    <a:pt x="961" y="462"/>
                    <a:pt x="914" y="463"/>
                  </a:cubicBezTo>
                  <a:lnTo>
                    <a:pt x="914" y="472"/>
                  </a:lnTo>
                  <a:cubicBezTo>
                    <a:pt x="955" y="472"/>
                    <a:pt x="1004" y="472"/>
                    <a:pt x="1049" y="472"/>
                  </a:cubicBezTo>
                  <a:cubicBezTo>
                    <a:pt x="1050" y="506"/>
                    <a:pt x="1053" y="559"/>
                    <a:pt x="1049" y="600"/>
                  </a:cubicBezTo>
                  <a:cubicBezTo>
                    <a:pt x="1041" y="592"/>
                    <a:pt x="1038" y="578"/>
                    <a:pt x="1038" y="561"/>
                  </a:cubicBezTo>
                  <a:cubicBezTo>
                    <a:pt x="1045" y="562"/>
                    <a:pt x="1048" y="561"/>
                    <a:pt x="1049" y="556"/>
                  </a:cubicBezTo>
                  <a:cubicBezTo>
                    <a:pt x="1047" y="551"/>
                    <a:pt x="1036" y="553"/>
                    <a:pt x="1036" y="546"/>
                  </a:cubicBezTo>
                  <a:cubicBezTo>
                    <a:pt x="1038" y="540"/>
                    <a:pt x="1046" y="540"/>
                    <a:pt x="1048" y="535"/>
                  </a:cubicBezTo>
                  <a:cubicBezTo>
                    <a:pt x="1048" y="528"/>
                    <a:pt x="1037" y="527"/>
                    <a:pt x="1045" y="521"/>
                  </a:cubicBezTo>
                  <a:cubicBezTo>
                    <a:pt x="1036" y="521"/>
                    <a:pt x="1037" y="509"/>
                    <a:pt x="1038" y="504"/>
                  </a:cubicBezTo>
                  <a:cubicBezTo>
                    <a:pt x="1041" y="504"/>
                    <a:pt x="1045" y="504"/>
                    <a:pt x="1046" y="502"/>
                  </a:cubicBezTo>
                  <a:cubicBezTo>
                    <a:pt x="1048" y="492"/>
                    <a:pt x="1036" y="490"/>
                    <a:pt x="1046" y="485"/>
                  </a:cubicBezTo>
                  <a:cubicBezTo>
                    <a:pt x="1039" y="481"/>
                    <a:pt x="1032" y="486"/>
                    <a:pt x="1023" y="485"/>
                  </a:cubicBezTo>
                  <a:cubicBezTo>
                    <a:pt x="1031" y="492"/>
                    <a:pt x="1023" y="491"/>
                    <a:pt x="1022" y="499"/>
                  </a:cubicBezTo>
                  <a:cubicBezTo>
                    <a:pt x="1024" y="504"/>
                    <a:pt x="1033" y="502"/>
                    <a:pt x="1034" y="508"/>
                  </a:cubicBezTo>
                  <a:cubicBezTo>
                    <a:pt x="1035" y="517"/>
                    <a:pt x="1031" y="520"/>
                    <a:pt x="1025" y="521"/>
                  </a:cubicBezTo>
                  <a:cubicBezTo>
                    <a:pt x="1034" y="530"/>
                    <a:pt x="1021" y="527"/>
                    <a:pt x="1022" y="538"/>
                  </a:cubicBezTo>
                  <a:cubicBezTo>
                    <a:pt x="1024" y="542"/>
                    <a:pt x="1033" y="539"/>
                    <a:pt x="1034" y="546"/>
                  </a:cubicBezTo>
                  <a:cubicBezTo>
                    <a:pt x="1035" y="555"/>
                    <a:pt x="1022" y="550"/>
                    <a:pt x="1022" y="557"/>
                  </a:cubicBezTo>
                  <a:cubicBezTo>
                    <a:pt x="1021" y="563"/>
                    <a:pt x="1029" y="560"/>
                    <a:pt x="1031" y="563"/>
                  </a:cubicBezTo>
                  <a:cubicBezTo>
                    <a:pt x="1030" y="582"/>
                    <a:pt x="1022" y="597"/>
                    <a:pt x="1019" y="609"/>
                  </a:cubicBezTo>
                  <a:cubicBezTo>
                    <a:pt x="1014" y="558"/>
                    <a:pt x="1024" y="514"/>
                    <a:pt x="1015" y="475"/>
                  </a:cubicBezTo>
                  <a:cubicBezTo>
                    <a:pt x="1012" y="514"/>
                    <a:pt x="1016" y="562"/>
                    <a:pt x="1012" y="609"/>
                  </a:cubicBezTo>
                  <a:cubicBezTo>
                    <a:pt x="1006" y="595"/>
                    <a:pt x="1010" y="578"/>
                    <a:pt x="999" y="570"/>
                  </a:cubicBezTo>
                  <a:cubicBezTo>
                    <a:pt x="992" y="573"/>
                    <a:pt x="1003" y="579"/>
                    <a:pt x="999" y="582"/>
                  </a:cubicBezTo>
                  <a:cubicBezTo>
                    <a:pt x="996" y="575"/>
                    <a:pt x="992" y="570"/>
                    <a:pt x="992" y="560"/>
                  </a:cubicBezTo>
                  <a:cubicBezTo>
                    <a:pt x="995" y="559"/>
                    <a:pt x="1004" y="563"/>
                    <a:pt x="1003" y="557"/>
                  </a:cubicBezTo>
                  <a:cubicBezTo>
                    <a:pt x="1004" y="547"/>
                    <a:pt x="989" y="557"/>
                    <a:pt x="990" y="544"/>
                  </a:cubicBezTo>
                  <a:cubicBezTo>
                    <a:pt x="989" y="538"/>
                    <a:pt x="997" y="541"/>
                    <a:pt x="999" y="538"/>
                  </a:cubicBezTo>
                  <a:cubicBezTo>
                    <a:pt x="992" y="529"/>
                    <a:pt x="997" y="523"/>
                    <a:pt x="990" y="514"/>
                  </a:cubicBezTo>
                  <a:cubicBezTo>
                    <a:pt x="990" y="509"/>
                    <a:pt x="992" y="507"/>
                    <a:pt x="993" y="504"/>
                  </a:cubicBezTo>
                  <a:cubicBezTo>
                    <a:pt x="1001" y="504"/>
                    <a:pt x="1009" y="503"/>
                    <a:pt x="1009" y="495"/>
                  </a:cubicBezTo>
                  <a:cubicBezTo>
                    <a:pt x="1008" y="489"/>
                    <a:pt x="993" y="496"/>
                    <a:pt x="992" y="489"/>
                  </a:cubicBezTo>
                  <a:cubicBezTo>
                    <a:pt x="993" y="487"/>
                    <a:pt x="1000" y="490"/>
                    <a:pt x="999" y="485"/>
                  </a:cubicBezTo>
                  <a:cubicBezTo>
                    <a:pt x="993" y="485"/>
                    <a:pt x="983" y="482"/>
                    <a:pt x="977" y="486"/>
                  </a:cubicBezTo>
                  <a:cubicBezTo>
                    <a:pt x="979" y="488"/>
                    <a:pt x="983" y="487"/>
                    <a:pt x="982" y="491"/>
                  </a:cubicBezTo>
                  <a:cubicBezTo>
                    <a:pt x="975" y="491"/>
                    <a:pt x="966" y="490"/>
                    <a:pt x="966" y="497"/>
                  </a:cubicBezTo>
                  <a:cubicBezTo>
                    <a:pt x="967" y="505"/>
                    <a:pt x="976" y="504"/>
                    <a:pt x="983" y="502"/>
                  </a:cubicBezTo>
                  <a:cubicBezTo>
                    <a:pt x="991" y="513"/>
                    <a:pt x="982" y="529"/>
                    <a:pt x="979" y="538"/>
                  </a:cubicBezTo>
                  <a:cubicBezTo>
                    <a:pt x="981" y="542"/>
                    <a:pt x="988" y="541"/>
                    <a:pt x="986" y="548"/>
                  </a:cubicBezTo>
                  <a:cubicBezTo>
                    <a:pt x="986" y="556"/>
                    <a:pt x="971" y="549"/>
                    <a:pt x="972" y="557"/>
                  </a:cubicBezTo>
                  <a:cubicBezTo>
                    <a:pt x="972" y="566"/>
                    <a:pt x="983" y="556"/>
                    <a:pt x="986" y="563"/>
                  </a:cubicBezTo>
                  <a:cubicBezTo>
                    <a:pt x="985" y="570"/>
                    <a:pt x="984" y="577"/>
                    <a:pt x="977" y="579"/>
                  </a:cubicBezTo>
                  <a:cubicBezTo>
                    <a:pt x="977" y="576"/>
                    <a:pt x="982" y="571"/>
                    <a:pt x="976" y="572"/>
                  </a:cubicBezTo>
                  <a:cubicBezTo>
                    <a:pt x="966" y="577"/>
                    <a:pt x="974" y="598"/>
                    <a:pt x="962" y="603"/>
                  </a:cubicBezTo>
                  <a:cubicBezTo>
                    <a:pt x="960" y="562"/>
                    <a:pt x="965" y="513"/>
                    <a:pt x="959" y="476"/>
                  </a:cubicBezTo>
                  <a:cubicBezTo>
                    <a:pt x="956" y="511"/>
                    <a:pt x="962" y="569"/>
                    <a:pt x="956" y="606"/>
                  </a:cubicBezTo>
                  <a:cubicBezTo>
                    <a:pt x="953" y="593"/>
                    <a:pt x="944" y="585"/>
                    <a:pt x="939" y="574"/>
                  </a:cubicBezTo>
                  <a:cubicBezTo>
                    <a:pt x="903" y="551"/>
                    <a:pt x="871" y="524"/>
                    <a:pt x="835" y="501"/>
                  </a:cubicBezTo>
                  <a:cubicBezTo>
                    <a:pt x="833" y="665"/>
                    <a:pt x="832" y="814"/>
                    <a:pt x="832" y="978"/>
                  </a:cubicBezTo>
                  <a:cubicBezTo>
                    <a:pt x="841" y="980"/>
                    <a:pt x="858" y="981"/>
                    <a:pt x="865" y="976"/>
                  </a:cubicBezTo>
                  <a:cubicBezTo>
                    <a:pt x="863" y="923"/>
                    <a:pt x="867" y="856"/>
                    <a:pt x="867" y="799"/>
                  </a:cubicBezTo>
                  <a:close/>
                  <a:moveTo>
                    <a:pt x="796" y="1041"/>
                  </a:moveTo>
                  <a:lnTo>
                    <a:pt x="796" y="1041"/>
                  </a:lnTo>
                  <a:cubicBezTo>
                    <a:pt x="796" y="1046"/>
                    <a:pt x="789" y="1051"/>
                    <a:pt x="792" y="1054"/>
                  </a:cubicBezTo>
                  <a:cubicBezTo>
                    <a:pt x="798" y="1040"/>
                    <a:pt x="811" y="1032"/>
                    <a:pt x="819" y="1020"/>
                  </a:cubicBezTo>
                  <a:cubicBezTo>
                    <a:pt x="798" y="1020"/>
                    <a:pt x="779" y="1014"/>
                    <a:pt x="780" y="1037"/>
                  </a:cubicBezTo>
                  <a:cubicBezTo>
                    <a:pt x="787" y="1037"/>
                    <a:pt x="795" y="1035"/>
                    <a:pt x="796" y="1041"/>
                  </a:cubicBezTo>
                  <a:close/>
                  <a:moveTo>
                    <a:pt x="823" y="1054"/>
                  </a:moveTo>
                  <a:lnTo>
                    <a:pt x="823" y="1054"/>
                  </a:lnTo>
                  <a:cubicBezTo>
                    <a:pt x="844" y="1043"/>
                    <a:pt x="863" y="1030"/>
                    <a:pt x="887" y="1021"/>
                  </a:cubicBezTo>
                  <a:cubicBezTo>
                    <a:pt x="871" y="1018"/>
                    <a:pt x="851" y="1020"/>
                    <a:pt x="833" y="1020"/>
                  </a:cubicBezTo>
                  <a:cubicBezTo>
                    <a:pt x="808" y="1041"/>
                    <a:pt x="785" y="1065"/>
                    <a:pt x="773" y="1100"/>
                  </a:cubicBezTo>
                  <a:cubicBezTo>
                    <a:pt x="782" y="1094"/>
                    <a:pt x="789" y="1085"/>
                    <a:pt x="798" y="1077"/>
                  </a:cubicBezTo>
                  <a:cubicBezTo>
                    <a:pt x="806" y="1069"/>
                    <a:pt x="816" y="1063"/>
                    <a:pt x="823" y="1054"/>
                  </a:cubicBezTo>
                  <a:close/>
                  <a:moveTo>
                    <a:pt x="949" y="1010"/>
                  </a:moveTo>
                  <a:lnTo>
                    <a:pt x="949" y="1010"/>
                  </a:lnTo>
                  <a:cubicBezTo>
                    <a:pt x="948" y="1002"/>
                    <a:pt x="950" y="991"/>
                    <a:pt x="947" y="985"/>
                  </a:cubicBezTo>
                  <a:lnTo>
                    <a:pt x="878" y="985"/>
                  </a:lnTo>
                  <a:cubicBezTo>
                    <a:pt x="878" y="996"/>
                    <a:pt x="877" y="1000"/>
                    <a:pt x="878" y="1010"/>
                  </a:cubicBezTo>
                  <a:cubicBezTo>
                    <a:pt x="898" y="1012"/>
                    <a:pt x="924" y="1011"/>
                    <a:pt x="949" y="1010"/>
                  </a:cubicBezTo>
                  <a:close/>
                  <a:moveTo>
                    <a:pt x="746" y="1035"/>
                  </a:moveTo>
                  <a:lnTo>
                    <a:pt x="746" y="1035"/>
                  </a:lnTo>
                  <a:cubicBezTo>
                    <a:pt x="751" y="1038"/>
                    <a:pt x="765" y="1038"/>
                    <a:pt x="770" y="1035"/>
                  </a:cubicBezTo>
                  <a:cubicBezTo>
                    <a:pt x="773" y="1030"/>
                    <a:pt x="777" y="1027"/>
                    <a:pt x="776" y="1018"/>
                  </a:cubicBezTo>
                  <a:cubicBezTo>
                    <a:pt x="760" y="1018"/>
                    <a:pt x="740" y="1014"/>
                    <a:pt x="746" y="1035"/>
                  </a:cubicBezTo>
                  <a:close/>
                  <a:moveTo>
                    <a:pt x="707" y="1034"/>
                  </a:moveTo>
                  <a:lnTo>
                    <a:pt x="707" y="1034"/>
                  </a:lnTo>
                  <a:cubicBezTo>
                    <a:pt x="714" y="1037"/>
                    <a:pt x="726" y="1035"/>
                    <a:pt x="736" y="1035"/>
                  </a:cubicBezTo>
                  <a:cubicBezTo>
                    <a:pt x="737" y="1030"/>
                    <a:pt x="740" y="1027"/>
                    <a:pt x="739" y="1020"/>
                  </a:cubicBezTo>
                  <a:cubicBezTo>
                    <a:pt x="726" y="1017"/>
                    <a:pt x="702" y="1014"/>
                    <a:pt x="707" y="1034"/>
                  </a:cubicBezTo>
                  <a:close/>
                  <a:moveTo>
                    <a:pt x="669" y="1018"/>
                  </a:moveTo>
                  <a:lnTo>
                    <a:pt x="669" y="1018"/>
                  </a:lnTo>
                  <a:cubicBezTo>
                    <a:pt x="667" y="1022"/>
                    <a:pt x="670" y="1030"/>
                    <a:pt x="671" y="1035"/>
                  </a:cubicBezTo>
                  <a:lnTo>
                    <a:pt x="698" y="1035"/>
                  </a:lnTo>
                  <a:cubicBezTo>
                    <a:pt x="698" y="1029"/>
                    <a:pt x="702" y="1027"/>
                    <a:pt x="701" y="1020"/>
                  </a:cubicBezTo>
                  <a:cubicBezTo>
                    <a:pt x="692" y="1017"/>
                    <a:pt x="677" y="1018"/>
                    <a:pt x="669" y="1018"/>
                  </a:cubicBezTo>
                  <a:close/>
                  <a:moveTo>
                    <a:pt x="662" y="1018"/>
                  </a:moveTo>
                  <a:lnTo>
                    <a:pt x="662" y="1018"/>
                  </a:lnTo>
                  <a:cubicBezTo>
                    <a:pt x="653" y="1016"/>
                    <a:pt x="639" y="1016"/>
                    <a:pt x="629" y="1018"/>
                  </a:cubicBezTo>
                  <a:cubicBezTo>
                    <a:pt x="627" y="1036"/>
                    <a:pt x="646" y="1039"/>
                    <a:pt x="661" y="1034"/>
                  </a:cubicBezTo>
                  <a:cubicBezTo>
                    <a:pt x="663" y="1031"/>
                    <a:pt x="662" y="1023"/>
                    <a:pt x="662" y="1018"/>
                  </a:cubicBezTo>
                  <a:close/>
                  <a:moveTo>
                    <a:pt x="618" y="1017"/>
                  </a:moveTo>
                  <a:lnTo>
                    <a:pt x="618" y="1017"/>
                  </a:lnTo>
                  <a:lnTo>
                    <a:pt x="589" y="1017"/>
                  </a:lnTo>
                  <a:cubicBezTo>
                    <a:pt x="587" y="1022"/>
                    <a:pt x="594" y="1028"/>
                    <a:pt x="596" y="1034"/>
                  </a:cubicBezTo>
                  <a:cubicBezTo>
                    <a:pt x="610" y="1034"/>
                    <a:pt x="615" y="1036"/>
                    <a:pt x="625" y="1034"/>
                  </a:cubicBezTo>
                  <a:cubicBezTo>
                    <a:pt x="625" y="1026"/>
                    <a:pt x="621" y="1021"/>
                    <a:pt x="618" y="1017"/>
                  </a:cubicBezTo>
                  <a:close/>
                  <a:moveTo>
                    <a:pt x="547" y="1015"/>
                  </a:moveTo>
                  <a:lnTo>
                    <a:pt x="547" y="1015"/>
                  </a:lnTo>
                  <a:cubicBezTo>
                    <a:pt x="548" y="1024"/>
                    <a:pt x="553" y="1028"/>
                    <a:pt x="557" y="1034"/>
                  </a:cubicBezTo>
                  <a:lnTo>
                    <a:pt x="585" y="1034"/>
                  </a:lnTo>
                  <a:cubicBezTo>
                    <a:pt x="585" y="1026"/>
                    <a:pt x="580" y="1022"/>
                    <a:pt x="577" y="1017"/>
                  </a:cubicBezTo>
                  <a:cubicBezTo>
                    <a:pt x="566" y="1018"/>
                    <a:pt x="559" y="1014"/>
                    <a:pt x="547" y="1015"/>
                  </a:cubicBezTo>
                  <a:close/>
                  <a:moveTo>
                    <a:pt x="458" y="1005"/>
                  </a:moveTo>
                  <a:lnTo>
                    <a:pt x="458" y="1005"/>
                  </a:lnTo>
                  <a:cubicBezTo>
                    <a:pt x="528" y="1008"/>
                    <a:pt x="593" y="1008"/>
                    <a:pt x="661" y="1010"/>
                  </a:cubicBezTo>
                  <a:cubicBezTo>
                    <a:pt x="724" y="1011"/>
                    <a:pt x="801" y="1008"/>
                    <a:pt x="869" y="1010"/>
                  </a:cubicBezTo>
                  <a:cubicBezTo>
                    <a:pt x="872" y="1004"/>
                    <a:pt x="870" y="993"/>
                    <a:pt x="871" y="985"/>
                  </a:cubicBezTo>
                  <a:cubicBezTo>
                    <a:pt x="734" y="984"/>
                    <a:pt x="598" y="983"/>
                    <a:pt x="459" y="982"/>
                  </a:cubicBezTo>
                  <a:cubicBezTo>
                    <a:pt x="458" y="983"/>
                    <a:pt x="456" y="984"/>
                    <a:pt x="456" y="986"/>
                  </a:cubicBezTo>
                  <a:cubicBezTo>
                    <a:pt x="457" y="993"/>
                    <a:pt x="455" y="1001"/>
                    <a:pt x="458" y="1005"/>
                  </a:cubicBezTo>
                  <a:close/>
                  <a:moveTo>
                    <a:pt x="515" y="1208"/>
                  </a:moveTo>
                  <a:lnTo>
                    <a:pt x="515" y="1208"/>
                  </a:lnTo>
                  <a:cubicBezTo>
                    <a:pt x="521" y="1201"/>
                    <a:pt x="533" y="1200"/>
                    <a:pt x="543" y="1197"/>
                  </a:cubicBezTo>
                  <a:cubicBezTo>
                    <a:pt x="539" y="1178"/>
                    <a:pt x="549" y="1161"/>
                    <a:pt x="550" y="1142"/>
                  </a:cubicBezTo>
                  <a:cubicBezTo>
                    <a:pt x="538" y="1140"/>
                    <a:pt x="534" y="1130"/>
                    <a:pt x="526" y="1125"/>
                  </a:cubicBezTo>
                  <a:cubicBezTo>
                    <a:pt x="518" y="1131"/>
                    <a:pt x="508" y="1136"/>
                    <a:pt x="495" y="1138"/>
                  </a:cubicBezTo>
                  <a:cubicBezTo>
                    <a:pt x="497" y="1162"/>
                    <a:pt x="489" y="1177"/>
                    <a:pt x="485" y="1195"/>
                  </a:cubicBezTo>
                  <a:cubicBezTo>
                    <a:pt x="502" y="1211"/>
                    <a:pt x="511" y="1233"/>
                    <a:pt x="527" y="1249"/>
                  </a:cubicBezTo>
                  <a:cubicBezTo>
                    <a:pt x="528" y="1241"/>
                    <a:pt x="536" y="1240"/>
                    <a:pt x="537" y="1231"/>
                  </a:cubicBezTo>
                  <a:cubicBezTo>
                    <a:pt x="528" y="1225"/>
                    <a:pt x="521" y="1218"/>
                    <a:pt x="515" y="1208"/>
                  </a:cubicBezTo>
                  <a:close/>
                  <a:moveTo>
                    <a:pt x="515" y="1204"/>
                  </a:moveTo>
                  <a:lnTo>
                    <a:pt x="515" y="1204"/>
                  </a:lnTo>
                  <a:cubicBezTo>
                    <a:pt x="491" y="1194"/>
                    <a:pt x="512" y="1164"/>
                    <a:pt x="513" y="1141"/>
                  </a:cubicBezTo>
                  <a:cubicBezTo>
                    <a:pt x="522" y="1131"/>
                    <a:pt x="529" y="1145"/>
                    <a:pt x="534" y="1152"/>
                  </a:cubicBezTo>
                  <a:cubicBezTo>
                    <a:pt x="527" y="1168"/>
                    <a:pt x="531" y="1196"/>
                    <a:pt x="515" y="1204"/>
                  </a:cubicBezTo>
                  <a:close/>
                  <a:moveTo>
                    <a:pt x="304" y="1119"/>
                  </a:moveTo>
                  <a:lnTo>
                    <a:pt x="304" y="1119"/>
                  </a:lnTo>
                  <a:cubicBezTo>
                    <a:pt x="312" y="1119"/>
                    <a:pt x="317" y="1112"/>
                    <a:pt x="324" y="1115"/>
                  </a:cubicBezTo>
                  <a:cubicBezTo>
                    <a:pt x="326" y="1122"/>
                    <a:pt x="326" y="1130"/>
                    <a:pt x="328" y="1136"/>
                  </a:cubicBezTo>
                  <a:cubicBezTo>
                    <a:pt x="336" y="1132"/>
                    <a:pt x="347" y="1131"/>
                    <a:pt x="350" y="1122"/>
                  </a:cubicBezTo>
                  <a:cubicBezTo>
                    <a:pt x="344" y="1123"/>
                    <a:pt x="344" y="1119"/>
                    <a:pt x="343" y="1116"/>
                  </a:cubicBezTo>
                  <a:cubicBezTo>
                    <a:pt x="352" y="1102"/>
                    <a:pt x="366" y="1084"/>
                    <a:pt x="377" y="1069"/>
                  </a:cubicBezTo>
                  <a:cubicBezTo>
                    <a:pt x="370" y="1065"/>
                    <a:pt x="373" y="1051"/>
                    <a:pt x="366" y="1047"/>
                  </a:cubicBezTo>
                  <a:cubicBezTo>
                    <a:pt x="362" y="1051"/>
                    <a:pt x="354" y="1053"/>
                    <a:pt x="347" y="1054"/>
                  </a:cubicBezTo>
                  <a:cubicBezTo>
                    <a:pt x="365" y="1074"/>
                    <a:pt x="335" y="1095"/>
                    <a:pt x="324" y="1108"/>
                  </a:cubicBezTo>
                  <a:cubicBezTo>
                    <a:pt x="321" y="1105"/>
                    <a:pt x="319" y="1101"/>
                    <a:pt x="318" y="1096"/>
                  </a:cubicBezTo>
                  <a:cubicBezTo>
                    <a:pt x="310" y="1096"/>
                    <a:pt x="306" y="1099"/>
                    <a:pt x="301" y="1102"/>
                  </a:cubicBezTo>
                  <a:cubicBezTo>
                    <a:pt x="302" y="1108"/>
                    <a:pt x="302" y="1114"/>
                    <a:pt x="304" y="1119"/>
                  </a:cubicBezTo>
                  <a:close/>
                  <a:moveTo>
                    <a:pt x="425" y="1128"/>
                  </a:moveTo>
                  <a:lnTo>
                    <a:pt x="425" y="1128"/>
                  </a:lnTo>
                  <a:cubicBezTo>
                    <a:pt x="430" y="1122"/>
                    <a:pt x="429" y="1117"/>
                    <a:pt x="425" y="1110"/>
                  </a:cubicBezTo>
                  <a:cubicBezTo>
                    <a:pt x="405" y="1105"/>
                    <a:pt x="404" y="1133"/>
                    <a:pt x="425" y="1128"/>
                  </a:cubicBezTo>
                  <a:close/>
                  <a:moveTo>
                    <a:pt x="455" y="1099"/>
                  </a:moveTo>
                  <a:lnTo>
                    <a:pt x="455" y="1099"/>
                  </a:lnTo>
                  <a:cubicBezTo>
                    <a:pt x="459" y="1084"/>
                    <a:pt x="478" y="1096"/>
                    <a:pt x="478" y="1106"/>
                  </a:cubicBezTo>
                  <a:cubicBezTo>
                    <a:pt x="480" y="1087"/>
                    <a:pt x="447" y="1082"/>
                    <a:pt x="451" y="1106"/>
                  </a:cubicBezTo>
                  <a:cubicBezTo>
                    <a:pt x="456" y="1110"/>
                    <a:pt x="465" y="1111"/>
                    <a:pt x="464" y="1100"/>
                  </a:cubicBezTo>
                  <a:cubicBezTo>
                    <a:pt x="461" y="1099"/>
                    <a:pt x="455" y="1102"/>
                    <a:pt x="455" y="1099"/>
                  </a:cubicBezTo>
                  <a:close/>
                  <a:moveTo>
                    <a:pt x="433" y="1182"/>
                  </a:moveTo>
                  <a:lnTo>
                    <a:pt x="433" y="1182"/>
                  </a:lnTo>
                  <a:cubicBezTo>
                    <a:pt x="424" y="1164"/>
                    <a:pt x="438" y="1147"/>
                    <a:pt x="452" y="1144"/>
                  </a:cubicBezTo>
                  <a:cubicBezTo>
                    <a:pt x="456" y="1158"/>
                    <a:pt x="453" y="1176"/>
                    <a:pt x="446" y="1185"/>
                  </a:cubicBezTo>
                  <a:cubicBezTo>
                    <a:pt x="451" y="1189"/>
                    <a:pt x="452" y="1197"/>
                    <a:pt x="455" y="1203"/>
                  </a:cubicBezTo>
                  <a:cubicBezTo>
                    <a:pt x="464" y="1202"/>
                    <a:pt x="465" y="1193"/>
                    <a:pt x="472" y="1191"/>
                  </a:cubicBezTo>
                  <a:cubicBezTo>
                    <a:pt x="457" y="1180"/>
                    <a:pt x="473" y="1143"/>
                    <a:pt x="467" y="1126"/>
                  </a:cubicBezTo>
                  <a:cubicBezTo>
                    <a:pt x="449" y="1140"/>
                    <a:pt x="435" y="1157"/>
                    <a:pt x="410" y="1164"/>
                  </a:cubicBezTo>
                  <a:cubicBezTo>
                    <a:pt x="414" y="1169"/>
                    <a:pt x="412" y="1180"/>
                    <a:pt x="415" y="1187"/>
                  </a:cubicBezTo>
                  <a:cubicBezTo>
                    <a:pt x="420" y="1189"/>
                    <a:pt x="427" y="1184"/>
                    <a:pt x="433" y="1182"/>
                  </a:cubicBezTo>
                  <a:close/>
                  <a:moveTo>
                    <a:pt x="405" y="1155"/>
                  </a:moveTo>
                  <a:lnTo>
                    <a:pt x="405" y="1155"/>
                  </a:lnTo>
                  <a:cubicBezTo>
                    <a:pt x="406" y="1150"/>
                    <a:pt x="402" y="1150"/>
                    <a:pt x="402" y="1145"/>
                  </a:cubicBezTo>
                  <a:cubicBezTo>
                    <a:pt x="375" y="1135"/>
                    <a:pt x="391" y="1175"/>
                    <a:pt x="405" y="1155"/>
                  </a:cubicBezTo>
                  <a:close/>
                  <a:moveTo>
                    <a:pt x="374" y="1165"/>
                  </a:moveTo>
                  <a:lnTo>
                    <a:pt x="374" y="1165"/>
                  </a:lnTo>
                  <a:cubicBezTo>
                    <a:pt x="375" y="1159"/>
                    <a:pt x="371" y="1158"/>
                    <a:pt x="372" y="1152"/>
                  </a:cubicBezTo>
                  <a:cubicBezTo>
                    <a:pt x="384" y="1130"/>
                    <a:pt x="397" y="1109"/>
                    <a:pt x="413" y="1090"/>
                  </a:cubicBezTo>
                  <a:cubicBezTo>
                    <a:pt x="408" y="1084"/>
                    <a:pt x="404" y="1078"/>
                    <a:pt x="402" y="1069"/>
                  </a:cubicBezTo>
                  <a:cubicBezTo>
                    <a:pt x="393" y="1070"/>
                    <a:pt x="389" y="1075"/>
                    <a:pt x="382" y="1077"/>
                  </a:cubicBezTo>
                  <a:cubicBezTo>
                    <a:pt x="406" y="1098"/>
                    <a:pt x="367" y="1121"/>
                    <a:pt x="360" y="1141"/>
                  </a:cubicBezTo>
                  <a:cubicBezTo>
                    <a:pt x="353" y="1138"/>
                    <a:pt x="344" y="1136"/>
                    <a:pt x="341" y="1144"/>
                  </a:cubicBezTo>
                  <a:cubicBezTo>
                    <a:pt x="348" y="1148"/>
                    <a:pt x="362" y="1154"/>
                    <a:pt x="357" y="1165"/>
                  </a:cubicBezTo>
                  <a:cubicBezTo>
                    <a:pt x="343" y="1166"/>
                    <a:pt x="333" y="1146"/>
                    <a:pt x="321" y="1158"/>
                  </a:cubicBezTo>
                  <a:cubicBezTo>
                    <a:pt x="333" y="1161"/>
                    <a:pt x="341" y="1174"/>
                    <a:pt x="353" y="1174"/>
                  </a:cubicBezTo>
                  <a:cubicBezTo>
                    <a:pt x="360" y="1174"/>
                    <a:pt x="365" y="1165"/>
                    <a:pt x="374" y="1165"/>
                  </a:cubicBezTo>
                  <a:close/>
                  <a:moveTo>
                    <a:pt x="284" y="1109"/>
                  </a:moveTo>
                  <a:lnTo>
                    <a:pt x="284" y="1109"/>
                  </a:lnTo>
                  <a:cubicBezTo>
                    <a:pt x="277" y="1108"/>
                    <a:pt x="272" y="1109"/>
                    <a:pt x="267" y="1110"/>
                  </a:cubicBezTo>
                  <a:lnTo>
                    <a:pt x="267" y="1119"/>
                  </a:lnTo>
                  <a:cubicBezTo>
                    <a:pt x="274" y="1120"/>
                    <a:pt x="277" y="1117"/>
                    <a:pt x="284" y="1118"/>
                  </a:cubicBezTo>
                  <a:lnTo>
                    <a:pt x="284" y="1109"/>
                  </a:lnTo>
                  <a:lnTo>
                    <a:pt x="284" y="1109"/>
                  </a:lnTo>
                  <a:close/>
                  <a:moveTo>
                    <a:pt x="315" y="1027"/>
                  </a:moveTo>
                  <a:lnTo>
                    <a:pt x="315" y="1027"/>
                  </a:lnTo>
                  <a:cubicBezTo>
                    <a:pt x="315" y="1032"/>
                    <a:pt x="319" y="1032"/>
                    <a:pt x="318" y="1037"/>
                  </a:cubicBezTo>
                  <a:cubicBezTo>
                    <a:pt x="306" y="1051"/>
                    <a:pt x="297" y="1068"/>
                    <a:pt x="278" y="1076"/>
                  </a:cubicBezTo>
                  <a:cubicBezTo>
                    <a:pt x="279" y="1085"/>
                    <a:pt x="276" y="1089"/>
                    <a:pt x="277" y="1097"/>
                  </a:cubicBezTo>
                  <a:cubicBezTo>
                    <a:pt x="284" y="1097"/>
                    <a:pt x="294" y="1098"/>
                    <a:pt x="300" y="1096"/>
                  </a:cubicBezTo>
                  <a:cubicBezTo>
                    <a:pt x="300" y="1091"/>
                    <a:pt x="295" y="1093"/>
                    <a:pt x="297" y="1087"/>
                  </a:cubicBezTo>
                  <a:cubicBezTo>
                    <a:pt x="308" y="1072"/>
                    <a:pt x="322" y="1059"/>
                    <a:pt x="337" y="1048"/>
                  </a:cubicBezTo>
                  <a:cubicBezTo>
                    <a:pt x="333" y="1039"/>
                    <a:pt x="339" y="1033"/>
                    <a:pt x="338" y="1024"/>
                  </a:cubicBezTo>
                  <a:cubicBezTo>
                    <a:pt x="329" y="1023"/>
                    <a:pt x="323" y="1026"/>
                    <a:pt x="315" y="1027"/>
                  </a:cubicBezTo>
                  <a:close/>
                  <a:moveTo>
                    <a:pt x="252" y="955"/>
                  </a:moveTo>
                  <a:lnTo>
                    <a:pt x="252" y="955"/>
                  </a:lnTo>
                  <a:cubicBezTo>
                    <a:pt x="246" y="978"/>
                    <a:pt x="226" y="988"/>
                    <a:pt x="203" y="995"/>
                  </a:cubicBezTo>
                  <a:cubicBezTo>
                    <a:pt x="205" y="1005"/>
                    <a:pt x="200" y="1010"/>
                    <a:pt x="200" y="1018"/>
                  </a:cubicBezTo>
                  <a:lnTo>
                    <a:pt x="225" y="1018"/>
                  </a:lnTo>
                  <a:cubicBezTo>
                    <a:pt x="229" y="1014"/>
                    <a:pt x="219" y="1014"/>
                    <a:pt x="220" y="1008"/>
                  </a:cubicBezTo>
                  <a:cubicBezTo>
                    <a:pt x="235" y="995"/>
                    <a:pt x="250" y="983"/>
                    <a:pt x="269" y="975"/>
                  </a:cubicBezTo>
                  <a:cubicBezTo>
                    <a:pt x="269" y="966"/>
                    <a:pt x="269" y="956"/>
                    <a:pt x="271" y="949"/>
                  </a:cubicBezTo>
                  <a:cubicBezTo>
                    <a:pt x="262" y="949"/>
                    <a:pt x="251" y="950"/>
                    <a:pt x="248" y="945"/>
                  </a:cubicBezTo>
                  <a:cubicBezTo>
                    <a:pt x="249" y="937"/>
                    <a:pt x="251" y="931"/>
                    <a:pt x="252" y="923"/>
                  </a:cubicBezTo>
                  <a:cubicBezTo>
                    <a:pt x="245" y="923"/>
                    <a:pt x="238" y="923"/>
                    <a:pt x="232" y="925"/>
                  </a:cubicBezTo>
                  <a:cubicBezTo>
                    <a:pt x="232" y="926"/>
                    <a:pt x="234" y="931"/>
                    <a:pt x="232" y="937"/>
                  </a:cubicBezTo>
                  <a:cubicBezTo>
                    <a:pt x="214" y="946"/>
                    <a:pt x="200" y="965"/>
                    <a:pt x="177" y="965"/>
                  </a:cubicBezTo>
                  <a:cubicBezTo>
                    <a:pt x="177" y="972"/>
                    <a:pt x="175" y="977"/>
                    <a:pt x="174" y="984"/>
                  </a:cubicBezTo>
                  <a:cubicBezTo>
                    <a:pt x="180" y="986"/>
                    <a:pt x="189" y="985"/>
                    <a:pt x="196" y="986"/>
                  </a:cubicBezTo>
                  <a:cubicBezTo>
                    <a:pt x="204" y="972"/>
                    <a:pt x="241" y="943"/>
                    <a:pt x="252" y="955"/>
                  </a:cubicBezTo>
                  <a:close/>
                  <a:moveTo>
                    <a:pt x="140" y="925"/>
                  </a:moveTo>
                  <a:lnTo>
                    <a:pt x="140" y="925"/>
                  </a:lnTo>
                  <a:cubicBezTo>
                    <a:pt x="146" y="927"/>
                    <a:pt x="157" y="924"/>
                    <a:pt x="161" y="929"/>
                  </a:cubicBezTo>
                  <a:cubicBezTo>
                    <a:pt x="160" y="937"/>
                    <a:pt x="156" y="943"/>
                    <a:pt x="154" y="950"/>
                  </a:cubicBezTo>
                  <a:cubicBezTo>
                    <a:pt x="161" y="953"/>
                    <a:pt x="171" y="952"/>
                    <a:pt x="179" y="953"/>
                  </a:cubicBezTo>
                  <a:cubicBezTo>
                    <a:pt x="182" y="950"/>
                    <a:pt x="175" y="949"/>
                    <a:pt x="176" y="943"/>
                  </a:cubicBezTo>
                  <a:cubicBezTo>
                    <a:pt x="192" y="932"/>
                    <a:pt x="208" y="921"/>
                    <a:pt x="229" y="914"/>
                  </a:cubicBezTo>
                  <a:cubicBezTo>
                    <a:pt x="229" y="905"/>
                    <a:pt x="234" y="896"/>
                    <a:pt x="232" y="888"/>
                  </a:cubicBezTo>
                  <a:cubicBezTo>
                    <a:pt x="224" y="889"/>
                    <a:pt x="219" y="886"/>
                    <a:pt x="210" y="887"/>
                  </a:cubicBezTo>
                  <a:cubicBezTo>
                    <a:pt x="211" y="891"/>
                    <a:pt x="215" y="892"/>
                    <a:pt x="213" y="899"/>
                  </a:cubicBezTo>
                  <a:cubicBezTo>
                    <a:pt x="199" y="909"/>
                    <a:pt x="182" y="926"/>
                    <a:pt x="157" y="922"/>
                  </a:cubicBezTo>
                  <a:cubicBezTo>
                    <a:pt x="159" y="918"/>
                    <a:pt x="159" y="913"/>
                    <a:pt x="159" y="907"/>
                  </a:cubicBezTo>
                  <a:cubicBezTo>
                    <a:pt x="154" y="906"/>
                    <a:pt x="149" y="905"/>
                    <a:pt x="144" y="904"/>
                  </a:cubicBezTo>
                  <a:cubicBezTo>
                    <a:pt x="142" y="910"/>
                    <a:pt x="139" y="915"/>
                    <a:pt x="140" y="925"/>
                  </a:cubicBezTo>
                  <a:close/>
                  <a:moveTo>
                    <a:pt x="189" y="788"/>
                  </a:moveTo>
                  <a:lnTo>
                    <a:pt x="189" y="788"/>
                  </a:lnTo>
                  <a:cubicBezTo>
                    <a:pt x="183" y="784"/>
                    <a:pt x="180" y="780"/>
                    <a:pt x="172" y="779"/>
                  </a:cubicBezTo>
                  <a:cubicBezTo>
                    <a:pt x="174" y="787"/>
                    <a:pt x="180" y="795"/>
                    <a:pt x="169" y="802"/>
                  </a:cubicBezTo>
                  <a:cubicBezTo>
                    <a:pt x="157" y="810"/>
                    <a:pt x="121" y="817"/>
                    <a:pt x="114" y="818"/>
                  </a:cubicBezTo>
                  <a:cubicBezTo>
                    <a:pt x="115" y="807"/>
                    <a:pt x="121" y="802"/>
                    <a:pt x="127" y="796"/>
                  </a:cubicBezTo>
                  <a:cubicBezTo>
                    <a:pt x="121" y="794"/>
                    <a:pt x="117" y="789"/>
                    <a:pt x="111" y="788"/>
                  </a:cubicBezTo>
                  <a:cubicBezTo>
                    <a:pt x="109" y="800"/>
                    <a:pt x="100" y="804"/>
                    <a:pt x="97" y="815"/>
                  </a:cubicBezTo>
                  <a:cubicBezTo>
                    <a:pt x="106" y="823"/>
                    <a:pt x="117" y="829"/>
                    <a:pt x="130" y="834"/>
                  </a:cubicBezTo>
                  <a:cubicBezTo>
                    <a:pt x="140" y="819"/>
                    <a:pt x="163" y="817"/>
                    <a:pt x="183" y="812"/>
                  </a:cubicBezTo>
                  <a:cubicBezTo>
                    <a:pt x="182" y="801"/>
                    <a:pt x="189" y="798"/>
                    <a:pt x="189" y="788"/>
                  </a:cubicBezTo>
                  <a:close/>
                  <a:moveTo>
                    <a:pt x="144" y="802"/>
                  </a:moveTo>
                  <a:lnTo>
                    <a:pt x="144" y="802"/>
                  </a:lnTo>
                  <a:cubicBezTo>
                    <a:pt x="150" y="803"/>
                    <a:pt x="158" y="798"/>
                    <a:pt x="154" y="795"/>
                  </a:cubicBezTo>
                  <a:cubicBezTo>
                    <a:pt x="153" y="799"/>
                    <a:pt x="146" y="798"/>
                    <a:pt x="144" y="802"/>
                  </a:cubicBezTo>
                  <a:close/>
                  <a:moveTo>
                    <a:pt x="68" y="642"/>
                  </a:moveTo>
                  <a:lnTo>
                    <a:pt x="68" y="642"/>
                  </a:lnTo>
                  <a:cubicBezTo>
                    <a:pt x="64" y="638"/>
                    <a:pt x="60" y="634"/>
                    <a:pt x="55" y="632"/>
                  </a:cubicBezTo>
                  <a:cubicBezTo>
                    <a:pt x="54" y="635"/>
                    <a:pt x="52" y="636"/>
                    <a:pt x="51" y="639"/>
                  </a:cubicBezTo>
                  <a:cubicBezTo>
                    <a:pt x="55" y="642"/>
                    <a:pt x="58" y="647"/>
                    <a:pt x="65" y="648"/>
                  </a:cubicBezTo>
                  <a:cubicBezTo>
                    <a:pt x="65" y="645"/>
                    <a:pt x="69" y="646"/>
                    <a:pt x="68" y="642"/>
                  </a:cubicBezTo>
                  <a:close/>
                  <a:moveTo>
                    <a:pt x="170" y="681"/>
                  </a:moveTo>
                  <a:lnTo>
                    <a:pt x="170" y="681"/>
                  </a:lnTo>
                  <a:cubicBezTo>
                    <a:pt x="166" y="676"/>
                    <a:pt x="161" y="673"/>
                    <a:pt x="154" y="671"/>
                  </a:cubicBezTo>
                  <a:cubicBezTo>
                    <a:pt x="138" y="688"/>
                    <a:pt x="101" y="687"/>
                    <a:pt x="77" y="684"/>
                  </a:cubicBezTo>
                  <a:cubicBezTo>
                    <a:pt x="73" y="688"/>
                    <a:pt x="74" y="697"/>
                    <a:pt x="68" y="700"/>
                  </a:cubicBezTo>
                  <a:cubicBezTo>
                    <a:pt x="53" y="700"/>
                    <a:pt x="68" y="662"/>
                    <a:pt x="51" y="669"/>
                  </a:cubicBezTo>
                  <a:cubicBezTo>
                    <a:pt x="51" y="674"/>
                    <a:pt x="52" y="688"/>
                    <a:pt x="54" y="695"/>
                  </a:cubicBezTo>
                  <a:cubicBezTo>
                    <a:pt x="61" y="700"/>
                    <a:pt x="68" y="704"/>
                    <a:pt x="72" y="711"/>
                  </a:cubicBezTo>
                  <a:cubicBezTo>
                    <a:pt x="90" y="699"/>
                    <a:pt x="128" y="692"/>
                    <a:pt x="156" y="698"/>
                  </a:cubicBezTo>
                  <a:cubicBezTo>
                    <a:pt x="160" y="692"/>
                    <a:pt x="167" y="689"/>
                    <a:pt x="170" y="681"/>
                  </a:cubicBezTo>
                  <a:close/>
                  <a:moveTo>
                    <a:pt x="88" y="641"/>
                  </a:moveTo>
                  <a:lnTo>
                    <a:pt x="88" y="641"/>
                  </a:lnTo>
                  <a:cubicBezTo>
                    <a:pt x="84" y="648"/>
                    <a:pt x="77" y="651"/>
                    <a:pt x="74" y="659"/>
                  </a:cubicBezTo>
                  <a:cubicBezTo>
                    <a:pt x="79" y="663"/>
                    <a:pt x="82" y="669"/>
                    <a:pt x="90" y="669"/>
                  </a:cubicBezTo>
                  <a:cubicBezTo>
                    <a:pt x="99" y="656"/>
                    <a:pt x="139" y="659"/>
                    <a:pt x="153" y="667"/>
                  </a:cubicBezTo>
                  <a:cubicBezTo>
                    <a:pt x="154" y="657"/>
                    <a:pt x="164" y="656"/>
                    <a:pt x="167" y="648"/>
                  </a:cubicBezTo>
                  <a:cubicBezTo>
                    <a:pt x="158" y="640"/>
                    <a:pt x="148" y="635"/>
                    <a:pt x="140" y="646"/>
                  </a:cubicBezTo>
                  <a:cubicBezTo>
                    <a:pt x="121" y="646"/>
                    <a:pt x="99" y="649"/>
                    <a:pt x="88" y="641"/>
                  </a:cubicBezTo>
                  <a:close/>
                  <a:moveTo>
                    <a:pt x="105" y="548"/>
                  </a:moveTo>
                  <a:lnTo>
                    <a:pt x="105" y="548"/>
                  </a:lnTo>
                  <a:cubicBezTo>
                    <a:pt x="102" y="536"/>
                    <a:pt x="77" y="537"/>
                    <a:pt x="84" y="560"/>
                  </a:cubicBezTo>
                  <a:cubicBezTo>
                    <a:pt x="97" y="565"/>
                    <a:pt x="108" y="558"/>
                    <a:pt x="105" y="548"/>
                  </a:cubicBezTo>
                  <a:close/>
                  <a:moveTo>
                    <a:pt x="156" y="559"/>
                  </a:moveTo>
                  <a:lnTo>
                    <a:pt x="156" y="559"/>
                  </a:lnTo>
                  <a:cubicBezTo>
                    <a:pt x="157" y="549"/>
                    <a:pt x="149" y="546"/>
                    <a:pt x="144" y="547"/>
                  </a:cubicBezTo>
                  <a:cubicBezTo>
                    <a:pt x="117" y="551"/>
                    <a:pt x="152" y="583"/>
                    <a:pt x="156" y="559"/>
                  </a:cubicBezTo>
                  <a:close/>
                  <a:moveTo>
                    <a:pt x="170" y="638"/>
                  </a:moveTo>
                  <a:lnTo>
                    <a:pt x="170" y="638"/>
                  </a:lnTo>
                  <a:cubicBezTo>
                    <a:pt x="165" y="627"/>
                    <a:pt x="168" y="613"/>
                    <a:pt x="170" y="602"/>
                  </a:cubicBezTo>
                  <a:cubicBezTo>
                    <a:pt x="161" y="598"/>
                    <a:pt x="158" y="586"/>
                    <a:pt x="147" y="583"/>
                  </a:cubicBezTo>
                  <a:cubicBezTo>
                    <a:pt x="136" y="580"/>
                    <a:pt x="123" y="585"/>
                    <a:pt x="114" y="579"/>
                  </a:cubicBezTo>
                  <a:cubicBezTo>
                    <a:pt x="111" y="585"/>
                    <a:pt x="111" y="594"/>
                    <a:pt x="102" y="596"/>
                  </a:cubicBezTo>
                  <a:cubicBezTo>
                    <a:pt x="93" y="592"/>
                    <a:pt x="88" y="584"/>
                    <a:pt x="77" y="582"/>
                  </a:cubicBezTo>
                  <a:cubicBezTo>
                    <a:pt x="80" y="590"/>
                    <a:pt x="76" y="602"/>
                    <a:pt x="74" y="609"/>
                  </a:cubicBezTo>
                  <a:cubicBezTo>
                    <a:pt x="79" y="619"/>
                    <a:pt x="88" y="625"/>
                    <a:pt x="95" y="632"/>
                  </a:cubicBezTo>
                  <a:cubicBezTo>
                    <a:pt x="99" y="626"/>
                    <a:pt x="112" y="627"/>
                    <a:pt x="120" y="629"/>
                  </a:cubicBezTo>
                  <a:cubicBezTo>
                    <a:pt x="121" y="624"/>
                    <a:pt x="123" y="619"/>
                    <a:pt x="127" y="616"/>
                  </a:cubicBezTo>
                  <a:cubicBezTo>
                    <a:pt x="142" y="622"/>
                    <a:pt x="152" y="635"/>
                    <a:pt x="170" y="638"/>
                  </a:cubicBezTo>
                  <a:close/>
                  <a:moveTo>
                    <a:pt x="111" y="612"/>
                  </a:moveTo>
                  <a:lnTo>
                    <a:pt x="111" y="612"/>
                  </a:lnTo>
                  <a:cubicBezTo>
                    <a:pt x="108" y="619"/>
                    <a:pt x="95" y="615"/>
                    <a:pt x="88" y="613"/>
                  </a:cubicBezTo>
                  <a:cubicBezTo>
                    <a:pt x="90" y="604"/>
                    <a:pt x="85" y="596"/>
                    <a:pt x="88" y="590"/>
                  </a:cubicBezTo>
                  <a:cubicBezTo>
                    <a:pt x="97" y="596"/>
                    <a:pt x="107" y="601"/>
                    <a:pt x="111" y="612"/>
                  </a:cubicBezTo>
                  <a:close/>
                  <a:moveTo>
                    <a:pt x="157" y="631"/>
                  </a:moveTo>
                  <a:lnTo>
                    <a:pt x="157" y="631"/>
                  </a:lnTo>
                  <a:cubicBezTo>
                    <a:pt x="144" y="621"/>
                    <a:pt x="125" y="619"/>
                    <a:pt x="121" y="600"/>
                  </a:cubicBezTo>
                  <a:cubicBezTo>
                    <a:pt x="131" y="594"/>
                    <a:pt x="144" y="601"/>
                    <a:pt x="157" y="599"/>
                  </a:cubicBezTo>
                  <a:cubicBezTo>
                    <a:pt x="152" y="609"/>
                    <a:pt x="157" y="624"/>
                    <a:pt x="157" y="631"/>
                  </a:cubicBezTo>
                  <a:close/>
                  <a:moveTo>
                    <a:pt x="98" y="744"/>
                  </a:moveTo>
                  <a:lnTo>
                    <a:pt x="98" y="744"/>
                  </a:lnTo>
                  <a:cubicBezTo>
                    <a:pt x="109" y="732"/>
                    <a:pt x="143" y="727"/>
                    <a:pt x="163" y="733"/>
                  </a:cubicBezTo>
                  <a:cubicBezTo>
                    <a:pt x="162" y="722"/>
                    <a:pt x="172" y="722"/>
                    <a:pt x="173" y="714"/>
                  </a:cubicBezTo>
                  <a:cubicBezTo>
                    <a:pt x="167" y="712"/>
                    <a:pt x="162" y="707"/>
                    <a:pt x="154" y="707"/>
                  </a:cubicBezTo>
                  <a:cubicBezTo>
                    <a:pt x="147" y="721"/>
                    <a:pt x="117" y="718"/>
                    <a:pt x="98" y="717"/>
                  </a:cubicBezTo>
                  <a:cubicBezTo>
                    <a:pt x="91" y="723"/>
                    <a:pt x="86" y="733"/>
                    <a:pt x="81" y="742"/>
                  </a:cubicBezTo>
                  <a:cubicBezTo>
                    <a:pt x="88" y="746"/>
                    <a:pt x="97" y="749"/>
                    <a:pt x="101" y="756"/>
                  </a:cubicBezTo>
                  <a:cubicBezTo>
                    <a:pt x="99" y="766"/>
                    <a:pt x="89" y="769"/>
                    <a:pt x="87" y="779"/>
                  </a:cubicBezTo>
                  <a:cubicBezTo>
                    <a:pt x="93" y="782"/>
                    <a:pt x="97" y="786"/>
                    <a:pt x="105" y="786"/>
                  </a:cubicBezTo>
                  <a:cubicBezTo>
                    <a:pt x="110" y="765"/>
                    <a:pt x="152" y="763"/>
                    <a:pt x="169" y="769"/>
                  </a:cubicBezTo>
                  <a:cubicBezTo>
                    <a:pt x="170" y="759"/>
                    <a:pt x="178" y="756"/>
                    <a:pt x="180" y="747"/>
                  </a:cubicBezTo>
                  <a:cubicBezTo>
                    <a:pt x="174" y="745"/>
                    <a:pt x="165" y="744"/>
                    <a:pt x="161" y="739"/>
                  </a:cubicBezTo>
                  <a:cubicBezTo>
                    <a:pt x="156" y="756"/>
                    <a:pt x="104" y="763"/>
                    <a:pt x="98" y="744"/>
                  </a:cubicBezTo>
                  <a:close/>
                  <a:moveTo>
                    <a:pt x="153" y="377"/>
                  </a:moveTo>
                  <a:lnTo>
                    <a:pt x="153" y="377"/>
                  </a:lnTo>
                  <a:cubicBezTo>
                    <a:pt x="148" y="380"/>
                    <a:pt x="142" y="382"/>
                    <a:pt x="136" y="383"/>
                  </a:cubicBezTo>
                  <a:cubicBezTo>
                    <a:pt x="136" y="393"/>
                    <a:pt x="143" y="398"/>
                    <a:pt x="146" y="406"/>
                  </a:cubicBezTo>
                  <a:cubicBezTo>
                    <a:pt x="170" y="398"/>
                    <a:pt x="186" y="419"/>
                    <a:pt x="203" y="427"/>
                  </a:cubicBezTo>
                  <a:cubicBezTo>
                    <a:pt x="208" y="422"/>
                    <a:pt x="217" y="422"/>
                    <a:pt x="225" y="420"/>
                  </a:cubicBezTo>
                  <a:cubicBezTo>
                    <a:pt x="223" y="411"/>
                    <a:pt x="219" y="405"/>
                    <a:pt x="213" y="400"/>
                  </a:cubicBezTo>
                  <a:cubicBezTo>
                    <a:pt x="212" y="404"/>
                    <a:pt x="210" y="407"/>
                    <a:pt x="205" y="407"/>
                  </a:cubicBezTo>
                  <a:cubicBezTo>
                    <a:pt x="184" y="400"/>
                    <a:pt x="167" y="390"/>
                    <a:pt x="153" y="377"/>
                  </a:cubicBezTo>
                  <a:close/>
                  <a:moveTo>
                    <a:pt x="123" y="412"/>
                  </a:moveTo>
                  <a:lnTo>
                    <a:pt x="123" y="412"/>
                  </a:lnTo>
                  <a:cubicBezTo>
                    <a:pt x="124" y="419"/>
                    <a:pt x="129" y="422"/>
                    <a:pt x="130" y="430"/>
                  </a:cubicBezTo>
                  <a:cubicBezTo>
                    <a:pt x="125" y="434"/>
                    <a:pt x="118" y="437"/>
                    <a:pt x="111" y="439"/>
                  </a:cubicBezTo>
                  <a:cubicBezTo>
                    <a:pt x="114" y="447"/>
                    <a:pt x="118" y="453"/>
                    <a:pt x="123" y="459"/>
                  </a:cubicBezTo>
                  <a:cubicBezTo>
                    <a:pt x="136" y="441"/>
                    <a:pt x="168" y="463"/>
                    <a:pt x="185" y="469"/>
                  </a:cubicBezTo>
                  <a:cubicBezTo>
                    <a:pt x="191" y="464"/>
                    <a:pt x="198" y="459"/>
                    <a:pt x="208" y="458"/>
                  </a:cubicBezTo>
                  <a:cubicBezTo>
                    <a:pt x="204" y="448"/>
                    <a:pt x="198" y="442"/>
                    <a:pt x="192" y="435"/>
                  </a:cubicBezTo>
                  <a:cubicBezTo>
                    <a:pt x="193" y="440"/>
                    <a:pt x="188" y="444"/>
                    <a:pt x="185" y="446"/>
                  </a:cubicBezTo>
                  <a:cubicBezTo>
                    <a:pt x="172" y="452"/>
                    <a:pt x="138" y="435"/>
                    <a:pt x="133" y="426"/>
                  </a:cubicBezTo>
                  <a:cubicBezTo>
                    <a:pt x="134" y="421"/>
                    <a:pt x="142" y="422"/>
                    <a:pt x="143" y="416"/>
                  </a:cubicBezTo>
                  <a:cubicBezTo>
                    <a:pt x="143" y="401"/>
                    <a:pt x="129" y="402"/>
                    <a:pt x="123" y="412"/>
                  </a:cubicBezTo>
                  <a:close/>
                  <a:moveTo>
                    <a:pt x="149" y="350"/>
                  </a:moveTo>
                  <a:lnTo>
                    <a:pt x="149" y="350"/>
                  </a:lnTo>
                  <a:cubicBezTo>
                    <a:pt x="139" y="339"/>
                    <a:pt x="154" y="330"/>
                    <a:pt x="156" y="318"/>
                  </a:cubicBezTo>
                  <a:cubicBezTo>
                    <a:pt x="153" y="318"/>
                    <a:pt x="155" y="313"/>
                    <a:pt x="151" y="314"/>
                  </a:cubicBezTo>
                  <a:cubicBezTo>
                    <a:pt x="149" y="325"/>
                    <a:pt x="140" y="329"/>
                    <a:pt x="137" y="340"/>
                  </a:cubicBezTo>
                  <a:cubicBezTo>
                    <a:pt x="142" y="345"/>
                    <a:pt x="145" y="351"/>
                    <a:pt x="149" y="358"/>
                  </a:cubicBezTo>
                  <a:cubicBezTo>
                    <a:pt x="178" y="364"/>
                    <a:pt x="199" y="378"/>
                    <a:pt x="219" y="393"/>
                  </a:cubicBezTo>
                  <a:cubicBezTo>
                    <a:pt x="227" y="390"/>
                    <a:pt x="233" y="386"/>
                    <a:pt x="243" y="387"/>
                  </a:cubicBezTo>
                  <a:cubicBezTo>
                    <a:pt x="241" y="379"/>
                    <a:pt x="237" y="373"/>
                    <a:pt x="232" y="367"/>
                  </a:cubicBezTo>
                  <a:cubicBezTo>
                    <a:pt x="206" y="376"/>
                    <a:pt x="184" y="350"/>
                    <a:pt x="163" y="340"/>
                  </a:cubicBezTo>
                  <a:cubicBezTo>
                    <a:pt x="158" y="343"/>
                    <a:pt x="155" y="348"/>
                    <a:pt x="149" y="350"/>
                  </a:cubicBezTo>
                  <a:close/>
                  <a:moveTo>
                    <a:pt x="231" y="291"/>
                  </a:moveTo>
                  <a:lnTo>
                    <a:pt x="231" y="291"/>
                  </a:lnTo>
                  <a:cubicBezTo>
                    <a:pt x="230" y="285"/>
                    <a:pt x="236" y="285"/>
                    <a:pt x="235" y="279"/>
                  </a:cubicBezTo>
                  <a:cubicBezTo>
                    <a:pt x="219" y="285"/>
                    <a:pt x="202" y="290"/>
                    <a:pt x="187" y="298"/>
                  </a:cubicBezTo>
                  <a:cubicBezTo>
                    <a:pt x="189" y="310"/>
                    <a:pt x="191" y="322"/>
                    <a:pt x="190" y="337"/>
                  </a:cubicBezTo>
                  <a:cubicBezTo>
                    <a:pt x="200" y="336"/>
                    <a:pt x="207" y="341"/>
                    <a:pt x="215" y="346"/>
                  </a:cubicBezTo>
                  <a:cubicBezTo>
                    <a:pt x="224" y="352"/>
                    <a:pt x="233" y="358"/>
                    <a:pt x="243" y="355"/>
                  </a:cubicBezTo>
                  <a:cubicBezTo>
                    <a:pt x="247" y="369"/>
                    <a:pt x="252" y="380"/>
                    <a:pt x="262" y="387"/>
                  </a:cubicBezTo>
                  <a:cubicBezTo>
                    <a:pt x="265" y="374"/>
                    <a:pt x="270" y="362"/>
                    <a:pt x="282" y="358"/>
                  </a:cubicBezTo>
                  <a:cubicBezTo>
                    <a:pt x="225" y="436"/>
                    <a:pt x="178" y="554"/>
                    <a:pt x="189" y="693"/>
                  </a:cubicBezTo>
                  <a:cubicBezTo>
                    <a:pt x="194" y="759"/>
                    <a:pt x="212" y="813"/>
                    <a:pt x="236" y="863"/>
                  </a:cubicBezTo>
                  <a:cubicBezTo>
                    <a:pt x="224" y="860"/>
                    <a:pt x="227" y="846"/>
                    <a:pt x="223" y="838"/>
                  </a:cubicBezTo>
                  <a:cubicBezTo>
                    <a:pt x="219" y="828"/>
                    <a:pt x="207" y="819"/>
                    <a:pt x="195" y="819"/>
                  </a:cubicBezTo>
                  <a:cubicBezTo>
                    <a:pt x="177" y="820"/>
                    <a:pt x="181" y="838"/>
                    <a:pt x="166" y="842"/>
                  </a:cubicBezTo>
                  <a:cubicBezTo>
                    <a:pt x="160" y="842"/>
                    <a:pt x="164" y="833"/>
                    <a:pt x="157" y="834"/>
                  </a:cubicBezTo>
                  <a:cubicBezTo>
                    <a:pt x="156" y="843"/>
                    <a:pt x="151" y="848"/>
                    <a:pt x="143" y="850"/>
                  </a:cubicBezTo>
                  <a:cubicBezTo>
                    <a:pt x="139" y="847"/>
                    <a:pt x="139" y="842"/>
                    <a:pt x="134" y="841"/>
                  </a:cubicBezTo>
                  <a:cubicBezTo>
                    <a:pt x="134" y="861"/>
                    <a:pt x="125" y="872"/>
                    <a:pt x="123" y="890"/>
                  </a:cubicBezTo>
                  <a:cubicBezTo>
                    <a:pt x="140" y="892"/>
                    <a:pt x="152" y="898"/>
                    <a:pt x="169" y="900"/>
                  </a:cubicBezTo>
                  <a:cubicBezTo>
                    <a:pt x="175" y="888"/>
                    <a:pt x="190" y="884"/>
                    <a:pt x="205" y="880"/>
                  </a:cubicBezTo>
                  <a:cubicBezTo>
                    <a:pt x="206" y="874"/>
                    <a:pt x="202" y="864"/>
                    <a:pt x="208" y="863"/>
                  </a:cubicBezTo>
                  <a:cubicBezTo>
                    <a:pt x="212" y="862"/>
                    <a:pt x="216" y="863"/>
                    <a:pt x="220" y="864"/>
                  </a:cubicBezTo>
                  <a:cubicBezTo>
                    <a:pt x="226" y="865"/>
                    <a:pt x="232" y="867"/>
                    <a:pt x="238" y="864"/>
                  </a:cubicBezTo>
                  <a:cubicBezTo>
                    <a:pt x="303" y="986"/>
                    <a:pt x="401" y="1075"/>
                    <a:pt x="550" y="1113"/>
                  </a:cubicBezTo>
                  <a:cubicBezTo>
                    <a:pt x="543" y="1104"/>
                    <a:pt x="531" y="1105"/>
                    <a:pt x="521" y="1102"/>
                  </a:cubicBezTo>
                  <a:cubicBezTo>
                    <a:pt x="412" y="1067"/>
                    <a:pt x="323" y="993"/>
                    <a:pt x="267" y="903"/>
                  </a:cubicBezTo>
                  <a:cubicBezTo>
                    <a:pt x="255" y="884"/>
                    <a:pt x="243" y="864"/>
                    <a:pt x="232" y="844"/>
                  </a:cubicBezTo>
                  <a:cubicBezTo>
                    <a:pt x="204" y="791"/>
                    <a:pt x="191" y="723"/>
                    <a:pt x="195" y="655"/>
                  </a:cubicBezTo>
                  <a:cubicBezTo>
                    <a:pt x="240" y="670"/>
                    <a:pt x="261" y="760"/>
                    <a:pt x="218" y="793"/>
                  </a:cubicBezTo>
                  <a:cubicBezTo>
                    <a:pt x="238" y="855"/>
                    <a:pt x="264" y="922"/>
                    <a:pt x="346" y="916"/>
                  </a:cubicBezTo>
                  <a:cubicBezTo>
                    <a:pt x="454" y="908"/>
                    <a:pt x="475" y="752"/>
                    <a:pt x="454" y="641"/>
                  </a:cubicBezTo>
                  <a:cubicBezTo>
                    <a:pt x="369" y="648"/>
                    <a:pt x="279" y="657"/>
                    <a:pt x="192" y="642"/>
                  </a:cubicBezTo>
                  <a:cubicBezTo>
                    <a:pt x="196" y="517"/>
                    <a:pt x="233" y="430"/>
                    <a:pt x="288" y="358"/>
                  </a:cubicBezTo>
                  <a:cubicBezTo>
                    <a:pt x="309" y="331"/>
                    <a:pt x="333" y="304"/>
                    <a:pt x="360" y="283"/>
                  </a:cubicBezTo>
                  <a:cubicBezTo>
                    <a:pt x="388" y="262"/>
                    <a:pt x="419" y="246"/>
                    <a:pt x="449" y="224"/>
                  </a:cubicBezTo>
                  <a:cubicBezTo>
                    <a:pt x="418" y="235"/>
                    <a:pt x="387" y="259"/>
                    <a:pt x="360" y="279"/>
                  </a:cubicBezTo>
                  <a:cubicBezTo>
                    <a:pt x="332" y="300"/>
                    <a:pt x="310" y="327"/>
                    <a:pt x="287" y="352"/>
                  </a:cubicBezTo>
                  <a:cubicBezTo>
                    <a:pt x="277" y="340"/>
                    <a:pt x="288" y="315"/>
                    <a:pt x="271" y="311"/>
                  </a:cubicBezTo>
                  <a:cubicBezTo>
                    <a:pt x="268" y="309"/>
                    <a:pt x="265" y="310"/>
                    <a:pt x="262" y="311"/>
                  </a:cubicBezTo>
                  <a:cubicBezTo>
                    <a:pt x="259" y="312"/>
                    <a:pt x="255" y="313"/>
                    <a:pt x="252" y="309"/>
                  </a:cubicBezTo>
                  <a:cubicBezTo>
                    <a:pt x="250" y="302"/>
                    <a:pt x="257" y="303"/>
                    <a:pt x="256" y="296"/>
                  </a:cubicBezTo>
                  <a:cubicBezTo>
                    <a:pt x="246" y="298"/>
                    <a:pt x="235" y="298"/>
                    <a:pt x="231" y="291"/>
                  </a:cubicBezTo>
                  <a:close/>
                  <a:moveTo>
                    <a:pt x="208" y="652"/>
                  </a:moveTo>
                  <a:lnTo>
                    <a:pt x="208" y="652"/>
                  </a:lnTo>
                  <a:cubicBezTo>
                    <a:pt x="287" y="663"/>
                    <a:pt x="368" y="655"/>
                    <a:pt x="448" y="651"/>
                  </a:cubicBezTo>
                  <a:cubicBezTo>
                    <a:pt x="454" y="697"/>
                    <a:pt x="455" y="743"/>
                    <a:pt x="451" y="789"/>
                  </a:cubicBezTo>
                  <a:cubicBezTo>
                    <a:pt x="442" y="782"/>
                    <a:pt x="448" y="764"/>
                    <a:pt x="448" y="754"/>
                  </a:cubicBezTo>
                  <a:cubicBezTo>
                    <a:pt x="448" y="753"/>
                    <a:pt x="446" y="753"/>
                    <a:pt x="446" y="752"/>
                  </a:cubicBezTo>
                  <a:cubicBezTo>
                    <a:pt x="438" y="751"/>
                    <a:pt x="434" y="754"/>
                    <a:pt x="429" y="757"/>
                  </a:cubicBezTo>
                  <a:cubicBezTo>
                    <a:pt x="425" y="761"/>
                    <a:pt x="420" y="764"/>
                    <a:pt x="412" y="763"/>
                  </a:cubicBezTo>
                  <a:cubicBezTo>
                    <a:pt x="406" y="759"/>
                    <a:pt x="408" y="746"/>
                    <a:pt x="403" y="740"/>
                  </a:cubicBezTo>
                  <a:cubicBezTo>
                    <a:pt x="397" y="739"/>
                    <a:pt x="394" y="741"/>
                    <a:pt x="390" y="743"/>
                  </a:cubicBezTo>
                  <a:cubicBezTo>
                    <a:pt x="391" y="749"/>
                    <a:pt x="398" y="747"/>
                    <a:pt x="399" y="753"/>
                  </a:cubicBezTo>
                  <a:cubicBezTo>
                    <a:pt x="399" y="757"/>
                    <a:pt x="396" y="760"/>
                    <a:pt x="395" y="763"/>
                  </a:cubicBezTo>
                  <a:cubicBezTo>
                    <a:pt x="387" y="763"/>
                    <a:pt x="381" y="761"/>
                    <a:pt x="375" y="758"/>
                  </a:cubicBezTo>
                  <a:cubicBezTo>
                    <a:pt x="368" y="755"/>
                    <a:pt x="361" y="752"/>
                    <a:pt x="351" y="754"/>
                  </a:cubicBezTo>
                  <a:cubicBezTo>
                    <a:pt x="348" y="767"/>
                    <a:pt x="353" y="782"/>
                    <a:pt x="351" y="798"/>
                  </a:cubicBezTo>
                  <a:cubicBezTo>
                    <a:pt x="357" y="791"/>
                    <a:pt x="353" y="774"/>
                    <a:pt x="356" y="765"/>
                  </a:cubicBezTo>
                  <a:cubicBezTo>
                    <a:pt x="359" y="772"/>
                    <a:pt x="359" y="782"/>
                    <a:pt x="360" y="792"/>
                  </a:cubicBezTo>
                  <a:cubicBezTo>
                    <a:pt x="367" y="786"/>
                    <a:pt x="361" y="776"/>
                    <a:pt x="364" y="766"/>
                  </a:cubicBezTo>
                  <a:cubicBezTo>
                    <a:pt x="368" y="770"/>
                    <a:pt x="369" y="778"/>
                    <a:pt x="369" y="786"/>
                  </a:cubicBezTo>
                  <a:cubicBezTo>
                    <a:pt x="373" y="784"/>
                    <a:pt x="373" y="777"/>
                    <a:pt x="373" y="770"/>
                  </a:cubicBezTo>
                  <a:cubicBezTo>
                    <a:pt x="377" y="772"/>
                    <a:pt x="377" y="778"/>
                    <a:pt x="377" y="783"/>
                  </a:cubicBezTo>
                  <a:cubicBezTo>
                    <a:pt x="381" y="781"/>
                    <a:pt x="382" y="776"/>
                    <a:pt x="382" y="770"/>
                  </a:cubicBezTo>
                  <a:cubicBezTo>
                    <a:pt x="385" y="771"/>
                    <a:pt x="385" y="776"/>
                    <a:pt x="386" y="779"/>
                  </a:cubicBezTo>
                  <a:cubicBezTo>
                    <a:pt x="388" y="778"/>
                    <a:pt x="391" y="776"/>
                    <a:pt x="390" y="772"/>
                  </a:cubicBezTo>
                  <a:cubicBezTo>
                    <a:pt x="395" y="774"/>
                    <a:pt x="395" y="781"/>
                    <a:pt x="395" y="788"/>
                  </a:cubicBezTo>
                  <a:cubicBezTo>
                    <a:pt x="387" y="789"/>
                    <a:pt x="384" y="794"/>
                    <a:pt x="377" y="796"/>
                  </a:cubicBezTo>
                  <a:cubicBezTo>
                    <a:pt x="374" y="800"/>
                    <a:pt x="381" y="800"/>
                    <a:pt x="377" y="803"/>
                  </a:cubicBezTo>
                  <a:cubicBezTo>
                    <a:pt x="372" y="806"/>
                    <a:pt x="365" y="808"/>
                    <a:pt x="363" y="815"/>
                  </a:cubicBezTo>
                  <a:cubicBezTo>
                    <a:pt x="366" y="817"/>
                    <a:pt x="369" y="813"/>
                    <a:pt x="372" y="810"/>
                  </a:cubicBezTo>
                  <a:cubicBezTo>
                    <a:pt x="376" y="806"/>
                    <a:pt x="379" y="802"/>
                    <a:pt x="385" y="806"/>
                  </a:cubicBezTo>
                  <a:cubicBezTo>
                    <a:pt x="390" y="803"/>
                    <a:pt x="389" y="795"/>
                    <a:pt x="397" y="795"/>
                  </a:cubicBezTo>
                  <a:cubicBezTo>
                    <a:pt x="396" y="807"/>
                    <a:pt x="391" y="817"/>
                    <a:pt x="382" y="822"/>
                  </a:cubicBezTo>
                  <a:cubicBezTo>
                    <a:pt x="391" y="827"/>
                    <a:pt x="394" y="813"/>
                    <a:pt x="402" y="812"/>
                  </a:cubicBezTo>
                  <a:cubicBezTo>
                    <a:pt x="409" y="814"/>
                    <a:pt x="406" y="826"/>
                    <a:pt x="418" y="824"/>
                  </a:cubicBezTo>
                  <a:cubicBezTo>
                    <a:pt x="415" y="818"/>
                    <a:pt x="402" y="810"/>
                    <a:pt x="403" y="795"/>
                  </a:cubicBezTo>
                  <a:cubicBezTo>
                    <a:pt x="411" y="800"/>
                    <a:pt x="420" y="804"/>
                    <a:pt x="428" y="809"/>
                  </a:cubicBezTo>
                  <a:cubicBezTo>
                    <a:pt x="428" y="812"/>
                    <a:pt x="425" y="811"/>
                    <a:pt x="425" y="814"/>
                  </a:cubicBezTo>
                  <a:cubicBezTo>
                    <a:pt x="428" y="815"/>
                    <a:pt x="432" y="816"/>
                    <a:pt x="432" y="821"/>
                  </a:cubicBezTo>
                  <a:cubicBezTo>
                    <a:pt x="434" y="819"/>
                    <a:pt x="433" y="814"/>
                    <a:pt x="439" y="816"/>
                  </a:cubicBezTo>
                  <a:cubicBezTo>
                    <a:pt x="439" y="813"/>
                    <a:pt x="436" y="811"/>
                    <a:pt x="439" y="808"/>
                  </a:cubicBezTo>
                  <a:cubicBezTo>
                    <a:pt x="420" y="809"/>
                    <a:pt x="420" y="790"/>
                    <a:pt x="405" y="786"/>
                  </a:cubicBezTo>
                  <a:cubicBezTo>
                    <a:pt x="404" y="780"/>
                    <a:pt x="405" y="776"/>
                    <a:pt x="408" y="773"/>
                  </a:cubicBezTo>
                  <a:cubicBezTo>
                    <a:pt x="410" y="774"/>
                    <a:pt x="411" y="777"/>
                    <a:pt x="412" y="780"/>
                  </a:cubicBezTo>
                  <a:cubicBezTo>
                    <a:pt x="415" y="779"/>
                    <a:pt x="414" y="774"/>
                    <a:pt x="416" y="772"/>
                  </a:cubicBezTo>
                  <a:cubicBezTo>
                    <a:pt x="420" y="774"/>
                    <a:pt x="417" y="781"/>
                    <a:pt x="422" y="782"/>
                  </a:cubicBezTo>
                  <a:cubicBezTo>
                    <a:pt x="426" y="780"/>
                    <a:pt x="421" y="771"/>
                    <a:pt x="425" y="769"/>
                  </a:cubicBezTo>
                  <a:cubicBezTo>
                    <a:pt x="429" y="772"/>
                    <a:pt x="427" y="781"/>
                    <a:pt x="429" y="786"/>
                  </a:cubicBezTo>
                  <a:cubicBezTo>
                    <a:pt x="433" y="784"/>
                    <a:pt x="431" y="768"/>
                    <a:pt x="433" y="769"/>
                  </a:cubicBezTo>
                  <a:cubicBezTo>
                    <a:pt x="434" y="776"/>
                    <a:pt x="434" y="783"/>
                    <a:pt x="436" y="789"/>
                  </a:cubicBezTo>
                  <a:cubicBezTo>
                    <a:pt x="441" y="783"/>
                    <a:pt x="437" y="768"/>
                    <a:pt x="441" y="760"/>
                  </a:cubicBezTo>
                  <a:cubicBezTo>
                    <a:pt x="445" y="770"/>
                    <a:pt x="439" y="795"/>
                    <a:pt x="448" y="795"/>
                  </a:cubicBezTo>
                  <a:cubicBezTo>
                    <a:pt x="440" y="840"/>
                    <a:pt x="417" y="870"/>
                    <a:pt x="387" y="893"/>
                  </a:cubicBezTo>
                  <a:cubicBezTo>
                    <a:pt x="383" y="891"/>
                    <a:pt x="377" y="890"/>
                    <a:pt x="380" y="884"/>
                  </a:cubicBezTo>
                  <a:cubicBezTo>
                    <a:pt x="374" y="885"/>
                    <a:pt x="373" y="886"/>
                    <a:pt x="367" y="884"/>
                  </a:cubicBezTo>
                  <a:cubicBezTo>
                    <a:pt x="365" y="873"/>
                    <a:pt x="346" y="876"/>
                    <a:pt x="351" y="861"/>
                  </a:cubicBezTo>
                  <a:cubicBezTo>
                    <a:pt x="356" y="866"/>
                    <a:pt x="359" y="860"/>
                    <a:pt x="357" y="854"/>
                  </a:cubicBezTo>
                  <a:cubicBezTo>
                    <a:pt x="360" y="854"/>
                    <a:pt x="360" y="856"/>
                    <a:pt x="360" y="859"/>
                  </a:cubicBezTo>
                  <a:cubicBezTo>
                    <a:pt x="360" y="862"/>
                    <a:pt x="360" y="864"/>
                    <a:pt x="363" y="864"/>
                  </a:cubicBezTo>
                  <a:cubicBezTo>
                    <a:pt x="366" y="863"/>
                    <a:pt x="363" y="854"/>
                    <a:pt x="366" y="852"/>
                  </a:cubicBezTo>
                  <a:cubicBezTo>
                    <a:pt x="372" y="853"/>
                    <a:pt x="365" y="867"/>
                    <a:pt x="372" y="867"/>
                  </a:cubicBezTo>
                  <a:cubicBezTo>
                    <a:pt x="375" y="865"/>
                    <a:pt x="371" y="855"/>
                    <a:pt x="374" y="852"/>
                  </a:cubicBezTo>
                  <a:cubicBezTo>
                    <a:pt x="380" y="854"/>
                    <a:pt x="375" y="866"/>
                    <a:pt x="379" y="870"/>
                  </a:cubicBezTo>
                  <a:cubicBezTo>
                    <a:pt x="386" y="868"/>
                    <a:pt x="377" y="850"/>
                    <a:pt x="386" y="850"/>
                  </a:cubicBezTo>
                  <a:cubicBezTo>
                    <a:pt x="387" y="858"/>
                    <a:pt x="384" y="870"/>
                    <a:pt x="389" y="874"/>
                  </a:cubicBezTo>
                  <a:cubicBezTo>
                    <a:pt x="393" y="868"/>
                    <a:pt x="388" y="852"/>
                    <a:pt x="392" y="845"/>
                  </a:cubicBezTo>
                  <a:cubicBezTo>
                    <a:pt x="395" y="856"/>
                    <a:pt x="390" y="871"/>
                    <a:pt x="397" y="880"/>
                  </a:cubicBezTo>
                  <a:cubicBezTo>
                    <a:pt x="396" y="868"/>
                    <a:pt x="403" y="848"/>
                    <a:pt x="395" y="837"/>
                  </a:cubicBezTo>
                  <a:cubicBezTo>
                    <a:pt x="386" y="836"/>
                    <a:pt x="381" y="839"/>
                    <a:pt x="375" y="841"/>
                  </a:cubicBezTo>
                  <a:cubicBezTo>
                    <a:pt x="369" y="844"/>
                    <a:pt x="363" y="847"/>
                    <a:pt x="351" y="845"/>
                  </a:cubicBezTo>
                  <a:cubicBezTo>
                    <a:pt x="347" y="834"/>
                    <a:pt x="352" y="816"/>
                    <a:pt x="334" y="825"/>
                  </a:cubicBezTo>
                  <a:cubicBezTo>
                    <a:pt x="336" y="831"/>
                    <a:pt x="342" y="831"/>
                    <a:pt x="340" y="841"/>
                  </a:cubicBezTo>
                  <a:cubicBezTo>
                    <a:pt x="330" y="846"/>
                    <a:pt x="319" y="843"/>
                    <a:pt x="310" y="840"/>
                  </a:cubicBezTo>
                  <a:cubicBezTo>
                    <a:pt x="300" y="836"/>
                    <a:pt x="290" y="833"/>
                    <a:pt x="282" y="838"/>
                  </a:cubicBezTo>
                  <a:cubicBezTo>
                    <a:pt x="282" y="851"/>
                    <a:pt x="285" y="862"/>
                    <a:pt x="284" y="876"/>
                  </a:cubicBezTo>
                  <a:cubicBezTo>
                    <a:pt x="291" y="871"/>
                    <a:pt x="289" y="857"/>
                    <a:pt x="290" y="847"/>
                  </a:cubicBezTo>
                  <a:cubicBezTo>
                    <a:pt x="295" y="851"/>
                    <a:pt x="294" y="862"/>
                    <a:pt x="295" y="871"/>
                  </a:cubicBezTo>
                  <a:cubicBezTo>
                    <a:pt x="303" y="869"/>
                    <a:pt x="299" y="855"/>
                    <a:pt x="300" y="847"/>
                  </a:cubicBezTo>
                  <a:cubicBezTo>
                    <a:pt x="303" y="852"/>
                    <a:pt x="303" y="862"/>
                    <a:pt x="305" y="868"/>
                  </a:cubicBezTo>
                  <a:cubicBezTo>
                    <a:pt x="310" y="866"/>
                    <a:pt x="308" y="857"/>
                    <a:pt x="310" y="851"/>
                  </a:cubicBezTo>
                  <a:cubicBezTo>
                    <a:pt x="315" y="850"/>
                    <a:pt x="312" y="858"/>
                    <a:pt x="313" y="861"/>
                  </a:cubicBezTo>
                  <a:cubicBezTo>
                    <a:pt x="319" y="861"/>
                    <a:pt x="315" y="851"/>
                    <a:pt x="321" y="851"/>
                  </a:cubicBezTo>
                  <a:cubicBezTo>
                    <a:pt x="320" y="856"/>
                    <a:pt x="323" y="858"/>
                    <a:pt x="323" y="863"/>
                  </a:cubicBezTo>
                  <a:cubicBezTo>
                    <a:pt x="328" y="863"/>
                    <a:pt x="326" y="856"/>
                    <a:pt x="328" y="854"/>
                  </a:cubicBezTo>
                  <a:cubicBezTo>
                    <a:pt x="331" y="856"/>
                    <a:pt x="330" y="863"/>
                    <a:pt x="334" y="864"/>
                  </a:cubicBezTo>
                  <a:cubicBezTo>
                    <a:pt x="325" y="872"/>
                    <a:pt x="316" y="888"/>
                    <a:pt x="303" y="887"/>
                  </a:cubicBezTo>
                  <a:cubicBezTo>
                    <a:pt x="306" y="893"/>
                    <a:pt x="300" y="891"/>
                    <a:pt x="300" y="897"/>
                  </a:cubicBezTo>
                  <a:cubicBezTo>
                    <a:pt x="300" y="898"/>
                    <a:pt x="301" y="898"/>
                    <a:pt x="302" y="898"/>
                  </a:cubicBezTo>
                  <a:cubicBezTo>
                    <a:pt x="304" y="897"/>
                    <a:pt x="307" y="897"/>
                    <a:pt x="305" y="901"/>
                  </a:cubicBezTo>
                  <a:cubicBezTo>
                    <a:pt x="311" y="901"/>
                    <a:pt x="308" y="892"/>
                    <a:pt x="317" y="894"/>
                  </a:cubicBezTo>
                  <a:cubicBezTo>
                    <a:pt x="310" y="884"/>
                    <a:pt x="333" y="884"/>
                    <a:pt x="337" y="876"/>
                  </a:cubicBezTo>
                  <a:cubicBezTo>
                    <a:pt x="338" y="888"/>
                    <a:pt x="332" y="894"/>
                    <a:pt x="327" y="900"/>
                  </a:cubicBezTo>
                  <a:cubicBezTo>
                    <a:pt x="335" y="903"/>
                    <a:pt x="337" y="889"/>
                    <a:pt x="344" y="887"/>
                  </a:cubicBezTo>
                  <a:cubicBezTo>
                    <a:pt x="347" y="895"/>
                    <a:pt x="349" y="903"/>
                    <a:pt x="360" y="903"/>
                  </a:cubicBezTo>
                  <a:cubicBezTo>
                    <a:pt x="355" y="897"/>
                    <a:pt x="348" y="892"/>
                    <a:pt x="349" y="880"/>
                  </a:cubicBezTo>
                  <a:cubicBezTo>
                    <a:pt x="362" y="883"/>
                    <a:pt x="368" y="896"/>
                    <a:pt x="383" y="893"/>
                  </a:cubicBezTo>
                  <a:cubicBezTo>
                    <a:pt x="370" y="908"/>
                    <a:pt x="337" y="912"/>
                    <a:pt x="315" y="907"/>
                  </a:cubicBezTo>
                  <a:cubicBezTo>
                    <a:pt x="262" y="896"/>
                    <a:pt x="238" y="845"/>
                    <a:pt x="223" y="798"/>
                  </a:cubicBezTo>
                  <a:cubicBezTo>
                    <a:pt x="228" y="790"/>
                    <a:pt x="237" y="787"/>
                    <a:pt x="241" y="778"/>
                  </a:cubicBezTo>
                  <a:cubicBezTo>
                    <a:pt x="244" y="783"/>
                    <a:pt x="244" y="792"/>
                    <a:pt x="243" y="801"/>
                  </a:cubicBezTo>
                  <a:cubicBezTo>
                    <a:pt x="249" y="798"/>
                    <a:pt x="254" y="774"/>
                    <a:pt x="245" y="772"/>
                  </a:cubicBezTo>
                  <a:cubicBezTo>
                    <a:pt x="247" y="768"/>
                    <a:pt x="246" y="762"/>
                    <a:pt x="251" y="762"/>
                  </a:cubicBezTo>
                  <a:cubicBezTo>
                    <a:pt x="253" y="771"/>
                    <a:pt x="252" y="784"/>
                    <a:pt x="254" y="793"/>
                  </a:cubicBezTo>
                  <a:cubicBezTo>
                    <a:pt x="262" y="790"/>
                    <a:pt x="255" y="772"/>
                    <a:pt x="259" y="765"/>
                  </a:cubicBezTo>
                  <a:cubicBezTo>
                    <a:pt x="265" y="768"/>
                    <a:pt x="261" y="781"/>
                    <a:pt x="262" y="789"/>
                  </a:cubicBezTo>
                  <a:cubicBezTo>
                    <a:pt x="271" y="789"/>
                    <a:pt x="263" y="772"/>
                    <a:pt x="269" y="769"/>
                  </a:cubicBezTo>
                  <a:cubicBezTo>
                    <a:pt x="274" y="772"/>
                    <a:pt x="267" y="785"/>
                    <a:pt x="274" y="786"/>
                  </a:cubicBezTo>
                  <a:cubicBezTo>
                    <a:pt x="277" y="781"/>
                    <a:pt x="274" y="777"/>
                    <a:pt x="277" y="772"/>
                  </a:cubicBezTo>
                  <a:cubicBezTo>
                    <a:pt x="283" y="771"/>
                    <a:pt x="277" y="781"/>
                    <a:pt x="281" y="782"/>
                  </a:cubicBezTo>
                  <a:cubicBezTo>
                    <a:pt x="284" y="780"/>
                    <a:pt x="282" y="772"/>
                    <a:pt x="288" y="773"/>
                  </a:cubicBezTo>
                  <a:cubicBezTo>
                    <a:pt x="290" y="779"/>
                    <a:pt x="290" y="783"/>
                    <a:pt x="288" y="789"/>
                  </a:cubicBezTo>
                  <a:cubicBezTo>
                    <a:pt x="273" y="792"/>
                    <a:pt x="270" y="813"/>
                    <a:pt x="251" y="806"/>
                  </a:cubicBezTo>
                  <a:cubicBezTo>
                    <a:pt x="248" y="807"/>
                    <a:pt x="250" y="814"/>
                    <a:pt x="245" y="812"/>
                  </a:cubicBezTo>
                  <a:cubicBezTo>
                    <a:pt x="246" y="816"/>
                    <a:pt x="254" y="813"/>
                    <a:pt x="252" y="819"/>
                  </a:cubicBezTo>
                  <a:cubicBezTo>
                    <a:pt x="255" y="817"/>
                    <a:pt x="260" y="810"/>
                    <a:pt x="267" y="815"/>
                  </a:cubicBezTo>
                  <a:cubicBezTo>
                    <a:pt x="267" y="810"/>
                    <a:pt x="264" y="811"/>
                    <a:pt x="267" y="808"/>
                  </a:cubicBezTo>
                  <a:cubicBezTo>
                    <a:pt x="274" y="806"/>
                    <a:pt x="282" y="803"/>
                    <a:pt x="288" y="799"/>
                  </a:cubicBezTo>
                  <a:cubicBezTo>
                    <a:pt x="290" y="809"/>
                    <a:pt x="284" y="810"/>
                    <a:pt x="282" y="816"/>
                  </a:cubicBezTo>
                  <a:cubicBezTo>
                    <a:pt x="288" y="815"/>
                    <a:pt x="289" y="808"/>
                    <a:pt x="294" y="806"/>
                  </a:cubicBezTo>
                  <a:cubicBezTo>
                    <a:pt x="302" y="808"/>
                    <a:pt x="301" y="819"/>
                    <a:pt x="310" y="819"/>
                  </a:cubicBezTo>
                  <a:cubicBezTo>
                    <a:pt x="307" y="810"/>
                    <a:pt x="297" y="809"/>
                    <a:pt x="300" y="795"/>
                  </a:cubicBezTo>
                  <a:cubicBezTo>
                    <a:pt x="304" y="799"/>
                    <a:pt x="307" y="804"/>
                    <a:pt x="314" y="805"/>
                  </a:cubicBezTo>
                  <a:cubicBezTo>
                    <a:pt x="321" y="797"/>
                    <a:pt x="306" y="792"/>
                    <a:pt x="301" y="788"/>
                  </a:cubicBezTo>
                  <a:cubicBezTo>
                    <a:pt x="300" y="782"/>
                    <a:pt x="302" y="779"/>
                    <a:pt x="304" y="776"/>
                  </a:cubicBezTo>
                  <a:cubicBezTo>
                    <a:pt x="306" y="777"/>
                    <a:pt x="306" y="781"/>
                    <a:pt x="307" y="783"/>
                  </a:cubicBezTo>
                  <a:cubicBezTo>
                    <a:pt x="310" y="784"/>
                    <a:pt x="310" y="781"/>
                    <a:pt x="310" y="778"/>
                  </a:cubicBezTo>
                  <a:cubicBezTo>
                    <a:pt x="309" y="775"/>
                    <a:pt x="309" y="773"/>
                    <a:pt x="313" y="773"/>
                  </a:cubicBezTo>
                  <a:cubicBezTo>
                    <a:pt x="314" y="777"/>
                    <a:pt x="313" y="782"/>
                    <a:pt x="315" y="785"/>
                  </a:cubicBezTo>
                  <a:cubicBezTo>
                    <a:pt x="318" y="782"/>
                    <a:pt x="317" y="776"/>
                    <a:pt x="318" y="772"/>
                  </a:cubicBezTo>
                  <a:cubicBezTo>
                    <a:pt x="322" y="775"/>
                    <a:pt x="320" y="785"/>
                    <a:pt x="323" y="789"/>
                  </a:cubicBezTo>
                  <a:cubicBezTo>
                    <a:pt x="327" y="787"/>
                    <a:pt x="325" y="777"/>
                    <a:pt x="326" y="770"/>
                  </a:cubicBezTo>
                  <a:cubicBezTo>
                    <a:pt x="332" y="774"/>
                    <a:pt x="327" y="788"/>
                    <a:pt x="331" y="793"/>
                  </a:cubicBezTo>
                  <a:cubicBezTo>
                    <a:pt x="337" y="792"/>
                    <a:pt x="333" y="756"/>
                    <a:pt x="336" y="775"/>
                  </a:cubicBezTo>
                  <a:cubicBezTo>
                    <a:pt x="338" y="779"/>
                    <a:pt x="337" y="786"/>
                    <a:pt x="337" y="792"/>
                  </a:cubicBezTo>
                  <a:cubicBezTo>
                    <a:pt x="338" y="794"/>
                    <a:pt x="338" y="797"/>
                    <a:pt x="341" y="798"/>
                  </a:cubicBezTo>
                  <a:cubicBezTo>
                    <a:pt x="343" y="783"/>
                    <a:pt x="345" y="764"/>
                    <a:pt x="338" y="752"/>
                  </a:cubicBezTo>
                  <a:cubicBezTo>
                    <a:pt x="326" y="754"/>
                    <a:pt x="317" y="765"/>
                    <a:pt x="303" y="760"/>
                  </a:cubicBezTo>
                  <a:cubicBezTo>
                    <a:pt x="304" y="747"/>
                    <a:pt x="295" y="735"/>
                    <a:pt x="285" y="746"/>
                  </a:cubicBezTo>
                  <a:cubicBezTo>
                    <a:pt x="287" y="750"/>
                    <a:pt x="292" y="749"/>
                    <a:pt x="294" y="753"/>
                  </a:cubicBezTo>
                  <a:cubicBezTo>
                    <a:pt x="290" y="768"/>
                    <a:pt x="280" y="763"/>
                    <a:pt x="270" y="757"/>
                  </a:cubicBezTo>
                  <a:cubicBezTo>
                    <a:pt x="263" y="753"/>
                    <a:pt x="255" y="749"/>
                    <a:pt x="251" y="754"/>
                  </a:cubicBezTo>
                  <a:cubicBezTo>
                    <a:pt x="256" y="706"/>
                    <a:pt x="232" y="676"/>
                    <a:pt x="208" y="652"/>
                  </a:cubicBezTo>
                  <a:close/>
                  <a:moveTo>
                    <a:pt x="192" y="855"/>
                  </a:moveTo>
                  <a:lnTo>
                    <a:pt x="192" y="855"/>
                  </a:lnTo>
                  <a:cubicBezTo>
                    <a:pt x="192" y="861"/>
                    <a:pt x="188" y="862"/>
                    <a:pt x="189" y="868"/>
                  </a:cubicBezTo>
                  <a:cubicBezTo>
                    <a:pt x="171" y="874"/>
                    <a:pt x="160" y="887"/>
                    <a:pt x="138" y="888"/>
                  </a:cubicBezTo>
                  <a:cubicBezTo>
                    <a:pt x="138" y="861"/>
                    <a:pt x="170" y="852"/>
                    <a:pt x="192" y="855"/>
                  </a:cubicBezTo>
                  <a:close/>
                  <a:moveTo>
                    <a:pt x="220" y="860"/>
                  </a:moveTo>
                  <a:lnTo>
                    <a:pt x="220" y="860"/>
                  </a:lnTo>
                  <a:cubicBezTo>
                    <a:pt x="207" y="861"/>
                    <a:pt x="200" y="855"/>
                    <a:pt x="190" y="852"/>
                  </a:cubicBezTo>
                  <a:cubicBezTo>
                    <a:pt x="192" y="816"/>
                    <a:pt x="222" y="824"/>
                    <a:pt x="220" y="860"/>
                  </a:cubicBezTo>
                  <a:close/>
                  <a:moveTo>
                    <a:pt x="248" y="334"/>
                  </a:moveTo>
                  <a:lnTo>
                    <a:pt x="248" y="334"/>
                  </a:lnTo>
                  <a:cubicBezTo>
                    <a:pt x="260" y="324"/>
                    <a:pt x="279" y="328"/>
                    <a:pt x="278" y="341"/>
                  </a:cubicBezTo>
                  <a:cubicBezTo>
                    <a:pt x="277" y="351"/>
                    <a:pt x="254" y="357"/>
                    <a:pt x="256" y="371"/>
                  </a:cubicBezTo>
                  <a:cubicBezTo>
                    <a:pt x="246" y="364"/>
                    <a:pt x="247" y="349"/>
                    <a:pt x="248" y="334"/>
                  </a:cubicBezTo>
                  <a:close/>
                  <a:moveTo>
                    <a:pt x="245" y="328"/>
                  </a:moveTo>
                  <a:lnTo>
                    <a:pt x="245" y="328"/>
                  </a:lnTo>
                  <a:cubicBezTo>
                    <a:pt x="229" y="348"/>
                    <a:pt x="210" y="319"/>
                    <a:pt x="196" y="314"/>
                  </a:cubicBezTo>
                  <a:cubicBezTo>
                    <a:pt x="213" y="295"/>
                    <a:pt x="235" y="315"/>
                    <a:pt x="245" y="328"/>
                  </a:cubicBezTo>
                  <a:close/>
                  <a:moveTo>
                    <a:pt x="300" y="682"/>
                  </a:moveTo>
                  <a:lnTo>
                    <a:pt x="300" y="682"/>
                  </a:lnTo>
                  <a:cubicBezTo>
                    <a:pt x="296" y="674"/>
                    <a:pt x="300" y="667"/>
                    <a:pt x="294" y="661"/>
                  </a:cubicBezTo>
                  <a:cubicBezTo>
                    <a:pt x="288" y="661"/>
                    <a:pt x="286" y="665"/>
                    <a:pt x="282" y="668"/>
                  </a:cubicBezTo>
                  <a:cubicBezTo>
                    <a:pt x="287" y="670"/>
                    <a:pt x="290" y="672"/>
                    <a:pt x="290" y="678"/>
                  </a:cubicBezTo>
                  <a:cubicBezTo>
                    <a:pt x="289" y="680"/>
                    <a:pt x="288" y="681"/>
                    <a:pt x="287" y="682"/>
                  </a:cubicBezTo>
                  <a:cubicBezTo>
                    <a:pt x="265" y="686"/>
                    <a:pt x="257" y="662"/>
                    <a:pt x="241" y="674"/>
                  </a:cubicBezTo>
                  <a:cubicBezTo>
                    <a:pt x="242" y="680"/>
                    <a:pt x="238" y="690"/>
                    <a:pt x="243" y="691"/>
                  </a:cubicBezTo>
                  <a:cubicBezTo>
                    <a:pt x="246" y="690"/>
                    <a:pt x="243" y="684"/>
                    <a:pt x="246" y="684"/>
                  </a:cubicBezTo>
                  <a:cubicBezTo>
                    <a:pt x="254" y="687"/>
                    <a:pt x="244" y="708"/>
                    <a:pt x="252" y="711"/>
                  </a:cubicBezTo>
                  <a:cubicBezTo>
                    <a:pt x="256" y="705"/>
                    <a:pt x="250" y="690"/>
                    <a:pt x="256" y="687"/>
                  </a:cubicBezTo>
                  <a:cubicBezTo>
                    <a:pt x="259" y="693"/>
                    <a:pt x="259" y="700"/>
                    <a:pt x="259" y="708"/>
                  </a:cubicBezTo>
                  <a:cubicBezTo>
                    <a:pt x="265" y="706"/>
                    <a:pt x="263" y="695"/>
                    <a:pt x="267" y="690"/>
                  </a:cubicBezTo>
                  <a:cubicBezTo>
                    <a:pt x="273" y="690"/>
                    <a:pt x="266" y="705"/>
                    <a:pt x="272" y="706"/>
                  </a:cubicBezTo>
                  <a:cubicBezTo>
                    <a:pt x="275" y="702"/>
                    <a:pt x="272" y="693"/>
                    <a:pt x="277" y="693"/>
                  </a:cubicBezTo>
                  <a:cubicBezTo>
                    <a:pt x="279" y="695"/>
                    <a:pt x="277" y="701"/>
                    <a:pt x="281" y="703"/>
                  </a:cubicBezTo>
                  <a:cubicBezTo>
                    <a:pt x="282" y="701"/>
                    <a:pt x="281" y="697"/>
                    <a:pt x="285" y="698"/>
                  </a:cubicBezTo>
                  <a:cubicBezTo>
                    <a:pt x="285" y="702"/>
                    <a:pt x="288" y="701"/>
                    <a:pt x="287" y="706"/>
                  </a:cubicBezTo>
                  <a:cubicBezTo>
                    <a:pt x="274" y="710"/>
                    <a:pt x="271" y="729"/>
                    <a:pt x="254" y="724"/>
                  </a:cubicBezTo>
                  <a:cubicBezTo>
                    <a:pt x="255" y="728"/>
                    <a:pt x="255" y="729"/>
                    <a:pt x="254" y="733"/>
                  </a:cubicBezTo>
                  <a:cubicBezTo>
                    <a:pt x="270" y="737"/>
                    <a:pt x="273" y="719"/>
                    <a:pt x="287" y="716"/>
                  </a:cubicBezTo>
                  <a:cubicBezTo>
                    <a:pt x="291" y="728"/>
                    <a:pt x="277" y="731"/>
                    <a:pt x="279" y="737"/>
                  </a:cubicBezTo>
                  <a:cubicBezTo>
                    <a:pt x="284" y="734"/>
                    <a:pt x="286" y="729"/>
                    <a:pt x="292" y="729"/>
                  </a:cubicBezTo>
                  <a:cubicBezTo>
                    <a:pt x="296" y="731"/>
                    <a:pt x="301" y="740"/>
                    <a:pt x="307" y="736"/>
                  </a:cubicBezTo>
                  <a:cubicBezTo>
                    <a:pt x="301" y="733"/>
                    <a:pt x="297" y="727"/>
                    <a:pt x="295" y="720"/>
                  </a:cubicBezTo>
                  <a:cubicBezTo>
                    <a:pt x="297" y="720"/>
                    <a:pt x="298" y="718"/>
                    <a:pt x="300" y="717"/>
                  </a:cubicBezTo>
                  <a:cubicBezTo>
                    <a:pt x="304" y="725"/>
                    <a:pt x="316" y="725"/>
                    <a:pt x="321" y="731"/>
                  </a:cubicBezTo>
                  <a:cubicBezTo>
                    <a:pt x="321" y="734"/>
                    <a:pt x="317" y="733"/>
                    <a:pt x="318" y="737"/>
                  </a:cubicBezTo>
                  <a:cubicBezTo>
                    <a:pt x="323" y="736"/>
                    <a:pt x="325" y="732"/>
                    <a:pt x="327" y="739"/>
                  </a:cubicBezTo>
                  <a:cubicBezTo>
                    <a:pt x="331" y="737"/>
                    <a:pt x="337" y="737"/>
                    <a:pt x="336" y="730"/>
                  </a:cubicBezTo>
                  <a:cubicBezTo>
                    <a:pt x="324" y="731"/>
                    <a:pt x="312" y="726"/>
                    <a:pt x="314" y="717"/>
                  </a:cubicBezTo>
                  <a:cubicBezTo>
                    <a:pt x="309" y="713"/>
                    <a:pt x="300" y="713"/>
                    <a:pt x="298" y="706"/>
                  </a:cubicBezTo>
                  <a:cubicBezTo>
                    <a:pt x="298" y="703"/>
                    <a:pt x="299" y="701"/>
                    <a:pt x="301" y="700"/>
                  </a:cubicBezTo>
                  <a:cubicBezTo>
                    <a:pt x="301" y="703"/>
                    <a:pt x="303" y="704"/>
                    <a:pt x="305" y="706"/>
                  </a:cubicBezTo>
                  <a:cubicBezTo>
                    <a:pt x="306" y="701"/>
                    <a:pt x="303" y="692"/>
                    <a:pt x="308" y="691"/>
                  </a:cubicBezTo>
                  <a:cubicBezTo>
                    <a:pt x="310" y="696"/>
                    <a:pt x="308" y="705"/>
                    <a:pt x="314" y="706"/>
                  </a:cubicBezTo>
                  <a:cubicBezTo>
                    <a:pt x="315" y="700"/>
                    <a:pt x="312" y="690"/>
                    <a:pt x="315" y="687"/>
                  </a:cubicBezTo>
                  <a:cubicBezTo>
                    <a:pt x="322" y="690"/>
                    <a:pt x="315" y="707"/>
                    <a:pt x="323" y="708"/>
                  </a:cubicBezTo>
                  <a:cubicBezTo>
                    <a:pt x="324" y="701"/>
                    <a:pt x="320" y="687"/>
                    <a:pt x="326" y="684"/>
                  </a:cubicBezTo>
                  <a:cubicBezTo>
                    <a:pt x="329" y="692"/>
                    <a:pt x="325" y="708"/>
                    <a:pt x="331" y="713"/>
                  </a:cubicBezTo>
                  <a:cubicBezTo>
                    <a:pt x="336" y="705"/>
                    <a:pt x="326" y="685"/>
                    <a:pt x="334" y="678"/>
                  </a:cubicBezTo>
                  <a:cubicBezTo>
                    <a:pt x="339" y="689"/>
                    <a:pt x="331" y="712"/>
                    <a:pt x="341" y="717"/>
                  </a:cubicBezTo>
                  <a:cubicBezTo>
                    <a:pt x="338" y="703"/>
                    <a:pt x="342" y="683"/>
                    <a:pt x="338" y="669"/>
                  </a:cubicBezTo>
                  <a:cubicBezTo>
                    <a:pt x="322" y="665"/>
                    <a:pt x="314" y="680"/>
                    <a:pt x="300" y="682"/>
                  </a:cubicBezTo>
                  <a:close/>
                  <a:moveTo>
                    <a:pt x="330" y="812"/>
                  </a:moveTo>
                  <a:lnTo>
                    <a:pt x="330" y="812"/>
                  </a:lnTo>
                  <a:cubicBezTo>
                    <a:pt x="323" y="814"/>
                    <a:pt x="321" y="809"/>
                    <a:pt x="317" y="808"/>
                  </a:cubicBezTo>
                  <a:cubicBezTo>
                    <a:pt x="319" y="812"/>
                    <a:pt x="315" y="811"/>
                    <a:pt x="314" y="814"/>
                  </a:cubicBezTo>
                  <a:cubicBezTo>
                    <a:pt x="321" y="813"/>
                    <a:pt x="322" y="819"/>
                    <a:pt x="326" y="821"/>
                  </a:cubicBezTo>
                  <a:cubicBezTo>
                    <a:pt x="323" y="814"/>
                    <a:pt x="332" y="819"/>
                    <a:pt x="330" y="812"/>
                  </a:cubicBezTo>
                  <a:close/>
                  <a:moveTo>
                    <a:pt x="350" y="669"/>
                  </a:moveTo>
                  <a:lnTo>
                    <a:pt x="350" y="669"/>
                  </a:lnTo>
                  <a:cubicBezTo>
                    <a:pt x="345" y="681"/>
                    <a:pt x="345" y="709"/>
                    <a:pt x="353" y="717"/>
                  </a:cubicBezTo>
                  <a:cubicBezTo>
                    <a:pt x="354" y="705"/>
                    <a:pt x="351" y="688"/>
                    <a:pt x="354" y="678"/>
                  </a:cubicBezTo>
                  <a:cubicBezTo>
                    <a:pt x="359" y="687"/>
                    <a:pt x="356" y="703"/>
                    <a:pt x="361" y="711"/>
                  </a:cubicBezTo>
                  <a:cubicBezTo>
                    <a:pt x="363" y="702"/>
                    <a:pt x="358" y="687"/>
                    <a:pt x="364" y="682"/>
                  </a:cubicBezTo>
                  <a:cubicBezTo>
                    <a:pt x="369" y="687"/>
                    <a:pt x="365" y="701"/>
                    <a:pt x="370" y="706"/>
                  </a:cubicBezTo>
                  <a:cubicBezTo>
                    <a:pt x="373" y="701"/>
                    <a:pt x="371" y="691"/>
                    <a:pt x="374" y="687"/>
                  </a:cubicBezTo>
                  <a:cubicBezTo>
                    <a:pt x="380" y="688"/>
                    <a:pt x="375" y="700"/>
                    <a:pt x="380" y="703"/>
                  </a:cubicBezTo>
                  <a:cubicBezTo>
                    <a:pt x="382" y="699"/>
                    <a:pt x="380" y="690"/>
                    <a:pt x="385" y="688"/>
                  </a:cubicBezTo>
                  <a:cubicBezTo>
                    <a:pt x="386" y="699"/>
                    <a:pt x="396" y="695"/>
                    <a:pt x="395" y="710"/>
                  </a:cubicBezTo>
                  <a:cubicBezTo>
                    <a:pt x="387" y="712"/>
                    <a:pt x="377" y="713"/>
                    <a:pt x="374" y="720"/>
                  </a:cubicBezTo>
                  <a:cubicBezTo>
                    <a:pt x="376" y="720"/>
                    <a:pt x="376" y="722"/>
                    <a:pt x="376" y="724"/>
                  </a:cubicBezTo>
                  <a:cubicBezTo>
                    <a:pt x="384" y="726"/>
                    <a:pt x="383" y="719"/>
                    <a:pt x="390" y="720"/>
                  </a:cubicBezTo>
                  <a:cubicBezTo>
                    <a:pt x="392" y="730"/>
                    <a:pt x="383" y="728"/>
                    <a:pt x="382" y="736"/>
                  </a:cubicBezTo>
                  <a:cubicBezTo>
                    <a:pt x="392" y="736"/>
                    <a:pt x="391" y="726"/>
                    <a:pt x="397" y="723"/>
                  </a:cubicBezTo>
                  <a:cubicBezTo>
                    <a:pt x="401" y="729"/>
                    <a:pt x="406" y="736"/>
                    <a:pt x="415" y="737"/>
                  </a:cubicBezTo>
                  <a:cubicBezTo>
                    <a:pt x="411" y="732"/>
                    <a:pt x="401" y="726"/>
                    <a:pt x="405" y="718"/>
                  </a:cubicBezTo>
                  <a:cubicBezTo>
                    <a:pt x="417" y="726"/>
                    <a:pt x="428" y="729"/>
                    <a:pt x="438" y="740"/>
                  </a:cubicBezTo>
                  <a:cubicBezTo>
                    <a:pt x="436" y="730"/>
                    <a:pt x="446" y="741"/>
                    <a:pt x="446" y="737"/>
                  </a:cubicBezTo>
                  <a:cubicBezTo>
                    <a:pt x="443" y="735"/>
                    <a:pt x="442" y="734"/>
                    <a:pt x="444" y="730"/>
                  </a:cubicBezTo>
                  <a:cubicBezTo>
                    <a:pt x="423" y="730"/>
                    <a:pt x="417" y="715"/>
                    <a:pt x="403" y="707"/>
                  </a:cubicBezTo>
                  <a:cubicBezTo>
                    <a:pt x="405" y="703"/>
                    <a:pt x="405" y="697"/>
                    <a:pt x="409" y="695"/>
                  </a:cubicBezTo>
                  <a:cubicBezTo>
                    <a:pt x="408" y="699"/>
                    <a:pt x="410" y="701"/>
                    <a:pt x="413" y="700"/>
                  </a:cubicBezTo>
                  <a:cubicBezTo>
                    <a:pt x="414" y="694"/>
                    <a:pt x="411" y="685"/>
                    <a:pt x="418" y="685"/>
                  </a:cubicBezTo>
                  <a:cubicBezTo>
                    <a:pt x="418" y="693"/>
                    <a:pt x="416" y="702"/>
                    <a:pt x="422" y="704"/>
                  </a:cubicBezTo>
                  <a:cubicBezTo>
                    <a:pt x="423" y="693"/>
                    <a:pt x="421" y="688"/>
                    <a:pt x="426" y="682"/>
                  </a:cubicBezTo>
                  <a:cubicBezTo>
                    <a:pt x="429" y="689"/>
                    <a:pt x="427" y="702"/>
                    <a:pt x="432" y="707"/>
                  </a:cubicBezTo>
                  <a:cubicBezTo>
                    <a:pt x="432" y="695"/>
                    <a:pt x="431" y="682"/>
                    <a:pt x="436" y="675"/>
                  </a:cubicBezTo>
                  <a:cubicBezTo>
                    <a:pt x="440" y="685"/>
                    <a:pt x="434" y="704"/>
                    <a:pt x="441" y="711"/>
                  </a:cubicBezTo>
                  <a:cubicBezTo>
                    <a:pt x="441" y="698"/>
                    <a:pt x="439" y="681"/>
                    <a:pt x="445" y="672"/>
                  </a:cubicBezTo>
                  <a:cubicBezTo>
                    <a:pt x="447" y="687"/>
                    <a:pt x="443" y="706"/>
                    <a:pt x="451" y="716"/>
                  </a:cubicBezTo>
                  <a:cubicBezTo>
                    <a:pt x="448" y="697"/>
                    <a:pt x="452" y="678"/>
                    <a:pt x="445" y="662"/>
                  </a:cubicBezTo>
                  <a:cubicBezTo>
                    <a:pt x="428" y="661"/>
                    <a:pt x="421" y="684"/>
                    <a:pt x="405" y="675"/>
                  </a:cubicBezTo>
                  <a:cubicBezTo>
                    <a:pt x="404" y="668"/>
                    <a:pt x="404" y="662"/>
                    <a:pt x="400" y="658"/>
                  </a:cubicBezTo>
                  <a:cubicBezTo>
                    <a:pt x="394" y="656"/>
                    <a:pt x="393" y="658"/>
                    <a:pt x="389" y="661"/>
                  </a:cubicBezTo>
                  <a:cubicBezTo>
                    <a:pt x="389" y="667"/>
                    <a:pt x="398" y="664"/>
                    <a:pt x="396" y="672"/>
                  </a:cubicBezTo>
                  <a:cubicBezTo>
                    <a:pt x="384" y="689"/>
                    <a:pt x="369" y="667"/>
                    <a:pt x="350" y="669"/>
                  </a:cubicBezTo>
                  <a:close/>
                  <a:moveTo>
                    <a:pt x="351" y="739"/>
                  </a:moveTo>
                  <a:lnTo>
                    <a:pt x="351" y="739"/>
                  </a:lnTo>
                  <a:cubicBezTo>
                    <a:pt x="359" y="734"/>
                    <a:pt x="358" y="740"/>
                    <a:pt x="369" y="736"/>
                  </a:cubicBezTo>
                  <a:cubicBezTo>
                    <a:pt x="367" y="731"/>
                    <a:pt x="368" y="730"/>
                    <a:pt x="370" y="727"/>
                  </a:cubicBezTo>
                  <a:cubicBezTo>
                    <a:pt x="365" y="731"/>
                    <a:pt x="357" y="728"/>
                    <a:pt x="353" y="730"/>
                  </a:cubicBezTo>
                  <a:cubicBezTo>
                    <a:pt x="358" y="733"/>
                    <a:pt x="346" y="736"/>
                    <a:pt x="351" y="739"/>
                  </a:cubicBezTo>
                  <a:close/>
                  <a:moveTo>
                    <a:pt x="330" y="187"/>
                  </a:moveTo>
                  <a:lnTo>
                    <a:pt x="330" y="187"/>
                  </a:lnTo>
                  <a:cubicBezTo>
                    <a:pt x="337" y="206"/>
                    <a:pt x="360" y="216"/>
                    <a:pt x="354" y="243"/>
                  </a:cubicBezTo>
                  <a:cubicBezTo>
                    <a:pt x="351" y="246"/>
                    <a:pt x="347" y="241"/>
                    <a:pt x="341" y="242"/>
                  </a:cubicBezTo>
                  <a:cubicBezTo>
                    <a:pt x="332" y="224"/>
                    <a:pt x="316" y="214"/>
                    <a:pt x="310" y="194"/>
                  </a:cubicBezTo>
                  <a:cubicBezTo>
                    <a:pt x="301" y="194"/>
                    <a:pt x="297" y="190"/>
                    <a:pt x="288" y="190"/>
                  </a:cubicBezTo>
                  <a:cubicBezTo>
                    <a:pt x="286" y="196"/>
                    <a:pt x="287" y="206"/>
                    <a:pt x="287" y="214"/>
                  </a:cubicBezTo>
                  <a:cubicBezTo>
                    <a:pt x="292" y="215"/>
                    <a:pt x="292" y="212"/>
                    <a:pt x="297" y="213"/>
                  </a:cubicBezTo>
                  <a:cubicBezTo>
                    <a:pt x="309" y="228"/>
                    <a:pt x="325" y="238"/>
                    <a:pt x="331" y="259"/>
                  </a:cubicBezTo>
                  <a:cubicBezTo>
                    <a:pt x="342" y="258"/>
                    <a:pt x="349" y="261"/>
                    <a:pt x="360" y="260"/>
                  </a:cubicBezTo>
                  <a:cubicBezTo>
                    <a:pt x="361" y="253"/>
                    <a:pt x="358" y="242"/>
                    <a:pt x="361" y="237"/>
                  </a:cubicBezTo>
                  <a:cubicBezTo>
                    <a:pt x="370" y="238"/>
                    <a:pt x="375" y="242"/>
                    <a:pt x="385" y="242"/>
                  </a:cubicBezTo>
                  <a:cubicBezTo>
                    <a:pt x="387" y="237"/>
                    <a:pt x="383" y="229"/>
                    <a:pt x="385" y="221"/>
                  </a:cubicBezTo>
                  <a:cubicBezTo>
                    <a:pt x="381" y="218"/>
                    <a:pt x="380" y="224"/>
                    <a:pt x="374" y="223"/>
                  </a:cubicBezTo>
                  <a:cubicBezTo>
                    <a:pt x="361" y="207"/>
                    <a:pt x="350" y="189"/>
                    <a:pt x="341" y="168"/>
                  </a:cubicBezTo>
                  <a:cubicBezTo>
                    <a:pt x="325" y="158"/>
                    <a:pt x="321" y="170"/>
                    <a:pt x="321" y="188"/>
                  </a:cubicBezTo>
                  <a:cubicBezTo>
                    <a:pt x="326" y="189"/>
                    <a:pt x="325" y="186"/>
                    <a:pt x="330" y="187"/>
                  </a:cubicBezTo>
                  <a:close/>
                  <a:moveTo>
                    <a:pt x="1038" y="1089"/>
                  </a:moveTo>
                  <a:lnTo>
                    <a:pt x="1038" y="1089"/>
                  </a:lnTo>
                  <a:cubicBezTo>
                    <a:pt x="1044" y="1087"/>
                    <a:pt x="1053" y="1087"/>
                    <a:pt x="1061" y="1087"/>
                  </a:cubicBezTo>
                  <a:cubicBezTo>
                    <a:pt x="1060" y="1081"/>
                    <a:pt x="1059" y="1074"/>
                    <a:pt x="1057" y="1070"/>
                  </a:cubicBezTo>
                  <a:cubicBezTo>
                    <a:pt x="1032" y="1065"/>
                    <a:pt x="1024" y="1043"/>
                    <a:pt x="1013" y="1024"/>
                  </a:cubicBezTo>
                  <a:lnTo>
                    <a:pt x="987" y="1024"/>
                  </a:lnTo>
                  <a:cubicBezTo>
                    <a:pt x="988" y="1032"/>
                    <a:pt x="992" y="1037"/>
                    <a:pt x="992" y="1046"/>
                  </a:cubicBezTo>
                  <a:cubicBezTo>
                    <a:pt x="1018" y="1043"/>
                    <a:pt x="1026" y="1072"/>
                    <a:pt x="1038" y="1089"/>
                  </a:cubicBezTo>
                  <a:close/>
                  <a:moveTo>
                    <a:pt x="1065" y="1118"/>
                  </a:moveTo>
                  <a:lnTo>
                    <a:pt x="1065" y="1118"/>
                  </a:lnTo>
                  <a:cubicBezTo>
                    <a:pt x="1065" y="1111"/>
                    <a:pt x="1066" y="1105"/>
                    <a:pt x="1064" y="1100"/>
                  </a:cubicBezTo>
                  <a:cubicBezTo>
                    <a:pt x="1058" y="1099"/>
                    <a:pt x="1058" y="1103"/>
                    <a:pt x="1052" y="1102"/>
                  </a:cubicBezTo>
                  <a:cubicBezTo>
                    <a:pt x="1053" y="1107"/>
                    <a:pt x="1053" y="1113"/>
                    <a:pt x="1055" y="1118"/>
                  </a:cubicBezTo>
                  <a:lnTo>
                    <a:pt x="1065" y="1118"/>
                  </a:lnTo>
                  <a:lnTo>
                    <a:pt x="1065" y="1118"/>
                  </a:lnTo>
                  <a:close/>
                  <a:moveTo>
                    <a:pt x="1127" y="1021"/>
                  </a:moveTo>
                  <a:lnTo>
                    <a:pt x="1127" y="1021"/>
                  </a:lnTo>
                  <a:cubicBezTo>
                    <a:pt x="1137" y="998"/>
                    <a:pt x="1128" y="959"/>
                    <a:pt x="1100" y="971"/>
                  </a:cubicBezTo>
                  <a:lnTo>
                    <a:pt x="1100" y="956"/>
                  </a:lnTo>
                  <a:cubicBezTo>
                    <a:pt x="1085" y="954"/>
                    <a:pt x="1081" y="938"/>
                    <a:pt x="1062" y="945"/>
                  </a:cubicBezTo>
                  <a:cubicBezTo>
                    <a:pt x="1064" y="954"/>
                    <a:pt x="1063" y="957"/>
                    <a:pt x="1064" y="966"/>
                  </a:cubicBezTo>
                  <a:cubicBezTo>
                    <a:pt x="1059" y="971"/>
                    <a:pt x="1050" y="972"/>
                    <a:pt x="1042" y="969"/>
                  </a:cubicBezTo>
                  <a:cubicBezTo>
                    <a:pt x="1040" y="972"/>
                    <a:pt x="1044" y="980"/>
                    <a:pt x="1045" y="985"/>
                  </a:cubicBezTo>
                  <a:cubicBezTo>
                    <a:pt x="1069" y="985"/>
                    <a:pt x="1080" y="1008"/>
                    <a:pt x="1097" y="1020"/>
                  </a:cubicBezTo>
                  <a:cubicBezTo>
                    <a:pt x="1108" y="1019"/>
                    <a:pt x="1118" y="1020"/>
                    <a:pt x="1127" y="1021"/>
                  </a:cubicBezTo>
                  <a:close/>
                  <a:moveTo>
                    <a:pt x="1095" y="997"/>
                  </a:moveTo>
                  <a:lnTo>
                    <a:pt x="1095" y="997"/>
                  </a:lnTo>
                  <a:cubicBezTo>
                    <a:pt x="1084" y="988"/>
                    <a:pt x="1058" y="977"/>
                    <a:pt x="1069" y="959"/>
                  </a:cubicBezTo>
                  <a:cubicBezTo>
                    <a:pt x="1091" y="960"/>
                    <a:pt x="1099" y="980"/>
                    <a:pt x="1095" y="997"/>
                  </a:cubicBezTo>
                  <a:close/>
                  <a:moveTo>
                    <a:pt x="1128" y="1002"/>
                  </a:moveTo>
                  <a:lnTo>
                    <a:pt x="1128" y="1002"/>
                  </a:lnTo>
                  <a:cubicBezTo>
                    <a:pt x="1122" y="1007"/>
                    <a:pt x="1108" y="1005"/>
                    <a:pt x="1101" y="1005"/>
                  </a:cubicBezTo>
                  <a:cubicBezTo>
                    <a:pt x="1088" y="973"/>
                    <a:pt x="1133" y="973"/>
                    <a:pt x="1128" y="1002"/>
                  </a:cubicBezTo>
                  <a:close/>
                  <a:moveTo>
                    <a:pt x="1167" y="932"/>
                  </a:moveTo>
                  <a:lnTo>
                    <a:pt x="1167" y="932"/>
                  </a:lnTo>
                  <a:cubicBezTo>
                    <a:pt x="1173" y="929"/>
                    <a:pt x="1179" y="927"/>
                    <a:pt x="1185" y="925"/>
                  </a:cubicBezTo>
                  <a:cubicBezTo>
                    <a:pt x="1184" y="917"/>
                    <a:pt x="1177" y="915"/>
                    <a:pt x="1177" y="907"/>
                  </a:cubicBezTo>
                  <a:cubicBezTo>
                    <a:pt x="1173" y="907"/>
                    <a:pt x="1172" y="911"/>
                    <a:pt x="1166" y="910"/>
                  </a:cubicBezTo>
                  <a:cubicBezTo>
                    <a:pt x="1147" y="903"/>
                    <a:pt x="1131" y="892"/>
                    <a:pt x="1117" y="880"/>
                  </a:cubicBezTo>
                  <a:cubicBezTo>
                    <a:pt x="1110" y="881"/>
                    <a:pt x="1106" y="885"/>
                    <a:pt x="1100" y="886"/>
                  </a:cubicBezTo>
                  <a:cubicBezTo>
                    <a:pt x="1099" y="893"/>
                    <a:pt x="1105" y="894"/>
                    <a:pt x="1104" y="901"/>
                  </a:cubicBezTo>
                  <a:cubicBezTo>
                    <a:pt x="1132" y="900"/>
                    <a:pt x="1147" y="921"/>
                    <a:pt x="1167" y="932"/>
                  </a:cubicBezTo>
                  <a:close/>
                  <a:moveTo>
                    <a:pt x="1190" y="959"/>
                  </a:moveTo>
                  <a:lnTo>
                    <a:pt x="1190" y="959"/>
                  </a:lnTo>
                  <a:cubicBezTo>
                    <a:pt x="1194" y="959"/>
                    <a:pt x="1196" y="957"/>
                    <a:pt x="1199" y="956"/>
                  </a:cubicBezTo>
                  <a:cubicBezTo>
                    <a:pt x="1194" y="950"/>
                    <a:pt x="1194" y="932"/>
                    <a:pt x="1183" y="940"/>
                  </a:cubicBezTo>
                  <a:cubicBezTo>
                    <a:pt x="1184" y="949"/>
                    <a:pt x="1189" y="952"/>
                    <a:pt x="1190" y="959"/>
                  </a:cubicBezTo>
                  <a:close/>
                  <a:moveTo>
                    <a:pt x="1199" y="854"/>
                  </a:moveTo>
                  <a:lnTo>
                    <a:pt x="1199" y="854"/>
                  </a:lnTo>
                  <a:cubicBezTo>
                    <a:pt x="1197" y="860"/>
                    <a:pt x="1188" y="859"/>
                    <a:pt x="1186" y="865"/>
                  </a:cubicBezTo>
                  <a:cubicBezTo>
                    <a:pt x="1189" y="868"/>
                    <a:pt x="1192" y="871"/>
                    <a:pt x="1193" y="876"/>
                  </a:cubicBezTo>
                  <a:cubicBezTo>
                    <a:pt x="1199" y="874"/>
                    <a:pt x="1203" y="871"/>
                    <a:pt x="1211" y="871"/>
                  </a:cubicBezTo>
                  <a:cubicBezTo>
                    <a:pt x="1209" y="864"/>
                    <a:pt x="1203" y="861"/>
                    <a:pt x="1202" y="854"/>
                  </a:cubicBezTo>
                  <a:cubicBezTo>
                    <a:pt x="1207" y="851"/>
                    <a:pt x="1213" y="850"/>
                    <a:pt x="1219" y="848"/>
                  </a:cubicBezTo>
                  <a:cubicBezTo>
                    <a:pt x="1218" y="841"/>
                    <a:pt x="1215" y="835"/>
                    <a:pt x="1209" y="832"/>
                  </a:cubicBezTo>
                  <a:cubicBezTo>
                    <a:pt x="1205" y="833"/>
                    <a:pt x="1205" y="837"/>
                    <a:pt x="1199" y="837"/>
                  </a:cubicBezTo>
                  <a:cubicBezTo>
                    <a:pt x="1182" y="828"/>
                    <a:pt x="1161" y="822"/>
                    <a:pt x="1146" y="811"/>
                  </a:cubicBezTo>
                  <a:cubicBezTo>
                    <a:pt x="1141" y="815"/>
                    <a:pt x="1136" y="819"/>
                    <a:pt x="1128" y="821"/>
                  </a:cubicBezTo>
                  <a:cubicBezTo>
                    <a:pt x="1129" y="828"/>
                    <a:pt x="1135" y="830"/>
                    <a:pt x="1137" y="837"/>
                  </a:cubicBezTo>
                  <a:cubicBezTo>
                    <a:pt x="1160" y="825"/>
                    <a:pt x="1184" y="844"/>
                    <a:pt x="1199" y="854"/>
                  </a:cubicBezTo>
                  <a:close/>
                  <a:moveTo>
                    <a:pt x="1202" y="824"/>
                  </a:moveTo>
                  <a:lnTo>
                    <a:pt x="1202" y="824"/>
                  </a:lnTo>
                  <a:cubicBezTo>
                    <a:pt x="1214" y="820"/>
                    <a:pt x="1226" y="816"/>
                    <a:pt x="1234" y="808"/>
                  </a:cubicBezTo>
                  <a:cubicBezTo>
                    <a:pt x="1225" y="801"/>
                    <a:pt x="1218" y="793"/>
                    <a:pt x="1215" y="782"/>
                  </a:cubicBezTo>
                  <a:cubicBezTo>
                    <a:pt x="1191" y="782"/>
                    <a:pt x="1176" y="774"/>
                    <a:pt x="1157" y="769"/>
                  </a:cubicBezTo>
                  <a:cubicBezTo>
                    <a:pt x="1153" y="776"/>
                    <a:pt x="1143" y="776"/>
                    <a:pt x="1140" y="785"/>
                  </a:cubicBezTo>
                  <a:cubicBezTo>
                    <a:pt x="1144" y="789"/>
                    <a:pt x="1146" y="794"/>
                    <a:pt x="1152" y="796"/>
                  </a:cubicBezTo>
                  <a:cubicBezTo>
                    <a:pt x="1167" y="777"/>
                    <a:pt x="1200" y="798"/>
                    <a:pt x="1219" y="801"/>
                  </a:cubicBezTo>
                  <a:cubicBezTo>
                    <a:pt x="1217" y="809"/>
                    <a:pt x="1208" y="809"/>
                    <a:pt x="1202" y="812"/>
                  </a:cubicBezTo>
                  <a:cubicBezTo>
                    <a:pt x="1194" y="804"/>
                    <a:pt x="1182" y="788"/>
                    <a:pt x="1167" y="799"/>
                  </a:cubicBezTo>
                  <a:cubicBezTo>
                    <a:pt x="1167" y="804"/>
                    <a:pt x="1166" y="809"/>
                    <a:pt x="1172" y="808"/>
                  </a:cubicBezTo>
                  <a:cubicBezTo>
                    <a:pt x="1176" y="806"/>
                    <a:pt x="1168" y="800"/>
                    <a:pt x="1175" y="799"/>
                  </a:cubicBezTo>
                  <a:cubicBezTo>
                    <a:pt x="1192" y="799"/>
                    <a:pt x="1198" y="810"/>
                    <a:pt x="1202" y="824"/>
                  </a:cubicBezTo>
                  <a:close/>
                  <a:moveTo>
                    <a:pt x="1252" y="685"/>
                  </a:moveTo>
                  <a:lnTo>
                    <a:pt x="1252" y="685"/>
                  </a:lnTo>
                  <a:cubicBezTo>
                    <a:pt x="1244" y="684"/>
                    <a:pt x="1243" y="673"/>
                    <a:pt x="1235" y="674"/>
                  </a:cubicBezTo>
                  <a:cubicBezTo>
                    <a:pt x="1232" y="674"/>
                    <a:pt x="1228" y="680"/>
                    <a:pt x="1223" y="681"/>
                  </a:cubicBezTo>
                  <a:cubicBezTo>
                    <a:pt x="1207" y="684"/>
                    <a:pt x="1187" y="681"/>
                    <a:pt x="1172" y="678"/>
                  </a:cubicBezTo>
                  <a:cubicBezTo>
                    <a:pt x="1168" y="683"/>
                    <a:pt x="1160" y="683"/>
                    <a:pt x="1159" y="690"/>
                  </a:cubicBezTo>
                  <a:cubicBezTo>
                    <a:pt x="1163" y="695"/>
                    <a:pt x="1168" y="699"/>
                    <a:pt x="1175" y="703"/>
                  </a:cubicBezTo>
                  <a:cubicBezTo>
                    <a:pt x="1194" y="684"/>
                    <a:pt x="1241" y="710"/>
                    <a:pt x="1252" y="685"/>
                  </a:cubicBezTo>
                  <a:close/>
                  <a:moveTo>
                    <a:pt x="1208" y="497"/>
                  </a:moveTo>
                  <a:lnTo>
                    <a:pt x="1208" y="497"/>
                  </a:lnTo>
                  <a:cubicBezTo>
                    <a:pt x="1205" y="503"/>
                    <a:pt x="1205" y="508"/>
                    <a:pt x="1209" y="512"/>
                  </a:cubicBezTo>
                  <a:lnTo>
                    <a:pt x="1219" y="512"/>
                  </a:lnTo>
                  <a:cubicBezTo>
                    <a:pt x="1223" y="504"/>
                    <a:pt x="1220" y="494"/>
                    <a:pt x="1208" y="497"/>
                  </a:cubicBezTo>
                  <a:close/>
                  <a:moveTo>
                    <a:pt x="1169" y="520"/>
                  </a:moveTo>
                  <a:lnTo>
                    <a:pt x="1169" y="520"/>
                  </a:lnTo>
                  <a:cubicBezTo>
                    <a:pt x="1173" y="524"/>
                    <a:pt x="1179" y="524"/>
                    <a:pt x="1185" y="521"/>
                  </a:cubicBezTo>
                  <a:cubicBezTo>
                    <a:pt x="1185" y="519"/>
                    <a:pt x="1184" y="517"/>
                    <a:pt x="1186" y="517"/>
                  </a:cubicBezTo>
                  <a:cubicBezTo>
                    <a:pt x="1187" y="505"/>
                    <a:pt x="1164" y="505"/>
                    <a:pt x="1169" y="520"/>
                  </a:cubicBezTo>
                  <a:close/>
                  <a:moveTo>
                    <a:pt x="1128" y="276"/>
                  </a:moveTo>
                  <a:lnTo>
                    <a:pt x="1128" y="276"/>
                  </a:lnTo>
                  <a:cubicBezTo>
                    <a:pt x="1110" y="298"/>
                    <a:pt x="1082" y="311"/>
                    <a:pt x="1059" y="329"/>
                  </a:cubicBezTo>
                  <a:cubicBezTo>
                    <a:pt x="1061" y="338"/>
                    <a:pt x="1056" y="344"/>
                    <a:pt x="1059" y="351"/>
                  </a:cubicBezTo>
                  <a:cubicBezTo>
                    <a:pt x="1067" y="351"/>
                    <a:pt x="1073" y="351"/>
                    <a:pt x="1078" y="352"/>
                  </a:cubicBezTo>
                  <a:lnTo>
                    <a:pt x="1078" y="340"/>
                  </a:lnTo>
                  <a:cubicBezTo>
                    <a:pt x="1098" y="314"/>
                    <a:pt x="1133" y="305"/>
                    <a:pt x="1153" y="280"/>
                  </a:cubicBezTo>
                  <a:cubicBezTo>
                    <a:pt x="1144" y="280"/>
                    <a:pt x="1135" y="279"/>
                    <a:pt x="1128" y="276"/>
                  </a:cubicBezTo>
                  <a:close/>
                  <a:moveTo>
                    <a:pt x="1035" y="301"/>
                  </a:moveTo>
                  <a:lnTo>
                    <a:pt x="1035" y="301"/>
                  </a:lnTo>
                  <a:cubicBezTo>
                    <a:pt x="1032" y="306"/>
                    <a:pt x="1038" y="318"/>
                    <a:pt x="1035" y="324"/>
                  </a:cubicBezTo>
                  <a:cubicBezTo>
                    <a:pt x="1043" y="323"/>
                    <a:pt x="1050" y="322"/>
                    <a:pt x="1057" y="319"/>
                  </a:cubicBezTo>
                  <a:cubicBezTo>
                    <a:pt x="1058" y="314"/>
                    <a:pt x="1054" y="313"/>
                    <a:pt x="1055" y="308"/>
                  </a:cubicBezTo>
                  <a:cubicBezTo>
                    <a:pt x="1074" y="283"/>
                    <a:pt x="1102" y="267"/>
                    <a:pt x="1124" y="244"/>
                  </a:cubicBezTo>
                  <a:cubicBezTo>
                    <a:pt x="1114" y="245"/>
                    <a:pt x="1106" y="244"/>
                    <a:pt x="1098" y="242"/>
                  </a:cubicBezTo>
                  <a:cubicBezTo>
                    <a:pt x="1080" y="264"/>
                    <a:pt x="1057" y="282"/>
                    <a:pt x="1035" y="301"/>
                  </a:cubicBezTo>
                  <a:close/>
                  <a:moveTo>
                    <a:pt x="1008" y="272"/>
                  </a:moveTo>
                  <a:lnTo>
                    <a:pt x="1008" y="272"/>
                  </a:lnTo>
                  <a:lnTo>
                    <a:pt x="1008" y="293"/>
                  </a:lnTo>
                  <a:cubicBezTo>
                    <a:pt x="1014" y="294"/>
                    <a:pt x="1019" y="296"/>
                    <a:pt x="1025" y="293"/>
                  </a:cubicBezTo>
                  <a:cubicBezTo>
                    <a:pt x="1031" y="269"/>
                    <a:pt x="1050" y="258"/>
                    <a:pt x="1068" y="246"/>
                  </a:cubicBezTo>
                  <a:cubicBezTo>
                    <a:pt x="1068" y="236"/>
                    <a:pt x="1067" y="226"/>
                    <a:pt x="1069" y="218"/>
                  </a:cubicBezTo>
                  <a:cubicBezTo>
                    <a:pt x="1061" y="218"/>
                    <a:pt x="1057" y="221"/>
                    <a:pt x="1048" y="220"/>
                  </a:cubicBezTo>
                  <a:cubicBezTo>
                    <a:pt x="1048" y="246"/>
                    <a:pt x="1028" y="262"/>
                    <a:pt x="1008" y="272"/>
                  </a:cubicBezTo>
                  <a:close/>
                  <a:moveTo>
                    <a:pt x="983" y="178"/>
                  </a:moveTo>
                  <a:lnTo>
                    <a:pt x="983" y="178"/>
                  </a:lnTo>
                  <a:cubicBezTo>
                    <a:pt x="979" y="195"/>
                    <a:pt x="965" y="203"/>
                    <a:pt x="956" y="216"/>
                  </a:cubicBezTo>
                  <a:cubicBezTo>
                    <a:pt x="955" y="225"/>
                    <a:pt x="958" y="231"/>
                    <a:pt x="957" y="240"/>
                  </a:cubicBezTo>
                  <a:cubicBezTo>
                    <a:pt x="950" y="241"/>
                    <a:pt x="938" y="238"/>
                    <a:pt x="933" y="242"/>
                  </a:cubicBezTo>
                  <a:cubicBezTo>
                    <a:pt x="943" y="245"/>
                    <a:pt x="943" y="260"/>
                    <a:pt x="953" y="267"/>
                  </a:cubicBezTo>
                  <a:cubicBezTo>
                    <a:pt x="965" y="276"/>
                    <a:pt x="988" y="279"/>
                    <a:pt x="1000" y="267"/>
                  </a:cubicBezTo>
                  <a:cubicBezTo>
                    <a:pt x="1002" y="261"/>
                    <a:pt x="1002" y="252"/>
                    <a:pt x="1003" y="246"/>
                  </a:cubicBezTo>
                  <a:cubicBezTo>
                    <a:pt x="1008" y="244"/>
                    <a:pt x="1012" y="239"/>
                    <a:pt x="1016" y="244"/>
                  </a:cubicBezTo>
                  <a:cubicBezTo>
                    <a:pt x="1015" y="232"/>
                    <a:pt x="1021" y="228"/>
                    <a:pt x="1026" y="223"/>
                  </a:cubicBezTo>
                  <a:cubicBezTo>
                    <a:pt x="1031" y="221"/>
                    <a:pt x="1032" y="230"/>
                    <a:pt x="1035" y="226"/>
                  </a:cubicBezTo>
                  <a:cubicBezTo>
                    <a:pt x="1028" y="213"/>
                    <a:pt x="1027" y="194"/>
                    <a:pt x="1023" y="178"/>
                  </a:cubicBezTo>
                  <a:cubicBezTo>
                    <a:pt x="1010" y="178"/>
                    <a:pt x="995" y="182"/>
                    <a:pt x="983" y="178"/>
                  </a:cubicBezTo>
                  <a:close/>
                  <a:moveTo>
                    <a:pt x="986" y="244"/>
                  </a:moveTo>
                  <a:lnTo>
                    <a:pt x="986" y="244"/>
                  </a:lnTo>
                  <a:cubicBezTo>
                    <a:pt x="997" y="278"/>
                    <a:pt x="951" y="276"/>
                    <a:pt x="956" y="244"/>
                  </a:cubicBezTo>
                  <a:cubicBezTo>
                    <a:pt x="961" y="240"/>
                    <a:pt x="981" y="240"/>
                    <a:pt x="986" y="244"/>
                  </a:cubicBezTo>
                  <a:close/>
                  <a:moveTo>
                    <a:pt x="1005" y="185"/>
                  </a:moveTo>
                  <a:lnTo>
                    <a:pt x="1005" y="185"/>
                  </a:lnTo>
                  <a:cubicBezTo>
                    <a:pt x="1019" y="207"/>
                    <a:pt x="1002" y="237"/>
                    <a:pt x="977" y="237"/>
                  </a:cubicBezTo>
                  <a:cubicBezTo>
                    <a:pt x="967" y="211"/>
                    <a:pt x="995" y="201"/>
                    <a:pt x="1005" y="185"/>
                  </a:cubicBezTo>
                  <a:close/>
                  <a:moveTo>
                    <a:pt x="959" y="125"/>
                  </a:moveTo>
                  <a:lnTo>
                    <a:pt x="959" y="125"/>
                  </a:lnTo>
                  <a:cubicBezTo>
                    <a:pt x="958" y="129"/>
                    <a:pt x="960" y="130"/>
                    <a:pt x="960" y="133"/>
                  </a:cubicBezTo>
                  <a:cubicBezTo>
                    <a:pt x="967" y="134"/>
                    <a:pt x="973" y="133"/>
                    <a:pt x="977" y="131"/>
                  </a:cubicBezTo>
                  <a:lnTo>
                    <a:pt x="977" y="122"/>
                  </a:lnTo>
                  <a:cubicBezTo>
                    <a:pt x="970" y="122"/>
                    <a:pt x="965" y="124"/>
                    <a:pt x="959" y="125"/>
                  </a:cubicBezTo>
                  <a:close/>
                  <a:moveTo>
                    <a:pt x="949" y="151"/>
                  </a:moveTo>
                  <a:lnTo>
                    <a:pt x="949" y="151"/>
                  </a:lnTo>
                  <a:cubicBezTo>
                    <a:pt x="956" y="176"/>
                    <a:pt x="934" y="197"/>
                    <a:pt x="917" y="207"/>
                  </a:cubicBezTo>
                  <a:cubicBezTo>
                    <a:pt x="918" y="214"/>
                    <a:pt x="923" y="218"/>
                    <a:pt x="921" y="229"/>
                  </a:cubicBezTo>
                  <a:cubicBezTo>
                    <a:pt x="929" y="230"/>
                    <a:pt x="932" y="227"/>
                    <a:pt x="939" y="227"/>
                  </a:cubicBezTo>
                  <a:cubicBezTo>
                    <a:pt x="932" y="190"/>
                    <a:pt x="983" y="185"/>
                    <a:pt x="966" y="145"/>
                  </a:cubicBezTo>
                  <a:cubicBezTo>
                    <a:pt x="959" y="145"/>
                    <a:pt x="951" y="146"/>
                    <a:pt x="949" y="151"/>
                  </a:cubicBezTo>
                  <a:close/>
                  <a:moveTo>
                    <a:pt x="1101" y="380"/>
                  </a:moveTo>
                  <a:lnTo>
                    <a:pt x="1101" y="380"/>
                  </a:lnTo>
                  <a:cubicBezTo>
                    <a:pt x="1097" y="362"/>
                    <a:pt x="1143" y="354"/>
                    <a:pt x="1150" y="344"/>
                  </a:cubicBezTo>
                  <a:cubicBezTo>
                    <a:pt x="1149" y="333"/>
                    <a:pt x="1154" y="329"/>
                    <a:pt x="1154" y="319"/>
                  </a:cubicBezTo>
                  <a:cubicBezTo>
                    <a:pt x="1144" y="319"/>
                    <a:pt x="1142" y="318"/>
                    <a:pt x="1133" y="319"/>
                  </a:cubicBezTo>
                  <a:cubicBezTo>
                    <a:pt x="1132" y="348"/>
                    <a:pt x="1101" y="347"/>
                    <a:pt x="1085" y="361"/>
                  </a:cubicBezTo>
                  <a:cubicBezTo>
                    <a:pt x="1086" y="371"/>
                    <a:pt x="1082" y="376"/>
                    <a:pt x="1082" y="386"/>
                  </a:cubicBezTo>
                  <a:cubicBezTo>
                    <a:pt x="1088" y="389"/>
                    <a:pt x="1101" y="386"/>
                    <a:pt x="1104" y="393"/>
                  </a:cubicBezTo>
                  <a:cubicBezTo>
                    <a:pt x="1104" y="401"/>
                    <a:pt x="1099" y="404"/>
                    <a:pt x="1100" y="413"/>
                  </a:cubicBezTo>
                  <a:cubicBezTo>
                    <a:pt x="1105" y="414"/>
                    <a:pt x="1109" y="415"/>
                    <a:pt x="1116" y="414"/>
                  </a:cubicBezTo>
                  <a:cubicBezTo>
                    <a:pt x="1124" y="392"/>
                    <a:pt x="1151" y="388"/>
                    <a:pt x="1173" y="378"/>
                  </a:cubicBezTo>
                  <a:cubicBezTo>
                    <a:pt x="1174" y="370"/>
                    <a:pt x="1179" y="366"/>
                    <a:pt x="1180" y="358"/>
                  </a:cubicBezTo>
                  <a:cubicBezTo>
                    <a:pt x="1173" y="358"/>
                    <a:pt x="1168" y="356"/>
                    <a:pt x="1160" y="357"/>
                  </a:cubicBezTo>
                  <a:cubicBezTo>
                    <a:pt x="1156" y="371"/>
                    <a:pt x="1105" y="398"/>
                    <a:pt x="1101" y="380"/>
                  </a:cubicBezTo>
                  <a:close/>
                  <a:moveTo>
                    <a:pt x="1202" y="448"/>
                  </a:moveTo>
                  <a:lnTo>
                    <a:pt x="1202" y="448"/>
                  </a:lnTo>
                  <a:cubicBezTo>
                    <a:pt x="1204" y="439"/>
                    <a:pt x="1211" y="435"/>
                    <a:pt x="1213" y="426"/>
                  </a:cubicBezTo>
                  <a:cubicBezTo>
                    <a:pt x="1205" y="423"/>
                    <a:pt x="1192" y="423"/>
                    <a:pt x="1189" y="414"/>
                  </a:cubicBezTo>
                  <a:cubicBezTo>
                    <a:pt x="1190" y="406"/>
                    <a:pt x="1196" y="403"/>
                    <a:pt x="1199" y="396"/>
                  </a:cubicBezTo>
                  <a:cubicBezTo>
                    <a:pt x="1193" y="393"/>
                    <a:pt x="1187" y="391"/>
                    <a:pt x="1179" y="391"/>
                  </a:cubicBezTo>
                  <a:cubicBezTo>
                    <a:pt x="1169" y="410"/>
                    <a:pt x="1140" y="417"/>
                    <a:pt x="1120" y="420"/>
                  </a:cubicBezTo>
                  <a:cubicBezTo>
                    <a:pt x="1117" y="426"/>
                    <a:pt x="1115" y="433"/>
                    <a:pt x="1113" y="440"/>
                  </a:cubicBezTo>
                  <a:cubicBezTo>
                    <a:pt x="1118" y="441"/>
                    <a:pt x="1120" y="444"/>
                    <a:pt x="1127" y="443"/>
                  </a:cubicBezTo>
                  <a:cubicBezTo>
                    <a:pt x="1133" y="431"/>
                    <a:pt x="1146" y="433"/>
                    <a:pt x="1162" y="427"/>
                  </a:cubicBezTo>
                  <a:cubicBezTo>
                    <a:pt x="1177" y="422"/>
                    <a:pt x="1186" y="414"/>
                    <a:pt x="1193" y="427"/>
                  </a:cubicBezTo>
                  <a:cubicBezTo>
                    <a:pt x="1181" y="453"/>
                    <a:pt x="1129" y="438"/>
                    <a:pt x="1124" y="471"/>
                  </a:cubicBezTo>
                  <a:cubicBezTo>
                    <a:pt x="1129" y="472"/>
                    <a:pt x="1133" y="475"/>
                    <a:pt x="1140" y="475"/>
                  </a:cubicBezTo>
                  <a:cubicBezTo>
                    <a:pt x="1152" y="463"/>
                    <a:pt x="1185" y="445"/>
                    <a:pt x="1205" y="459"/>
                  </a:cubicBezTo>
                  <a:cubicBezTo>
                    <a:pt x="1193" y="484"/>
                    <a:pt x="1144" y="472"/>
                    <a:pt x="1139" y="504"/>
                  </a:cubicBezTo>
                  <a:cubicBezTo>
                    <a:pt x="1146" y="505"/>
                    <a:pt x="1152" y="507"/>
                    <a:pt x="1157" y="510"/>
                  </a:cubicBezTo>
                  <a:cubicBezTo>
                    <a:pt x="1165" y="491"/>
                    <a:pt x="1189" y="489"/>
                    <a:pt x="1212" y="485"/>
                  </a:cubicBezTo>
                  <a:cubicBezTo>
                    <a:pt x="1216" y="477"/>
                    <a:pt x="1225" y="469"/>
                    <a:pt x="1223" y="461"/>
                  </a:cubicBezTo>
                  <a:cubicBezTo>
                    <a:pt x="1217" y="456"/>
                    <a:pt x="1206" y="455"/>
                    <a:pt x="1202" y="448"/>
                  </a:cubicBezTo>
                  <a:close/>
                  <a:moveTo>
                    <a:pt x="1164" y="563"/>
                  </a:moveTo>
                  <a:lnTo>
                    <a:pt x="1164" y="563"/>
                  </a:lnTo>
                  <a:cubicBezTo>
                    <a:pt x="1176" y="535"/>
                    <a:pt x="1237" y="562"/>
                    <a:pt x="1242" y="531"/>
                  </a:cubicBezTo>
                  <a:cubicBezTo>
                    <a:pt x="1235" y="524"/>
                    <a:pt x="1225" y="523"/>
                    <a:pt x="1219" y="531"/>
                  </a:cubicBezTo>
                  <a:cubicBezTo>
                    <a:pt x="1199" y="533"/>
                    <a:pt x="1182" y="538"/>
                    <a:pt x="1160" y="538"/>
                  </a:cubicBezTo>
                  <a:cubicBezTo>
                    <a:pt x="1159" y="548"/>
                    <a:pt x="1151" y="550"/>
                    <a:pt x="1150" y="559"/>
                  </a:cubicBezTo>
                  <a:cubicBezTo>
                    <a:pt x="1155" y="566"/>
                    <a:pt x="1167" y="566"/>
                    <a:pt x="1169" y="576"/>
                  </a:cubicBezTo>
                  <a:cubicBezTo>
                    <a:pt x="1165" y="582"/>
                    <a:pt x="1158" y="586"/>
                    <a:pt x="1154" y="592"/>
                  </a:cubicBezTo>
                  <a:cubicBezTo>
                    <a:pt x="1160" y="594"/>
                    <a:pt x="1164" y="597"/>
                    <a:pt x="1169" y="600"/>
                  </a:cubicBezTo>
                  <a:cubicBezTo>
                    <a:pt x="1176" y="598"/>
                    <a:pt x="1176" y="590"/>
                    <a:pt x="1182" y="587"/>
                  </a:cubicBezTo>
                  <a:cubicBezTo>
                    <a:pt x="1197" y="586"/>
                    <a:pt x="1218" y="582"/>
                    <a:pt x="1234" y="586"/>
                  </a:cubicBezTo>
                  <a:cubicBezTo>
                    <a:pt x="1238" y="579"/>
                    <a:pt x="1244" y="575"/>
                    <a:pt x="1249" y="569"/>
                  </a:cubicBezTo>
                  <a:cubicBezTo>
                    <a:pt x="1244" y="566"/>
                    <a:pt x="1240" y="563"/>
                    <a:pt x="1234" y="561"/>
                  </a:cubicBezTo>
                  <a:cubicBezTo>
                    <a:pt x="1216" y="571"/>
                    <a:pt x="1177" y="579"/>
                    <a:pt x="1164" y="563"/>
                  </a:cubicBezTo>
                  <a:close/>
                  <a:moveTo>
                    <a:pt x="1235" y="628"/>
                  </a:moveTo>
                  <a:lnTo>
                    <a:pt x="1235" y="628"/>
                  </a:lnTo>
                  <a:cubicBezTo>
                    <a:pt x="1239" y="619"/>
                    <a:pt x="1249" y="616"/>
                    <a:pt x="1254" y="608"/>
                  </a:cubicBezTo>
                  <a:cubicBezTo>
                    <a:pt x="1249" y="604"/>
                    <a:pt x="1243" y="601"/>
                    <a:pt x="1235" y="600"/>
                  </a:cubicBezTo>
                  <a:cubicBezTo>
                    <a:pt x="1224" y="628"/>
                    <a:pt x="1166" y="596"/>
                    <a:pt x="1157" y="623"/>
                  </a:cubicBezTo>
                  <a:cubicBezTo>
                    <a:pt x="1170" y="642"/>
                    <a:pt x="1221" y="612"/>
                    <a:pt x="1236" y="638"/>
                  </a:cubicBezTo>
                  <a:cubicBezTo>
                    <a:pt x="1226" y="652"/>
                    <a:pt x="1192" y="646"/>
                    <a:pt x="1172" y="645"/>
                  </a:cubicBezTo>
                  <a:cubicBezTo>
                    <a:pt x="1167" y="649"/>
                    <a:pt x="1161" y="653"/>
                    <a:pt x="1159" y="659"/>
                  </a:cubicBezTo>
                  <a:cubicBezTo>
                    <a:pt x="1165" y="662"/>
                    <a:pt x="1170" y="666"/>
                    <a:pt x="1176" y="668"/>
                  </a:cubicBezTo>
                  <a:cubicBezTo>
                    <a:pt x="1184" y="653"/>
                    <a:pt x="1222" y="660"/>
                    <a:pt x="1236" y="664"/>
                  </a:cubicBezTo>
                  <a:cubicBezTo>
                    <a:pt x="1242" y="657"/>
                    <a:pt x="1251" y="653"/>
                    <a:pt x="1255" y="645"/>
                  </a:cubicBezTo>
                  <a:cubicBezTo>
                    <a:pt x="1248" y="640"/>
                    <a:pt x="1239" y="636"/>
                    <a:pt x="1235" y="628"/>
                  </a:cubicBezTo>
                  <a:close/>
                  <a:moveTo>
                    <a:pt x="1231" y="737"/>
                  </a:moveTo>
                  <a:lnTo>
                    <a:pt x="1231" y="737"/>
                  </a:lnTo>
                  <a:cubicBezTo>
                    <a:pt x="1235" y="731"/>
                    <a:pt x="1243" y="729"/>
                    <a:pt x="1246" y="723"/>
                  </a:cubicBezTo>
                  <a:cubicBezTo>
                    <a:pt x="1243" y="718"/>
                    <a:pt x="1240" y="713"/>
                    <a:pt x="1232" y="713"/>
                  </a:cubicBezTo>
                  <a:cubicBezTo>
                    <a:pt x="1219" y="724"/>
                    <a:pt x="1191" y="715"/>
                    <a:pt x="1172" y="716"/>
                  </a:cubicBezTo>
                  <a:cubicBezTo>
                    <a:pt x="1165" y="722"/>
                    <a:pt x="1158" y="729"/>
                    <a:pt x="1152" y="737"/>
                  </a:cubicBezTo>
                  <a:cubicBezTo>
                    <a:pt x="1160" y="745"/>
                    <a:pt x="1169" y="752"/>
                    <a:pt x="1175" y="763"/>
                  </a:cubicBezTo>
                  <a:cubicBezTo>
                    <a:pt x="1194" y="761"/>
                    <a:pt x="1211" y="764"/>
                    <a:pt x="1228" y="769"/>
                  </a:cubicBezTo>
                  <a:cubicBezTo>
                    <a:pt x="1233" y="763"/>
                    <a:pt x="1241" y="760"/>
                    <a:pt x="1245" y="753"/>
                  </a:cubicBezTo>
                  <a:cubicBezTo>
                    <a:pt x="1241" y="747"/>
                    <a:pt x="1233" y="745"/>
                    <a:pt x="1231" y="737"/>
                  </a:cubicBezTo>
                  <a:close/>
                  <a:moveTo>
                    <a:pt x="1228" y="746"/>
                  </a:moveTo>
                  <a:lnTo>
                    <a:pt x="1228" y="746"/>
                  </a:lnTo>
                  <a:cubicBezTo>
                    <a:pt x="1213" y="756"/>
                    <a:pt x="1182" y="748"/>
                    <a:pt x="1164" y="746"/>
                  </a:cubicBezTo>
                  <a:cubicBezTo>
                    <a:pt x="1168" y="723"/>
                    <a:pt x="1227" y="726"/>
                    <a:pt x="1228" y="746"/>
                  </a:cubicBezTo>
                  <a:close/>
                  <a:moveTo>
                    <a:pt x="1210" y="900"/>
                  </a:moveTo>
                  <a:lnTo>
                    <a:pt x="1210" y="900"/>
                  </a:lnTo>
                  <a:cubicBezTo>
                    <a:pt x="1213" y="914"/>
                    <a:pt x="1199" y="921"/>
                    <a:pt x="1208" y="932"/>
                  </a:cubicBezTo>
                  <a:cubicBezTo>
                    <a:pt x="1216" y="928"/>
                    <a:pt x="1217" y="916"/>
                    <a:pt x="1221" y="907"/>
                  </a:cubicBezTo>
                  <a:cubicBezTo>
                    <a:pt x="1216" y="900"/>
                    <a:pt x="1211" y="893"/>
                    <a:pt x="1208" y="884"/>
                  </a:cubicBezTo>
                  <a:cubicBezTo>
                    <a:pt x="1175" y="880"/>
                    <a:pt x="1152" y="865"/>
                    <a:pt x="1130" y="850"/>
                  </a:cubicBezTo>
                  <a:cubicBezTo>
                    <a:pt x="1126" y="853"/>
                    <a:pt x="1120" y="854"/>
                    <a:pt x="1116" y="857"/>
                  </a:cubicBezTo>
                  <a:cubicBezTo>
                    <a:pt x="1117" y="864"/>
                    <a:pt x="1122" y="867"/>
                    <a:pt x="1124" y="873"/>
                  </a:cubicBezTo>
                  <a:cubicBezTo>
                    <a:pt x="1157" y="875"/>
                    <a:pt x="1176" y="893"/>
                    <a:pt x="1199" y="906"/>
                  </a:cubicBezTo>
                  <a:cubicBezTo>
                    <a:pt x="1202" y="903"/>
                    <a:pt x="1206" y="901"/>
                    <a:pt x="1210" y="900"/>
                  </a:cubicBezTo>
                  <a:close/>
                  <a:moveTo>
                    <a:pt x="1149" y="968"/>
                  </a:moveTo>
                  <a:lnTo>
                    <a:pt x="1149" y="968"/>
                  </a:lnTo>
                  <a:cubicBezTo>
                    <a:pt x="1143" y="973"/>
                    <a:pt x="1143" y="983"/>
                    <a:pt x="1150" y="986"/>
                  </a:cubicBezTo>
                  <a:cubicBezTo>
                    <a:pt x="1154" y="982"/>
                    <a:pt x="1154" y="974"/>
                    <a:pt x="1162" y="972"/>
                  </a:cubicBezTo>
                  <a:cubicBezTo>
                    <a:pt x="1169" y="974"/>
                    <a:pt x="1173" y="980"/>
                    <a:pt x="1180" y="982"/>
                  </a:cubicBezTo>
                  <a:cubicBezTo>
                    <a:pt x="1176" y="970"/>
                    <a:pt x="1166" y="965"/>
                    <a:pt x="1164" y="950"/>
                  </a:cubicBezTo>
                  <a:cubicBezTo>
                    <a:pt x="1150" y="946"/>
                    <a:pt x="1135" y="937"/>
                    <a:pt x="1121" y="927"/>
                  </a:cubicBezTo>
                  <a:cubicBezTo>
                    <a:pt x="1115" y="922"/>
                    <a:pt x="1111" y="914"/>
                    <a:pt x="1103" y="913"/>
                  </a:cubicBezTo>
                  <a:cubicBezTo>
                    <a:pt x="1096" y="912"/>
                    <a:pt x="1088" y="917"/>
                    <a:pt x="1080" y="919"/>
                  </a:cubicBezTo>
                  <a:cubicBezTo>
                    <a:pt x="1082" y="925"/>
                    <a:pt x="1084" y="930"/>
                    <a:pt x="1087" y="936"/>
                  </a:cubicBezTo>
                  <a:cubicBezTo>
                    <a:pt x="1116" y="928"/>
                    <a:pt x="1133" y="953"/>
                    <a:pt x="1149" y="968"/>
                  </a:cubicBezTo>
                  <a:close/>
                  <a:moveTo>
                    <a:pt x="1077" y="1056"/>
                  </a:moveTo>
                  <a:lnTo>
                    <a:pt x="1077" y="1056"/>
                  </a:lnTo>
                  <a:cubicBezTo>
                    <a:pt x="1075" y="1060"/>
                    <a:pt x="1070" y="1060"/>
                    <a:pt x="1069" y="1066"/>
                  </a:cubicBezTo>
                  <a:cubicBezTo>
                    <a:pt x="1070" y="1070"/>
                    <a:pt x="1071" y="1074"/>
                    <a:pt x="1072" y="1077"/>
                  </a:cubicBezTo>
                  <a:cubicBezTo>
                    <a:pt x="1081" y="1076"/>
                    <a:pt x="1079" y="1065"/>
                    <a:pt x="1088" y="1066"/>
                  </a:cubicBezTo>
                  <a:cubicBezTo>
                    <a:pt x="1096" y="1068"/>
                    <a:pt x="1098" y="1076"/>
                    <a:pt x="1105" y="1079"/>
                  </a:cubicBezTo>
                  <a:cubicBezTo>
                    <a:pt x="1107" y="1071"/>
                    <a:pt x="1101" y="1062"/>
                    <a:pt x="1104" y="1053"/>
                  </a:cubicBezTo>
                  <a:cubicBezTo>
                    <a:pt x="1081" y="1042"/>
                    <a:pt x="1070" y="1018"/>
                    <a:pt x="1046" y="1008"/>
                  </a:cubicBezTo>
                  <a:cubicBezTo>
                    <a:pt x="1047" y="989"/>
                    <a:pt x="1031" y="995"/>
                    <a:pt x="1018" y="998"/>
                  </a:cubicBezTo>
                  <a:cubicBezTo>
                    <a:pt x="1017" y="1005"/>
                    <a:pt x="1019" y="1008"/>
                    <a:pt x="1019" y="1014"/>
                  </a:cubicBezTo>
                  <a:cubicBezTo>
                    <a:pt x="1028" y="1014"/>
                    <a:pt x="1031" y="1012"/>
                    <a:pt x="1039" y="1014"/>
                  </a:cubicBezTo>
                  <a:cubicBezTo>
                    <a:pt x="1050" y="1029"/>
                    <a:pt x="1068" y="1038"/>
                    <a:pt x="1077" y="1056"/>
                  </a:cubicBezTo>
                  <a:close/>
                  <a:moveTo>
                    <a:pt x="956" y="1128"/>
                  </a:moveTo>
                  <a:lnTo>
                    <a:pt x="956" y="1128"/>
                  </a:lnTo>
                  <a:cubicBezTo>
                    <a:pt x="947" y="1144"/>
                    <a:pt x="971" y="1149"/>
                    <a:pt x="972" y="1133"/>
                  </a:cubicBezTo>
                  <a:cubicBezTo>
                    <a:pt x="968" y="1128"/>
                    <a:pt x="964" y="1126"/>
                    <a:pt x="956" y="1128"/>
                  </a:cubicBezTo>
                  <a:close/>
                  <a:moveTo>
                    <a:pt x="944" y="1082"/>
                  </a:moveTo>
                  <a:lnTo>
                    <a:pt x="944" y="1082"/>
                  </a:lnTo>
                  <a:cubicBezTo>
                    <a:pt x="951" y="1091"/>
                    <a:pt x="957" y="1101"/>
                    <a:pt x="962" y="1112"/>
                  </a:cubicBezTo>
                  <a:cubicBezTo>
                    <a:pt x="970" y="1112"/>
                    <a:pt x="981" y="1108"/>
                    <a:pt x="986" y="1113"/>
                  </a:cubicBezTo>
                  <a:cubicBezTo>
                    <a:pt x="989" y="1123"/>
                    <a:pt x="987" y="1137"/>
                    <a:pt x="992" y="1144"/>
                  </a:cubicBezTo>
                  <a:cubicBezTo>
                    <a:pt x="994" y="1131"/>
                    <a:pt x="1004" y="1126"/>
                    <a:pt x="1018" y="1125"/>
                  </a:cubicBezTo>
                  <a:cubicBezTo>
                    <a:pt x="1015" y="1114"/>
                    <a:pt x="1017" y="1104"/>
                    <a:pt x="1019" y="1095"/>
                  </a:cubicBezTo>
                  <a:cubicBezTo>
                    <a:pt x="1012" y="1089"/>
                    <a:pt x="1007" y="1081"/>
                    <a:pt x="1002" y="1073"/>
                  </a:cubicBezTo>
                  <a:cubicBezTo>
                    <a:pt x="996" y="1073"/>
                    <a:pt x="993" y="1075"/>
                    <a:pt x="986" y="1074"/>
                  </a:cubicBezTo>
                  <a:cubicBezTo>
                    <a:pt x="982" y="1062"/>
                    <a:pt x="984" y="1043"/>
                    <a:pt x="977" y="1033"/>
                  </a:cubicBezTo>
                  <a:cubicBezTo>
                    <a:pt x="973" y="1045"/>
                    <a:pt x="964" y="1053"/>
                    <a:pt x="949" y="1054"/>
                  </a:cubicBezTo>
                  <a:cubicBezTo>
                    <a:pt x="949" y="1066"/>
                    <a:pt x="946" y="1073"/>
                    <a:pt x="944" y="1082"/>
                  </a:cubicBezTo>
                  <a:close/>
                  <a:moveTo>
                    <a:pt x="998" y="1092"/>
                  </a:moveTo>
                  <a:lnTo>
                    <a:pt x="998" y="1092"/>
                  </a:lnTo>
                  <a:cubicBezTo>
                    <a:pt x="1003" y="1098"/>
                    <a:pt x="1009" y="1103"/>
                    <a:pt x="1009" y="1113"/>
                  </a:cubicBezTo>
                  <a:cubicBezTo>
                    <a:pt x="998" y="1112"/>
                    <a:pt x="998" y="1122"/>
                    <a:pt x="990" y="1125"/>
                  </a:cubicBezTo>
                  <a:cubicBezTo>
                    <a:pt x="991" y="1115"/>
                    <a:pt x="979" y="1090"/>
                    <a:pt x="998" y="1092"/>
                  </a:cubicBezTo>
                  <a:close/>
                  <a:moveTo>
                    <a:pt x="953" y="1073"/>
                  </a:moveTo>
                  <a:lnTo>
                    <a:pt x="953" y="1073"/>
                  </a:lnTo>
                  <a:cubicBezTo>
                    <a:pt x="962" y="1066"/>
                    <a:pt x="974" y="1063"/>
                    <a:pt x="976" y="1050"/>
                  </a:cubicBezTo>
                  <a:cubicBezTo>
                    <a:pt x="986" y="1058"/>
                    <a:pt x="982" y="1080"/>
                    <a:pt x="985" y="1096"/>
                  </a:cubicBezTo>
                  <a:cubicBezTo>
                    <a:pt x="964" y="1104"/>
                    <a:pt x="962" y="1081"/>
                    <a:pt x="953" y="1073"/>
                  </a:cubicBezTo>
                  <a:close/>
                  <a:moveTo>
                    <a:pt x="773" y="1113"/>
                  </a:moveTo>
                  <a:lnTo>
                    <a:pt x="773" y="1113"/>
                  </a:lnTo>
                  <a:cubicBezTo>
                    <a:pt x="872" y="1095"/>
                    <a:pt x="951" y="1043"/>
                    <a:pt x="1013" y="976"/>
                  </a:cubicBezTo>
                  <a:cubicBezTo>
                    <a:pt x="1074" y="911"/>
                    <a:pt x="1123" y="824"/>
                    <a:pt x="1137" y="718"/>
                  </a:cubicBezTo>
                  <a:cubicBezTo>
                    <a:pt x="1154" y="598"/>
                    <a:pt x="1126" y="495"/>
                    <a:pt x="1078" y="413"/>
                  </a:cubicBezTo>
                  <a:cubicBezTo>
                    <a:pt x="1031" y="332"/>
                    <a:pt x="967" y="268"/>
                    <a:pt x="882" y="227"/>
                  </a:cubicBezTo>
                  <a:cubicBezTo>
                    <a:pt x="882" y="226"/>
                    <a:pt x="882" y="225"/>
                    <a:pt x="881" y="226"/>
                  </a:cubicBezTo>
                  <a:cubicBezTo>
                    <a:pt x="879" y="226"/>
                    <a:pt x="879" y="227"/>
                    <a:pt x="878" y="229"/>
                  </a:cubicBezTo>
                  <a:cubicBezTo>
                    <a:pt x="880" y="229"/>
                    <a:pt x="880" y="230"/>
                    <a:pt x="881" y="230"/>
                  </a:cubicBezTo>
                  <a:cubicBezTo>
                    <a:pt x="991" y="287"/>
                    <a:pt x="1072" y="380"/>
                    <a:pt x="1113" y="507"/>
                  </a:cubicBezTo>
                  <a:cubicBezTo>
                    <a:pt x="1126" y="548"/>
                    <a:pt x="1140" y="596"/>
                    <a:pt x="1136" y="645"/>
                  </a:cubicBezTo>
                  <a:cubicBezTo>
                    <a:pt x="1116" y="648"/>
                    <a:pt x="1097" y="653"/>
                    <a:pt x="1077" y="655"/>
                  </a:cubicBezTo>
                  <a:cubicBezTo>
                    <a:pt x="1064" y="656"/>
                    <a:pt x="1051" y="653"/>
                    <a:pt x="1039" y="654"/>
                  </a:cubicBezTo>
                  <a:cubicBezTo>
                    <a:pt x="1034" y="654"/>
                    <a:pt x="1030" y="658"/>
                    <a:pt x="1025" y="658"/>
                  </a:cubicBezTo>
                  <a:cubicBezTo>
                    <a:pt x="977" y="660"/>
                    <a:pt x="926" y="652"/>
                    <a:pt x="877" y="648"/>
                  </a:cubicBezTo>
                  <a:cubicBezTo>
                    <a:pt x="857" y="765"/>
                    <a:pt x="867" y="919"/>
                    <a:pt x="982" y="922"/>
                  </a:cubicBezTo>
                  <a:cubicBezTo>
                    <a:pt x="1025" y="923"/>
                    <a:pt x="1059" y="897"/>
                    <a:pt x="1082" y="870"/>
                  </a:cubicBezTo>
                  <a:cubicBezTo>
                    <a:pt x="1053" y="933"/>
                    <a:pt x="1006" y="977"/>
                    <a:pt x="959" y="1023"/>
                  </a:cubicBezTo>
                  <a:cubicBezTo>
                    <a:pt x="906" y="1062"/>
                    <a:pt x="842" y="1090"/>
                    <a:pt x="773" y="1113"/>
                  </a:cubicBezTo>
                  <a:close/>
                  <a:moveTo>
                    <a:pt x="979" y="912"/>
                  </a:moveTo>
                  <a:lnTo>
                    <a:pt x="979" y="912"/>
                  </a:lnTo>
                  <a:cubicBezTo>
                    <a:pt x="989" y="894"/>
                    <a:pt x="1003" y="881"/>
                    <a:pt x="1015" y="865"/>
                  </a:cubicBezTo>
                  <a:cubicBezTo>
                    <a:pt x="1026" y="870"/>
                    <a:pt x="1030" y="882"/>
                    <a:pt x="1039" y="888"/>
                  </a:cubicBezTo>
                  <a:cubicBezTo>
                    <a:pt x="1036" y="897"/>
                    <a:pt x="1032" y="903"/>
                    <a:pt x="1023" y="906"/>
                  </a:cubicBezTo>
                  <a:cubicBezTo>
                    <a:pt x="1034" y="896"/>
                    <a:pt x="1027" y="875"/>
                    <a:pt x="1010" y="878"/>
                  </a:cubicBezTo>
                  <a:cubicBezTo>
                    <a:pt x="996" y="882"/>
                    <a:pt x="996" y="909"/>
                    <a:pt x="1019" y="906"/>
                  </a:cubicBezTo>
                  <a:cubicBezTo>
                    <a:pt x="1016" y="909"/>
                    <a:pt x="1012" y="911"/>
                    <a:pt x="1005" y="910"/>
                  </a:cubicBezTo>
                  <a:cubicBezTo>
                    <a:pt x="1002" y="905"/>
                    <a:pt x="999" y="900"/>
                    <a:pt x="993" y="897"/>
                  </a:cubicBezTo>
                  <a:cubicBezTo>
                    <a:pt x="990" y="901"/>
                    <a:pt x="1003" y="906"/>
                    <a:pt x="999" y="912"/>
                  </a:cubicBezTo>
                  <a:cubicBezTo>
                    <a:pt x="992" y="909"/>
                    <a:pt x="986" y="911"/>
                    <a:pt x="979" y="912"/>
                  </a:cubicBezTo>
                  <a:close/>
                  <a:moveTo>
                    <a:pt x="1003" y="894"/>
                  </a:moveTo>
                  <a:lnTo>
                    <a:pt x="1003" y="894"/>
                  </a:lnTo>
                  <a:cubicBezTo>
                    <a:pt x="1005" y="887"/>
                    <a:pt x="1009" y="881"/>
                    <a:pt x="1021" y="883"/>
                  </a:cubicBezTo>
                  <a:cubicBezTo>
                    <a:pt x="1023" y="886"/>
                    <a:pt x="1026" y="890"/>
                    <a:pt x="1025" y="897"/>
                  </a:cubicBezTo>
                  <a:cubicBezTo>
                    <a:pt x="1018" y="905"/>
                    <a:pt x="1007" y="903"/>
                    <a:pt x="1003" y="894"/>
                  </a:cubicBezTo>
                  <a:close/>
                  <a:moveTo>
                    <a:pt x="878" y="744"/>
                  </a:moveTo>
                  <a:lnTo>
                    <a:pt x="878" y="744"/>
                  </a:lnTo>
                  <a:cubicBezTo>
                    <a:pt x="936" y="747"/>
                    <a:pt x="1004" y="748"/>
                    <a:pt x="1064" y="746"/>
                  </a:cubicBezTo>
                  <a:cubicBezTo>
                    <a:pt x="1061" y="775"/>
                    <a:pt x="1082" y="788"/>
                    <a:pt x="1090" y="802"/>
                  </a:cubicBezTo>
                  <a:cubicBezTo>
                    <a:pt x="1024" y="810"/>
                    <a:pt x="947" y="810"/>
                    <a:pt x="881" y="805"/>
                  </a:cubicBezTo>
                  <a:cubicBezTo>
                    <a:pt x="877" y="788"/>
                    <a:pt x="874" y="770"/>
                    <a:pt x="875" y="749"/>
                  </a:cubicBezTo>
                  <a:cubicBezTo>
                    <a:pt x="875" y="746"/>
                    <a:pt x="876" y="745"/>
                    <a:pt x="878" y="744"/>
                  </a:cubicBezTo>
                  <a:close/>
                  <a:moveTo>
                    <a:pt x="1124" y="658"/>
                  </a:moveTo>
                  <a:lnTo>
                    <a:pt x="1124" y="658"/>
                  </a:lnTo>
                  <a:cubicBezTo>
                    <a:pt x="1116" y="661"/>
                    <a:pt x="1112" y="668"/>
                    <a:pt x="1104" y="671"/>
                  </a:cubicBezTo>
                  <a:cubicBezTo>
                    <a:pt x="1103" y="667"/>
                    <a:pt x="1103" y="664"/>
                    <a:pt x="1098" y="664"/>
                  </a:cubicBezTo>
                  <a:cubicBezTo>
                    <a:pt x="1095" y="667"/>
                    <a:pt x="1105" y="668"/>
                    <a:pt x="1103" y="675"/>
                  </a:cubicBezTo>
                  <a:cubicBezTo>
                    <a:pt x="1088" y="651"/>
                    <a:pt x="1060" y="690"/>
                    <a:pt x="1087" y="691"/>
                  </a:cubicBezTo>
                  <a:cubicBezTo>
                    <a:pt x="1087" y="695"/>
                    <a:pt x="1082" y="694"/>
                    <a:pt x="1082" y="698"/>
                  </a:cubicBezTo>
                  <a:cubicBezTo>
                    <a:pt x="1075" y="697"/>
                    <a:pt x="1075" y="688"/>
                    <a:pt x="1068" y="685"/>
                  </a:cubicBezTo>
                  <a:cubicBezTo>
                    <a:pt x="1068" y="695"/>
                    <a:pt x="1081" y="697"/>
                    <a:pt x="1078" y="706"/>
                  </a:cubicBezTo>
                  <a:cubicBezTo>
                    <a:pt x="1061" y="676"/>
                    <a:pt x="1034" y="729"/>
                    <a:pt x="1068" y="723"/>
                  </a:cubicBezTo>
                  <a:cubicBezTo>
                    <a:pt x="1072" y="725"/>
                    <a:pt x="1065" y="731"/>
                    <a:pt x="1064" y="733"/>
                  </a:cubicBezTo>
                  <a:cubicBezTo>
                    <a:pt x="1056" y="728"/>
                    <a:pt x="1052" y="720"/>
                    <a:pt x="1045" y="714"/>
                  </a:cubicBezTo>
                  <a:cubicBezTo>
                    <a:pt x="1045" y="722"/>
                    <a:pt x="1059" y="729"/>
                    <a:pt x="1062" y="739"/>
                  </a:cubicBezTo>
                  <a:cubicBezTo>
                    <a:pt x="1040" y="741"/>
                    <a:pt x="1015" y="743"/>
                    <a:pt x="990" y="743"/>
                  </a:cubicBezTo>
                  <a:cubicBezTo>
                    <a:pt x="951" y="743"/>
                    <a:pt x="910" y="740"/>
                    <a:pt x="877" y="734"/>
                  </a:cubicBezTo>
                  <a:cubicBezTo>
                    <a:pt x="876" y="718"/>
                    <a:pt x="891" y="708"/>
                    <a:pt x="900" y="697"/>
                  </a:cubicBezTo>
                  <a:cubicBezTo>
                    <a:pt x="908" y="687"/>
                    <a:pt x="915" y="678"/>
                    <a:pt x="921" y="668"/>
                  </a:cubicBezTo>
                  <a:cubicBezTo>
                    <a:pt x="906" y="678"/>
                    <a:pt x="893" y="703"/>
                    <a:pt x="877" y="717"/>
                  </a:cubicBezTo>
                  <a:cubicBezTo>
                    <a:pt x="879" y="698"/>
                    <a:pt x="876" y="672"/>
                    <a:pt x="884" y="658"/>
                  </a:cubicBezTo>
                  <a:cubicBezTo>
                    <a:pt x="957" y="668"/>
                    <a:pt x="1048" y="670"/>
                    <a:pt x="1121" y="655"/>
                  </a:cubicBezTo>
                  <a:cubicBezTo>
                    <a:pt x="1124" y="655"/>
                    <a:pt x="1124" y="656"/>
                    <a:pt x="1124" y="658"/>
                  </a:cubicBezTo>
                  <a:close/>
                  <a:moveTo>
                    <a:pt x="1074" y="704"/>
                  </a:moveTo>
                  <a:lnTo>
                    <a:pt x="1074" y="704"/>
                  </a:lnTo>
                  <a:cubicBezTo>
                    <a:pt x="1074" y="710"/>
                    <a:pt x="1074" y="715"/>
                    <a:pt x="1072" y="718"/>
                  </a:cubicBezTo>
                  <a:cubicBezTo>
                    <a:pt x="1045" y="733"/>
                    <a:pt x="1051" y="685"/>
                    <a:pt x="1074" y="704"/>
                  </a:cubicBezTo>
                  <a:close/>
                  <a:moveTo>
                    <a:pt x="1098" y="677"/>
                  </a:moveTo>
                  <a:lnTo>
                    <a:pt x="1098" y="677"/>
                  </a:lnTo>
                  <a:cubicBezTo>
                    <a:pt x="1097" y="683"/>
                    <a:pt x="1091" y="684"/>
                    <a:pt x="1090" y="690"/>
                  </a:cubicBezTo>
                  <a:cubicBezTo>
                    <a:pt x="1063" y="688"/>
                    <a:pt x="1086" y="657"/>
                    <a:pt x="1098" y="677"/>
                  </a:cubicBezTo>
                  <a:close/>
                  <a:moveTo>
                    <a:pt x="1111" y="803"/>
                  </a:moveTo>
                  <a:lnTo>
                    <a:pt x="1111" y="803"/>
                  </a:lnTo>
                  <a:cubicBezTo>
                    <a:pt x="1036" y="774"/>
                    <a:pt x="1088" y="679"/>
                    <a:pt x="1136" y="658"/>
                  </a:cubicBezTo>
                  <a:cubicBezTo>
                    <a:pt x="1138" y="711"/>
                    <a:pt x="1124" y="760"/>
                    <a:pt x="1111" y="803"/>
                  </a:cubicBezTo>
                  <a:close/>
                  <a:moveTo>
                    <a:pt x="1095" y="806"/>
                  </a:moveTo>
                  <a:lnTo>
                    <a:pt x="1095" y="806"/>
                  </a:lnTo>
                  <a:cubicBezTo>
                    <a:pt x="1089" y="846"/>
                    <a:pt x="1061" y="860"/>
                    <a:pt x="1039" y="887"/>
                  </a:cubicBezTo>
                  <a:cubicBezTo>
                    <a:pt x="1035" y="876"/>
                    <a:pt x="1025" y="871"/>
                    <a:pt x="1018" y="864"/>
                  </a:cubicBezTo>
                  <a:cubicBezTo>
                    <a:pt x="1028" y="845"/>
                    <a:pt x="1045" y="832"/>
                    <a:pt x="1055" y="814"/>
                  </a:cubicBezTo>
                  <a:cubicBezTo>
                    <a:pt x="1031" y="835"/>
                    <a:pt x="1012" y="865"/>
                    <a:pt x="990" y="891"/>
                  </a:cubicBezTo>
                  <a:cubicBezTo>
                    <a:pt x="984" y="899"/>
                    <a:pt x="978" y="913"/>
                    <a:pt x="966" y="910"/>
                  </a:cubicBezTo>
                  <a:cubicBezTo>
                    <a:pt x="1000" y="896"/>
                    <a:pt x="951" y="864"/>
                    <a:pt x="949" y="894"/>
                  </a:cubicBezTo>
                  <a:cubicBezTo>
                    <a:pt x="948" y="900"/>
                    <a:pt x="955" y="903"/>
                    <a:pt x="954" y="907"/>
                  </a:cubicBezTo>
                  <a:cubicBezTo>
                    <a:pt x="945" y="906"/>
                    <a:pt x="945" y="897"/>
                    <a:pt x="937" y="899"/>
                  </a:cubicBezTo>
                  <a:cubicBezTo>
                    <a:pt x="957" y="870"/>
                    <a:pt x="983" y="846"/>
                    <a:pt x="1002" y="816"/>
                  </a:cubicBezTo>
                  <a:cubicBezTo>
                    <a:pt x="976" y="840"/>
                    <a:pt x="958" y="871"/>
                    <a:pt x="933" y="896"/>
                  </a:cubicBezTo>
                  <a:cubicBezTo>
                    <a:pt x="922" y="890"/>
                    <a:pt x="912" y="883"/>
                    <a:pt x="908" y="871"/>
                  </a:cubicBezTo>
                  <a:cubicBezTo>
                    <a:pt x="923" y="854"/>
                    <a:pt x="939" y="837"/>
                    <a:pt x="951" y="818"/>
                  </a:cubicBezTo>
                  <a:cubicBezTo>
                    <a:pt x="935" y="829"/>
                    <a:pt x="926" y="847"/>
                    <a:pt x="913" y="861"/>
                  </a:cubicBezTo>
                  <a:cubicBezTo>
                    <a:pt x="907" y="860"/>
                    <a:pt x="906" y="855"/>
                    <a:pt x="901" y="854"/>
                  </a:cubicBezTo>
                  <a:cubicBezTo>
                    <a:pt x="896" y="859"/>
                    <a:pt x="914" y="861"/>
                    <a:pt x="908" y="867"/>
                  </a:cubicBezTo>
                  <a:cubicBezTo>
                    <a:pt x="898" y="867"/>
                    <a:pt x="895" y="852"/>
                    <a:pt x="891" y="842"/>
                  </a:cubicBezTo>
                  <a:cubicBezTo>
                    <a:pt x="887" y="832"/>
                    <a:pt x="880" y="820"/>
                    <a:pt x="884" y="809"/>
                  </a:cubicBezTo>
                  <a:cubicBezTo>
                    <a:pt x="952" y="814"/>
                    <a:pt x="1030" y="813"/>
                    <a:pt x="1095" y="806"/>
                  </a:cubicBezTo>
                  <a:close/>
                  <a:moveTo>
                    <a:pt x="951" y="896"/>
                  </a:moveTo>
                  <a:lnTo>
                    <a:pt x="951" y="896"/>
                  </a:lnTo>
                  <a:cubicBezTo>
                    <a:pt x="950" y="880"/>
                    <a:pt x="981" y="880"/>
                    <a:pt x="973" y="901"/>
                  </a:cubicBezTo>
                  <a:cubicBezTo>
                    <a:pt x="965" y="909"/>
                    <a:pt x="952" y="904"/>
                    <a:pt x="951" y="896"/>
                  </a:cubicBezTo>
                  <a:close/>
                  <a:moveTo>
                    <a:pt x="1084" y="842"/>
                  </a:moveTo>
                  <a:lnTo>
                    <a:pt x="1084" y="842"/>
                  </a:lnTo>
                  <a:cubicBezTo>
                    <a:pt x="1080" y="849"/>
                    <a:pt x="1079" y="864"/>
                    <a:pt x="1069" y="861"/>
                  </a:cubicBezTo>
                  <a:cubicBezTo>
                    <a:pt x="1072" y="866"/>
                    <a:pt x="1069" y="871"/>
                    <a:pt x="1067" y="874"/>
                  </a:cubicBezTo>
                  <a:cubicBezTo>
                    <a:pt x="1052" y="871"/>
                    <a:pt x="1055" y="896"/>
                    <a:pt x="1039" y="896"/>
                  </a:cubicBezTo>
                  <a:cubicBezTo>
                    <a:pt x="1053" y="877"/>
                    <a:pt x="1066" y="857"/>
                    <a:pt x="1084" y="842"/>
                  </a:cubicBezTo>
                  <a:close/>
                  <a:moveTo>
                    <a:pt x="1077" y="841"/>
                  </a:moveTo>
                  <a:lnTo>
                    <a:pt x="1077" y="841"/>
                  </a:lnTo>
                  <a:cubicBezTo>
                    <a:pt x="1079" y="836"/>
                    <a:pt x="1078" y="828"/>
                    <a:pt x="1077" y="822"/>
                  </a:cubicBezTo>
                  <a:cubicBezTo>
                    <a:pt x="1046" y="800"/>
                    <a:pt x="1047" y="862"/>
                    <a:pt x="1077" y="841"/>
                  </a:cubicBezTo>
                  <a:close/>
                  <a:moveTo>
                    <a:pt x="1057" y="824"/>
                  </a:moveTo>
                  <a:lnTo>
                    <a:pt x="1057" y="824"/>
                  </a:lnTo>
                  <a:cubicBezTo>
                    <a:pt x="1064" y="824"/>
                    <a:pt x="1061" y="820"/>
                    <a:pt x="1067" y="821"/>
                  </a:cubicBezTo>
                  <a:cubicBezTo>
                    <a:pt x="1095" y="824"/>
                    <a:pt x="1047" y="865"/>
                    <a:pt x="1057" y="824"/>
                  </a:cubicBezTo>
                  <a:close/>
                  <a:moveTo>
                    <a:pt x="1085" y="827"/>
                  </a:moveTo>
                  <a:lnTo>
                    <a:pt x="1085" y="827"/>
                  </a:lnTo>
                  <a:cubicBezTo>
                    <a:pt x="1084" y="821"/>
                    <a:pt x="1078" y="812"/>
                    <a:pt x="1072" y="815"/>
                  </a:cubicBezTo>
                  <a:cubicBezTo>
                    <a:pt x="1078" y="817"/>
                    <a:pt x="1080" y="824"/>
                    <a:pt x="1085" y="827"/>
                  </a:cubicBezTo>
                  <a:close/>
                  <a:moveTo>
                    <a:pt x="1064" y="854"/>
                  </a:moveTo>
                  <a:lnTo>
                    <a:pt x="1064" y="854"/>
                  </a:lnTo>
                  <a:cubicBezTo>
                    <a:pt x="1057" y="848"/>
                    <a:pt x="1053" y="840"/>
                    <a:pt x="1045" y="835"/>
                  </a:cubicBezTo>
                  <a:cubicBezTo>
                    <a:pt x="1049" y="843"/>
                    <a:pt x="1057" y="854"/>
                    <a:pt x="1064" y="854"/>
                  </a:cubicBezTo>
                  <a:close/>
                  <a:moveTo>
                    <a:pt x="1046" y="850"/>
                  </a:moveTo>
                  <a:lnTo>
                    <a:pt x="1046" y="850"/>
                  </a:lnTo>
                  <a:cubicBezTo>
                    <a:pt x="1024" y="839"/>
                    <a:pt x="1024" y="878"/>
                    <a:pt x="1044" y="876"/>
                  </a:cubicBezTo>
                  <a:cubicBezTo>
                    <a:pt x="1054" y="874"/>
                    <a:pt x="1057" y="862"/>
                    <a:pt x="1052" y="854"/>
                  </a:cubicBezTo>
                  <a:cubicBezTo>
                    <a:pt x="1056" y="864"/>
                    <a:pt x="1036" y="883"/>
                    <a:pt x="1031" y="864"/>
                  </a:cubicBezTo>
                  <a:cubicBezTo>
                    <a:pt x="1028" y="855"/>
                    <a:pt x="1037" y="846"/>
                    <a:pt x="1046" y="850"/>
                  </a:cubicBezTo>
                  <a:close/>
                  <a:moveTo>
                    <a:pt x="1052" y="854"/>
                  </a:moveTo>
                  <a:lnTo>
                    <a:pt x="1052" y="854"/>
                  </a:lnTo>
                  <a:cubicBezTo>
                    <a:pt x="1051" y="852"/>
                    <a:pt x="1049" y="851"/>
                    <a:pt x="1046" y="850"/>
                  </a:cubicBezTo>
                  <a:cubicBezTo>
                    <a:pt x="1049" y="851"/>
                    <a:pt x="1050" y="852"/>
                    <a:pt x="1052" y="854"/>
                  </a:cubicBezTo>
                  <a:close/>
                  <a:moveTo>
                    <a:pt x="1038" y="825"/>
                  </a:moveTo>
                  <a:lnTo>
                    <a:pt x="1038" y="825"/>
                  </a:lnTo>
                  <a:cubicBezTo>
                    <a:pt x="1037" y="821"/>
                    <a:pt x="1031" y="814"/>
                    <a:pt x="1028" y="816"/>
                  </a:cubicBezTo>
                  <a:cubicBezTo>
                    <a:pt x="1031" y="819"/>
                    <a:pt x="1032" y="825"/>
                    <a:pt x="1038" y="825"/>
                  </a:cubicBezTo>
                  <a:close/>
                  <a:moveTo>
                    <a:pt x="1000" y="831"/>
                  </a:moveTo>
                  <a:lnTo>
                    <a:pt x="1000" y="831"/>
                  </a:lnTo>
                  <a:cubicBezTo>
                    <a:pt x="1001" y="839"/>
                    <a:pt x="1007" y="843"/>
                    <a:pt x="1021" y="845"/>
                  </a:cubicBezTo>
                  <a:cubicBezTo>
                    <a:pt x="1052" y="829"/>
                    <a:pt x="999" y="800"/>
                    <a:pt x="1000" y="831"/>
                  </a:cubicBezTo>
                  <a:close/>
                  <a:moveTo>
                    <a:pt x="1026" y="829"/>
                  </a:moveTo>
                  <a:lnTo>
                    <a:pt x="1026" y="829"/>
                  </a:lnTo>
                  <a:cubicBezTo>
                    <a:pt x="1029" y="858"/>
                    <a:pt x="986" y="828"/>
                    <a:pt x="1013" y="821"/>
                  </a:cubicBezTo>
                  <a:cubicBezTo>
                    <a:pt x="1018" y="820"/>
                    <a:pt x="1025" y="820"/>
                    <a:pt x="1026" y="829"/>
                  </a:cubicBezTo>
                  <a:close/>
                  <a:moveTo>
                    <a:pt x="1013" y="855"/>
                  </a:moveTo>
                  <a:lnTo>
                    <a:pt x="1013" y="855"/>
                  </a:lnTo>
                  <a:cubicBezTo>
                    <a:pt x="1006" y="849"/>
                    <a:pt x="1002" y="840"/>
                    <a:pt x="993" y="835"/>
                  </a:cubicBezTo>
                  <a:cubicBezTo>
                    <a:pt x="998" y="843"/>
                    <a:pt x="1006" y="855"/>
                    <a:pt x="1013" y="855"/>
                  </a:cubicBezTo>
                  <a:close/>
                  <a:moveTo>
                    <a:pt x="990" y="848"/>
                  </a:moveTo>
                  <a:lnTo>
                    <a:pt x="990" y="848"/>
                  </a:lnTo>
                  <a:cubicBezTo>
                    <a:pt x="972" y="850"/>
                    <a:pt x="976" y="876"/>
                    <a:pt x="989" y="877"/>
                  </a:cubicBezTo>
                  <a:cubicBezTo>
                    <a:pt x="1006" y="879"/>
                    <a:pt x="1010" y="846"/>
                    <a:pt x="990" y="848"/>
                  </a:cubicBezTo>
                  <a:close/>
                  <a:moveTo>
                    <a:pt x="1000" y="867"/>
                  </a:moveTo>
                  <a:lnTo>
                    <a:pt x="1000" y="867"/>
                  </a:lnTo>
                  <a:cubicBezTo>
                    <a:pt x="997" y="871"/>
                    <a:pt x="986" y="873"/>
                    <a:pt x="982" y="868"/>
                  </a:cubicBezTo>
                  <a:cubicBezTo>
                    <a:pt x="973" y="850"/>
                    <a:pt x="1005" y="844"/>
                    <a:pt x="1000" y="867"/>
                  </a:cubicBezTo>
                  <a:close/>
                  <a:moveTo>
                    <a:pt x="986" y="888"/>
                  </a:moveTo>
                  <a:lnTo>
                    <a:pt x="986" y="888"/>
                  </a:lnTo>
                  <a:cubicBezTo>
                    <a:pt x="982" y="881"/>
                    <a:pt x="974" y="869"/>
                    <a:pt x="967" y="870"/>
                  </a:cubicBezTo>
                  <a:cubicBezTo>
                    <a:pt x="975" y="875"/>
                    <a:pt x="978" y="884"/>
                    <a:pt x="986" y="888"/>
                  </a:cubicBezTo>
                  <a:close/>
                  <a:moveTo>
                    <a:pt x="987" y="827"/>
                  </a:moveTo>
                  <a:lnTo>
                    <a:pt x="987" y="827"/>
                  </a:lnTo>
                  <a:cubicBezTo>
                    <a:pt x="987" y="823"/>
                    <a:pt x="982" y="816"/>
                    <a:pt x="979" y="819"/>
                  </a:cubicBezTo>
                  <a:cubicBezTo>
                    <a:pt x="983" y="821"/>
                    <a:pt x="984" y="825"/>
                    <a:pt x="987" y="827"/>
                  </a:cubicBezTo>
                  <a:close/>
                  <a:moveTo>
                    <a:pt x="963" y="818"/>
                  </a:moveTo>
                  <a:lnTo>
                    <a:pt x="963" y="818"/>
                  </a:lnTo>
                  <a:cubicBezTo>
                    <a:pt x="941" y="822"/>
                    <a:pt x="952" y="851"/>
                    <a:pt x="970" y="845"/>
                  </a:cubicBezTo>
                  <a:cubicBezTo>
                    <a:pt x="984" y="841"/>
                    <a:pt x="979" y="815"/>
                    <a:pt x="963" y="818"/>
                  </a:cubicBezTo>
                  <a:close/>
                  <a:moveTo>
                    <a:pt x="977" y="832"/>
                  </a:moveTo>
                  <a:lnTo>
                    <a:pt x="977" y="832"/>
                  </a:lnTo>
                  <a:cubicBezTo>
                    <a:pt x="974" y="847"/>
                    <a:pt x="955" y="844"/>
                    <a:pt x="954" y="832"/>
                  </a:cubicBezTo>
                  <a:cubicBezTo>
                    <a:pt x="953" y="818"/>
                    <a:pt x="974" y="817"/>
                    <a:pt x="977" y="832"/>
                  </a:cubicBezTo>
                  <a:close/>
                  <a:moveTo>
                    <a:pt x="941" y="835"/>
                  </a:moveTo>
                  <a:lnTo>
                    <a:pt x="941" y="835"/>
                  </a:lnTo>
                  <a:cubicBezTo>
                    <a:pt x="946" y="845"/>
                    <a:pt x="953" y="853"/>
                    <a:pt x="962" y="858"/>
                  </a:cubicBezTo>
                  <a:cubicBezTo>
                    <a:pt x="957" y="849"/>
                    <a:pt x="950" y="841"/>
                    <a:pt x="941" y="835"/>
                  </a:cubicBezTo>
                  <a:close/>
                  <a:moveTo>
                    <a:pt x="944" y="877"/>
                  </a:moveTo>
                  <a:lnTo>
                    <a:pt x="944" y="877"/>
                  </a:lnTo>
                  <a:cubicBezTo>
                    <a:pt x="949" y="873"/>
                    <a:pt x="952" y="867"/>
                    <a:pt x="954" y="861"/>
                  </a:cubicBezTo>
                  <a:cubicBezTo>
                    <a:pt x="939" y="828"/>
                    <a:pt x="901" y="878"/>
                    <a:pt x="944" y="877"/>
                  </a:cubicBezTo>
                  <a:close/>
                  <a:moveTo>
                    <a:pt x="950" y="867"/>
                  </a:moveTo>
                  <a:lnTo>
                    <a:pt x="950" y="867"/>
                  </a:lnTo>
                  <a:cubicBezTo>
                    <a:pt x="943" y="879"/>
                    <a:pt x="926" y="874"/>
                    <a:pt x="927" y="863"/>
                  </a:cubicBezTo>
                  <a:cubicBezTo>
                    <a:pt x="928" y="849"/>
                    <a:pt x="950" y="849"/>
                    <a:pt x="950" y="867"/>
                  </a:cubicBezTo>
                  <a:close/>
                  <a:moveTo>
                    <a:pt x="914" y="870"/>
                  </a:moveTo>
                  <a:lnTo>
                    <a:pt x="914" y="870"/>
                  </a:lnTo>
                  <a:cubicBezTo>
                    <a:pt x="918" y="877"/>
                    <a:pt x="926" y="890"/>
                    <a:pt x="934" y="888"/>
                  </a:cubicBezTo>
                  <a:cubicBezTo>
                    <a:pt x="927" y="883"/>
                    <a:pt x="923" y="873"/>
                    <a:pt x="914" y="870"/>
                  </a:cubicBezTo>
                  <a:close/>
                  <a:moveTo>
                    <a:pt x="936" y="827"/>
                  </a:moveTo>
                  <a:lnTo>
                    <a:pt x="936" y="827"/>
                  </a:lnTo>
                  <a:cubicBezTo>
                    <a:pt x="932" y="824"/>
                    <a:pt x="931" y="819"/>
                    <a:pt x="926" y="818"/>
                  </a:cubicBezTo>
                  <a:cubicBezTo>
                    <a:pt x="926" y="822"/>
                    <a:pt x="932" y="830"/>
                    <a:pt x="936" y="827"/>
                  </a:cubicBezTo>
                  <a:close/>
                  <a:moveTo>
                    <a:pt x="908" y="821"/>
                  </a:moveTo>
                  <a:lnTo>
                    <a:pt x="908" y="821"/>
                  </a:lnTo>
                  <a:cubicBezTo>
                    <a:pt x="892" y="826"/>
                    <a:pt x="897" y="850"/>
                    <a:pt x="913" y="850"/>
                  </a:cubicBezTo>
                  <a:cubicBezTo>
                    <a:pt x="930" y="849"/>
                    <a:pt x="932" y="814"/>
                    <a:pt x="908" y="821"/>
                  </a:cubicBezTo>
                  <a:close/>
                  <a:moveTo>
                    <a:pt x="916" y="845"/>
                  </a:moveTo>
                  <a:lnTo>
                    <a:pt x="916" y="845"/>
                  </a:lnTo>
                  <a:cubicBezTo>
                    <a:pt x="896" y="851"/>
                    <a:pt x="895" y="814"/>
                    <a:pt x="920" y="825"/>
                  </a:cubicBezTo>
                  <a:cubicBezTo>
                    <a:pt x="926" y="833"/>
                    <a:pt x="922" y="843"/>
                    <a:pt x="916" y="845"/>
                  </a:cubicBezTo>
                  <a:close/>
                  <a:moveTo>
                    <a:pt x="901" y="816"/>
                  </a:moveTo>
                  <a:lnTo>
                    <a:pt x="901" y="816"/>
                  </a:lnTo>
                  <a:cubicBezTo>
                    <a:pt x="894" y="817"/>
                    <a:pt x="892" y="821"/>
                    <a:pt x="891" y="828"/>
                  </a:cubicBezTo>
                  <a:cubicBezTo>
                    <a:pt x="897" y="827"/>
                    <a:pt x="898" y="821"/>
                    <a:pt x="901" y="816"/>
                  </a:cubicBezTo>
                  <a:close/>
                  <a:moveTo>
                    <a:pt x="1078" y="668"/>
                  </a:moveTo>
                  <a:lnTo>
                    <a:pt x="1078" y="668"/>
                  </a:lnTo>
                  <a:cubicBezTo>
                    <a:pt x="1078" y="666"/>
                    <a:pt x="1078" y="664"/>
                    <a:pt x="1077" y="664"/>
                  </a:cubicBezTo>
                  <a:cubicBezTo>
                    <a:pt x="1057" y="688"/>
                    <a:pt x="1036" y="711"/>
                    <a:pt x="1018" y="737"/>
                  </a:cubicBezTo>
                  <a:cubicBezTo>
                    <a:pt x="1040" y="717"/>
                    <a:pt x="1056" y="689"/>
                    <a:pt x="1078" y="668"/>
                  </a:cubicBezTo>
                  <a:close/>
                  <a:moveTo>
                    <a:pt x="1051" y="668"/>
                  </a:moveTo>
                  <a:lnTo>
                    <a:pt x="1051" y="668"/>
                  </a:lnTo>
                  <a:cubicBezTo>
                    <a:pt x="1053" y="672"/>
                    <a:pt x="1057" y="674"/>
                    <a:pt x="1061" y="677"/>
                  </a:cubicBezTo>
                  <a:cubicBezTo>
                    <a:pt x="1061" y="671"/>
                    <a:pt x="1053" y="662"/>
                    <a:pt x="1051" y="668"/>
                  </a:cubicBezTo>
                  <a:close/>
                  <a:moveTo>
                    <a:pt x="1052" y="672"/>
                  </a:moveTo>
                  <a:lnTo>
                    <a:pt x="1052" y="672"/>
                  </a:lnTo>
                  <a:cubicBezTo>
                    <a:pt x="1032" y="651"/>
                    <a:pt x="1013" y="690"/>
                    <a:pt x="1036" y="694"/>
                  </a:cubicBezTo>
                  <a:cubicBezTo>
                    <a:pt x="1048" y="696"/>
                    <a:pt x="1057" y="688"/>
                    <a:pt x="1052" y="672"/>
                  </a:cubicBezTo>
                  <a:close/>
                  <a:moveTo>
                    <a:pt x="1044" y="691"/>
                  </a:moveTo>
                  <a:lnTo>
                    <a:pt x="1044" y="691"/>
                  </a:lnTo>
                  <a:cubicBezTo>
                    <a:pt x="1033" y="694"/>
                    <a:pt x="1022" y="677"/>
                    <a:pt x="1035" y="671"/>
                  </a:cubicBezTo>
                  <a:cubicBezTo>
                    <a:pt x="1051" y="663"/>
                    <a:pt x="1055" y="688"/>
                    <a:pt x="1044" y="691"/>
                  </a:cubicBezTo>
                  <a:close/>
                  <a:moveTo>
                    <a:pt x="1018" y="684"/>
                  </a:moveTo>
                  <a:lnTo>
                    <a:pt x="1018" y="684"/>
                  </a:lnTo>
                  <a:cubicBezTo>
                    <a:pt x="1022" y="692"/>
                    <a:pt x="1030" y="704"/>
                    <a:pt x="1038" y="704"/>
                  </a:cubicBezTo>
                  <a:cubicBezTo>
                    <a:pt x="1029" y="700"/>
                    <a:pt x="1029" y="686"/>
                    <a:pt x="1018" y="684"/>
                  </a:cubicBezTo>
                  <a:close/>
                  <a:moveTo>
                    <a:pt x="1005" y="697"/>
                  </a:moveTo>
                  <a:lnTo>
                    <a:pt x="1005" y="697"/>
                  </a:lnTo>
                  <a:cubicBezTo>
                    <a:pt x="1010" y="686"/>
                    <a:pt x="1020" y="680"/>
                    <a:pt x="1025" y="668"/>
                  </a:cubicBezTo>
                  <a:cubicBezTo>
                    <a:pt x="1009" y="684"/>
                    <a:pt x="995" y="701"/>
                    <a:pt x="982" y="720"/>
                  </a:cubicBezTo>
                  <a:cubicBezTo>
                    <a:pt x="976" y="723"/>
                    <a:pt x="965" y="733"/>
                    <a:pt x="970" y="737"/>
                  </a:cubicBezTo>
                  <a:cubicBezTo>
                    <a:pt x="977" y="730"/>
                    <a:pt x="981" y="720"/>
                    <a:pt x="990" y="716"/>
                  </a:cubicBezTo>
                  <a:cubicBezTo>
                    <a:pt x="995" y="723"/>
                    <a:pt x="1001" y="731"/>
                    <a:pt x="1009" y="736"/>
                  </a:cubicBezTo>
                  <a:cubicBezTo>
                    <a:pt x="1005" y="726"/>
                    <a:pt x="996" y="721"/>
                    <a:pt x="990" y="713"/>
                  </a:cubicBezTo>
                  <a:cubicBezTo>
                    <a:pt x="994" y="711"/>
                    <a:pt x="997" y="701"/>
                    <a:pt x="1000" y="704"/>
                  </a:cubicBezTo>
                  <a:cubicBezTo>
                    <a:pt x="994" y="718"/>
                    <a:pt x="1006" y="728"/>
                    <a:pt x="1015" y="727"/>
                  </a:cubicBezTo>
                  <a:cubicBezTo>
                    <a:pt x="1039" y="726"/>
                    <a:pt x="1028" y="685"/>
                    <a:pt x="1005" y="697"/>
                  </a:cubicBezTo>
                  <a:close/>
                  <a:moveTo>
                    <a:pt x="1021" y="700"/>
                  </a:moveTo>
                  <a:lnTo>
                    <a:pt x="1021" y="700"/>
                  </a:lnTo>
                  <a:cubicBezTo>
                    <a:pt x="1032" y="709"/>
                    <a:pt x="1025" y="725"/>
                    <a:pt x="1013" y="724"/>
                  </a:cubicBezTo>
                  <a:cubicBezTo>
                    <a:pt x="998" y="724"/>
                    <a:pt x="996" y="695"/>
                    <a:pt x="1021" y="700"/>
                  </a:cubicBezTo>
                  <a:close/>
                  <a:moveTo>
                    <a:pt x="1013" y="675"/>
                  </a:moveTo>
                  <a:lnTo>
                    <a:pt x="1013" y="675"/>
                  </a:lnTo>
                  <a:cubicBezTo>
                    <a:pt x="1014" y="672"/>
                    <a:pt x="1010" y="667"/>
                    <a:pt x="1008" y="671"/>
                  </a:cubicBezTo>
                  <a:cubicBezTo>
                    <a:pt x="1010" y="671"/>
                    <a:pt x="1009" y="677"/>
                    <a:pt x="1013" y="675"/>
                  </a:cubicBezTo>
                  <a:close/>
                  <a:moveTo>
                    <a:pt x="993" y="671"/>
                  </a:moveTo>
                  <a:lnTo>
                    <a:pt x="993" y="671"/>
                  </a:lnTo>
                  <a:cubicBezTo>
                    <a:pt x="1017" y="684"/>
                    <a:pt x="980" y="707"/>
                    <a:pt x="977" y="684"/>
                  </a:cubicBezTo>
                  <a:cubicBezTo>
                    <a:pt x="976" y="674"/>
                    <a:pt x="987" y="673"/>
                    <a:pt x="983" y="668"/>
                  </a:cubicBezTo>
                  <a:cubicBezTo>
                    <a:pt x="978" y="673"/>
                    <a:pt x="972" y="677"/>
                    <a:pt x="975" y="687"/>
                  </a:cubicBezTo>
                  <a:cubicBezTo>
                    <a:pt x="982" y="715"/>
                    <a:pt x="1025" y="676"/>
                    <a:pt x="993" y="671"/>
                  </a:cubicBezTo>
                  <a:close/>
                  <a:moveTo>
                    <a:pt x="973" y="671"/>
                  </a:moveTo>
                  <a:lnTo>
                    <a:pt x="973" y="671"/>
                  </a:lnTo>
                  <a:cubicBezTo>
                    <a:pt x="953" y="685"/>
                    <a:pt x="934" y="713"/>
                    <a:pt x="917" y="734"/>
                  </a:cubicBezTo>
                  <a:cubicBezTo>
                    <a:pt x="938" y="716"/>
                    <a:pt x="955" y="692"/>
                    <a:pt x="973" y="671"/>
                  </a:cubicBezTo>
                  <a:close/>
                  <a:moveTo>
                    <a:pt x="962" y="675"/>
                  </a:moveTo>
                  <a:lnTo>
                    <a:pt x="962" y="675"/>
                  </a:lnTo>
                  <a:cubicBezTo>
                    <a:pt x="959" y="674"/>
                    <a:pt x="957" y="664"/>
                    <a:pt x="953" y="669"/>
                  </a:cubicBezTo>
                  <a:cubicBezTo>
                    <a:pt x="955" y="671"/>
                    <a:pt x="958" y="679"/>
                    <a:pt x="962" y="675"/>
                  </a:cubicBezTo>
                  <a:close/>
                  <a:moveTo>
                    <a:pt x="952" y="674"/>
                  </a:moveTo>
                  <a:lnTo>
                    <a:pt x="952" y="674"/>
                  </a:lnTo>
                  <a:cubicBezTo>
                    <a:pt x="949" y="667"/>
                    <a:pt x="940" y="665"/>
                    <a:pt x="933" y="668"/>
                  </a:cubicBezTo>
                  <a:cubicBezTo>
                    <a:pt x="912" y="676"/>
                    <a:pt x="928" y="700"/>
                    <a:pt x="943" y="695"/>
                  </a:cubicBezTo>
                  <a:cubicBezTo>
                    <a:pt x="948" y="694"/>
                    <a:pt x="955" y="683"/>
                    <a:pt x="952" y="674"/>
                  </a:cubicBezTo>
                  <a:close/>
                  <a:moveTo>
                    <a:pt x="934" y="694"/>
                  </a:moveTo>
                  <a:lnTo>
                    <a:pt x="934" y="694"/>
                  </a:lnTo>
                  <a:cubicBezTo>
                    <a:pt x="930" y="689"/>
                    <a:pt x="924" y="687"/>
                    <a:pt x="926" y="677"/>
                  </a:cubicBezTo>
                  <a:cubicBezTo>
                    <a:pt x="930" y="671"/>
                    <a:pt x="940" y="667"/>
                    <a:pt x="947" y="672"/>
                  </a:cubicBezTo>
                  <a:cubicBezTo>
                    <a:pt x="951" y="684"/>
                    <a:pt x="945" y="693"/>
                    <a:pt x="934" y="694"/>
                  </a:cubicBezTo>
                  <a:close/>
                  <a:moveTo>
                    <a:pt x="934" y="707"/>
                  </a:moveTo>
                  <a:lnTo>
                    <a:pt x="934" y="707"/>
                  </a:lnTo>
                  <a:cubicBezTo>
                    <a:pt x="928" y="698"/>
                    <a:pt x="922" y="689"/>
                    <a:pt x="914" y="682"/>
                  </a:cubicBezTo>
                  <a:cubicBezTo>
                    <a:pt x="915" y="691"/>
                    <a:pt x="927" y="700"/>
                    <a:pt x="934" y="707"/>
                  </a:cubicBezTo>
                  <a:close/>
                  <a:moveTo>
                    <a:pt x="921" y="698"/>
                  </a:moveTo>
                  <a:lnTo>
                    <a:pt x="921" y="698"/>
                  </a:lnTo>
                  <a:cubicBezTo>
                    <a:pt x="906" y="691"/>
                    <a:pt x="894" y="705"/>
                    <a:pt x="901" y="720"/>
                  </a:cubicBezTo>
                  <a:cubicBezTo>
                    <a:pt x="905" y="723"/>
                    <a:pt x="911" y="725"/>
                    <a:pt x="920" y="724"/>
                  </a:cubicBezTo>
                  <a:cubicBezTo>
                    <a:pt x="926" y="720"/>
                    <a:pt x="928" y="704"/>
                    <a:pt x="921" y="698"/>
                  </a:cubicBezTo>
                  <a:close/>
                  <a:moveTo>
                    <a:pt x="914" y="721"/>
                  </a:moveTo>
                  <a:lnTo>
                    <a:pt x="914" y="721"/>
                  </a:lnTo>
                  <a:cubicBezTo>
                    <a:pt x="905" y="723"/>
                    <a:pt x="894" y="707"/>
                    <a:pt x="908" y="701"/>
                  </a:cubicBezTo>
                  <a:cubicBezTo>
                    <a:pt x="927" y="694"/>
                    <a:pt x="926" y="719"/>
                    <a:pt x="914" y="721"/>
                  </a:cubicBezTo>
                  <a:close/>
                  <a:moveTo>
                    <a:pt x="910" y="733"/>
                  </a:moveTo>
                  <a:lnTo>
                    <a:pt x="910" y="733"/>
                  </a:lnTo>
                  <a:cubicBezTo>
                    <a:pt x="903" y="727"/>
                    <a:pt x="899" y="719"/>
                    <a:pt x="891" y="714"/>
                  </a:cubicBezTo>
                  <a:cubicBezTo>
                    <a:pt x="894" y="722"/>
                    <a:pt x="902" y="734"/>
                    <a:pt x="910" y="733"/>
                  </a:cubicBezTo>
                  <a:close/>
                  <a:moveTo>
                    <a:pt x="880" y="729"/>
                  </a:moveTo>
                  <a:lnTo>
                    <a:pt x="880" y="729"/>
                  </a:lnTo>
                  <a:cubicBezTo>
                    <a:pt x="889" y="727"/>
                    <a:pt x="891" y="732"/>
                    <a:pt x="897" y="734"/>
                  </a:cubicBezTo>
                  <a:cubicBezTo>
                    <a:pt x="898" y="726"/>
                    <a:pt x="883" y="722"/>
                    <a:pt x="880" y="729"/>
                  </a:cubicBezTo>
                  <a:close/>
                  <a:moveTo>
                    <a:pt x="926" y="736"/>
                  </a:moveTo>
                  <a:lnTo>
                    <a:pt x="926" y="736"/>
                  </a:lnTo>
                  <a:cubicBezTo>
                    <a:pt x="933" y="727"/>
                    <a:pt x="946" y="737"/>
                    <a:pt x="949" y="734"/>
                  </a:cubicBezTo>
                  <a:cubicBezTo>
                    <a:pt x="944" y="728"/>
                    <a:pt x="929" y="726"/>
                    <a:pt x="926" y="736"/>
                  </a:cubicBezTo>
                  <a:close/>
                  <a:moveTo>
                    <a:pt x="959" y="734"/>
                  </a:moveTo>
                  <a:lnTo>
                    <a:pt x="959" y="734"/>
                  </a:lnTo>
                  <a:cubicBezTo>
                    <a:pt x="953" y="729"/>
                    <a:pt x="947" y="716"/>
                    <a:pt x="940" y="717"/>
                  </a:cubicBezTo>
                  <a:cubicBezTo>
                    <a:pt x="946" y="722"/>
                    <a:pt x="951" y="736"/>
                    <a:pt x="959" y="734"/>
                  </a:cubicBezTo>
                  <a:close/>
                  <a:moveTo>
                    <a:pt x="966" y="684"/>
                  </a:moveTo>
                  <a:lnTo>
                    <a:pt x="966" y="684"/>
                  </a:lnTo>
                  <a:cubicBezTo>
                    <a:pt x="971" y="692"/>
                    <a:pt x="978" y="707"/>
                    <a:pt x="987" y="707"/>
                  </a:cubicBezTo>
                  <a:cubicBezTo>
                    <a:pt x="980" y="700"/>
                    <a:pt x="975" y="690"/>
                    <a:pt x="966" y="684"/>
                  </a:cubicBezTo>
                  <a:close/>
                  <a:moveTo>
                    <a:pt x="977" y="707"/>
                  </a:moveTo>
                  <a:lnTo>
                    <a:pt x="977" y="707"/>
                  </a:lnTo>
                  <a:cubicBezTo>
                    <a:pt x="975" y="699"/>
                    <a:pt x="959" y="694"/>
                    <a:pt x="950" y="703"/>
                  </a:cubicBezTo>
                  <a:cubicBezTo>
                    <a:pt x="938" y="734"/>
                    <a:pt x="986" y="735"/>
                    <a:pt x="977" y="707"/>
                  </a:cubicBezTo>
                  <a:close/>
                  <a:moveTo>
                    <a:pt x="964" y="726"/>
                  </a:moveTo>
                  <a:lnTo>
                    <a:pt x="964" y="726"/>
                  </a:lnTo>
                  <a:cubicBezTo>
                    <a:pt x="953" y="727"/>
                    <a:pt x="944" y="706"/>
                    <a:pt x="960" y="701"/>
                  </a:cubicBezTo>
                  <a:cubicBezTo>
                    <a:pt x="978" y="696"/>
                    <a:pt x="977" y="725"/>
                    <a:pt x="964" y="726"/>
                  </a:cubicBezTo>
                  <a:close/>
                  <a:moveTo>
                    <a:pt x="980" y="737"/>
                  </a:moveTo>
                  <a:lnTo>
                    <a:pt x="980" y="737"/>
                  </a:lnTo>
                  <a:cubicBezTo>
                    <a:pt x="984" y="727"/>
                    <a:pt x="995" y="733"/>
                    <a:pt x="1000" y="737"/>
                  </a:cubicBezTo>
                  <a:cubicBezTo>
                    <a:pt x="1000" y="725"/>
                    <a:pt x="972" y="729"/>
                    <a:pt x="980" y="737"/>
                  </a:cubicBezTo>
                  <a:close/>
                  <a:moveTo>
                    <a:pt x="1026" y="737"/>
                  </a:moveTo>
                  <a:lnTo>
                    <a:pt x="1026" y="737"/>
                  </a:lnTo>
                  <a:cubicBezTo>
                    <a:pt x="1035" y="731"/>
                    <a:pt x="1046" y="733"/>
                    <a:pt x="1054" y="734"/>
                  </a:cubicBezTo>
                  <a:cubicBezTo>
                    <a:pt x="1047" y="726"/>
                    <a:pt x="1029" y="725"/>
                    <a:pt x="1026" y="737"/>
                  </a:cubicBezTo>
                  <a:close/>
                  <a:moveTo>
                    <a:pt x="908" y="674"/>
                  </a:moveTo>
                  <a:lnTo>
                    <a:pt x="908" y="674"/>
                  </a:lnTo>
                  <a:cubicBezTo>
                    <a:pt x="908" y="669"/>
                    <a:pt x="903" y="663"/>
                    <a:pt x="900" y="667"/>
                  </a:cubicBezTo>
                  <a:cubicBezTo>
                    <a:pt x="904" y="667"/>
                    <a:pt x="903" y="674"/>
                    <a:pt x="908" y="674"/>
                  </a:cubicBezTo>
                  <a:close/>
                  <a:moveTo>
                    <a:pt x="892" y="665"/>
                  </a:moveTo>
                  <a:lnTo>
                    <a:pt x="892" y="665"/>
                  </a:lnTo>
                  <a:lnTo>
                    <a:pt x="884" y="665"/>
                  </a:lnTo>
                  <a:cubicBezTo>
                    <a:pt x="897" y="669"/>
                    <a:pt x="901" y="692"/>
                    <a:pt x="880" y="690"/>
                  </a:cubicBezTo>
                  <a:cubicBezTo>
                    <a:pt x="894" y="706"/>
                    <a:pt x="908" y="673"/>
                    <a:pt x="892" y="665"/>
                  </a:cubicBezTo>
                  <a:close/>
                  <a:moveTo>
                    <a:pt x="880" y="700"/>
                  </a:moveTo>
                  <a:lnTo>
                    <a:pt x="880" y="700"/>
                  </a:lnTo>
                  <a:lnTo>
                    <a:pt x="880" y="706"/>
                  </a:lnTo>
                  <a:lnTo>
                    <a:pt x="884" y="706"/>
                  </a:lnTo>
                  <a:cubicBezTo>
                    <a:pt x="884" y="702"/>
                    <a:pt x="883" y="699"/>
                    <a:pt x="880" y="700"/>
                  </a:cubicBezTo>
                  <a:close/>
                  <a:moveTo>
                    <a:pt x="904" y="1154"/>
                  </a:moveTo>
                  <a:lnTo>
                    <a:pt x="904" y="1154"/>
                  </a:lnTo>
                  <a:cubicBezTo>
                    <a:pt x="906" y="1165"/>
                    <a:pt x="900" y="1181"/>
                    <a:pt x="905" y="1187"/>
                  </a:cubicBezTo>
                  <a:cubicBezTo>
                    <a:pt x="909" y="1176"/>
                    <a:pt x="924" y="1176"/>
                    <a:pt x="937" y="1174"/>
                  </a:cubicBezTo>
                  <a:cubicBezTo>
                    <a:pt x="940" y="1149"/>
                    <a:pt x="942" y="1134"/>
                    <a:pt x="927" y="1120"/>
                  </a:cubicBezTo>
                  <a:cubicBezTo>
                    <a:pt x="921" y="1119"/>
                    <a:pt x="918" y="1122"/>
                    <a:pt x="913" y="1122"/>
                  </a:cubicBezTo>
                  <a:cubicBezTo>
                    <a:pt x="906" y="1111"/>
                    <a:pt x="915" y="1093"/>
                    <a:pt x="907" y="1082"/>
                  </a:cubicBezTo>
                  <a:cubicBezTo>
                    <a:pt x="900" y="1090"/>
                    <a:pt x="894" y="1097"/>
                    <a:pt x="878" y="1096"/>
                  </a:cubicBezTo>
                  <a:cubicBezTo>
                    <a:pt x="875" y="1121"/>
                    <a:pt x="879" y="1129"/>
                    <a:pt x="884" y="1149"/>
                  </a:cubicBezTo>
                  <a:cubicBezTo>
                    <a:pt x="893" y="1149"/>
                    <a:pt x="899" y="1150"/>
                    <a:pt x="904" y="1154"/>
                  </a:cubicBezTo>
                  <a:close/>
                  <a:moveTo>
                    <a:pt x="908" y="1136"/>
                  </a:moveTo>
                  <a:lnTo>
                    <a:pt x="908" y="1136"/>
                  </a:lnTo>
                  <a:lnTo>
                    <a:pt x="924" y="1136"/>
                  </a:lnTo>
                  <a:cubicBezTo>
                    <a:pt x="928" y="1143"/>
                    <a:pt x="935" y="1155"/>
                    <a:pt x="933" y="1164"/>
                  </a:cubicBezTo>
                  <a:cubicBezTo>
                    <a:pt x="920" y="1161"/>
                    <a:pt x="913" y="1170"/>
                    <a:pt x="907" y="1169"/>
                  </a:cubicBezTo>
                  <a:cubicBezTo>
                    <a:pt x="906" y="1157"/>
                    <a:pt x="909" y="1149"/>
                    <a:pt x="908" y="1136"/>
                  </a:cubicBezTo>
                  <a:close/>
                  <a:moveTo>
                    <a:pt x="904" y="1136"/>
                  </a:moveTo>
                  <a:lnTo>
                    <a:pt x="904" y="1136"/>
                  </a:lnTo>
                  <a:cubicBezTo>
                    <a:pt x="890" y="1135"/>
                    <a:pt x="889" y="1122"/>
                    <a:pt x="885" y="1110"/>
                  </a:cubicBezTo>
                  <a:cubicBezTo>
                    <a:pt x="892" y="1105"/>
                    <a:pt x="903" y="1103"/>
                    <a:pt x="904" y="1092"/>
                  </a:cubicBezTo>
                  <a:cubicBezTo>
                    <a:pt x="913" y="1101"/>
                    <a:pt x="907" y="1126"/>
                    <a:pt x="904" y="1136"/>
                  </a:cubicBezTo>
                  <a:close/>
                  <a:moveTo>
                    <a:pt x="806" y="1226"/>
                  </a:moveTo>
                  <a:lnTo>
                    <a:pt x="806" y="1226"/>
                  </a:lnTo>
                  <a:cubicBezTo>
                    <a:pt x="805" y="1216"/>
                    <a:pt x="811" y="1214"/>
                    <a:pt x="812" y="1206"/>
                  </a:cubicBezTo>
                  <a:cubicBezTo>
                    <a:pt x="797" y="1198"/>
                    <a:pt x="788" y="1152"/>
                    <a:pt x="806" y="1142"/>
                  </a:cubicBezTo>
                  <a:cubicBezTo>
                    <a:pt x="819" y="1152"/>
                    <a:pt x="822" y="1171"/>
                    <a:pt x="822" y="1194"/>
                  </a:cubicBezTo>
                  <a:cubicBezTo>
                    <a:pt x="828" y="1202"/>
                    <a:pt x="837" y="1206"/>
                    <a:pt x="844" y="1213"/>
                  </a:cubicBezTo>
                  <a:cubicBezTo>
                    <a:pt x="847" y="1208"/>
                    <a:pt x="848" y="1200"/>
                    <a:pt x="849" y="1193"/>
                  </a:cubicBezTo>
                  <a:cubicBezTo>
                    <a:pt x="831" y="1187"/>
                    <a:pt x="833" y="1159"/>
                    <a:pt x="831" y="1138"/>
                  </a:cubicBezTo>
                  <a:cubicBezTo>
                    <a:pt x="822" y="1134"/>
                    <a:pt x="818" y="1125"/>
                    <a:pt x="806" y="1123"/>
                  </a:cubicBezTo>
                  <a:cubicBezTo>
                    <a:pt x="804" y="1133"/>
                    <a:pt x="800" y="1139"/>
                    <a:pt x="795" y="1145"/>
                  </a:cubicBezTo>
                  <a:cubicBezTo>
                    <a:pt x="787" y="1142"/>
                    <a:pt x="785" y="1134"/>
                    <a:pt x="776" y="1132"/>
                  </a:cubicBezTo>
                  <a:cubicBezTo>
                    <a:pt x="775" y="1143"/>
                    <a:pt x="768" y="1148"/>
                    <a:pt x="766" y="1156"/>
                  </a:cubicBezTo>
                  <a:cubicBezTo>
                    <a:pt x="770" y="1157"/>
                    <a:pt x="771" y="1154"/>
                    <a:pt x="776" y="1155"/>
                  </a:cubicBezTo>
                  <a:cubicBezTo>
                    <a:pt x="784" y="1171"/>
                    <a:pt x="787" y="1191"/>
                    <a:pt x="787" y="1214"/>
                  </a:cubicBezTo>
                  <a:cubicBezTo>
                    <a:pt x="795" y="1217"/>
                    <a:pt x="799" y="1223"/>
                    <a:pt x="806" y="1226"/>
                  </a:cubicBezTo>
                  <a:close/>
                  <a:moveTo>
                    <a:pt x="587" y="1244"/>
                  </a:moveTo>
                  <a:lnTo>
                    <a:pt x="587" y="1244"/>
                  </a:lnTo>
                  <a:cubicBezTo>
                    <a:pt x="597" y="1274"/>
                    <a:pt x="650" y="1284"/>
                    <a:pt x="688" y="1278"/>
                  </a:cubicBezTo>
                  <a:cubicBezTo>
                    <a:pt x="731" y="1270"/>
                    <a:pt x="750" y="1240"/>
                    <a:pt x="757" y="1200"/>
                  </a:cubicBezTo>
                  <a:cubicBezTo>
                    <a:pt x="766" y="1150"/>
                    <a:pt x="763" y="1091"/>
                    <a:pt x="783" y="1048"/>
                  </a:cubicBezTo>
                  <a:cubicBezTo>
                    <a:pt x="696" y="1043"/>
                    <a:pt x="629" y="1044"/>
                    <a:pt x="540" y="1046"/>
                  </a:cubicBezTo>
                  <a:cubicBezTo>
                    <a:pt x="570" y="1096"/>
                    <a:pt x="554" y="1192"/>
                    <a:pt x="585" y="1242"/>
                  </a:cubicBezTo>
                  <a:cubicBezTo>
                    <a:pt x="590" y="1239"/>
                    <a:pt x="588" y="1229"/>
                    <a:pt x="598" y="1230"/>
                  </a:cubicBezTo>
                  <a:cubicBezTo>
                    <a:pt x="602" y="1231"/>
                    <a:pt x="602" y="1236"/>
                    <a:pt x="602" y="1242"/>
                  </a:cubicBezTo>
                  <a:cubicBezTo>
                    <a:pt x="608" y="1243"/>
                    <a:pt x="616" y="1243"/>
                    <a:pt x="616" y="1250"/>
                  </a:cubicBezTo>
                  <a:cubicBezTo>
                    <a:pt x="614" y="1254"/>
                    <a:pt x="608" y="1255"/>
                    <a:pt x="606" y="1259"/>
                  </a:cubicBezTo>
                  <a:cubicBezTo>
                    <a:pt x="599" y="1256"/>
                    <a:pt x="592" y="1240"/>
                    <a:pt x="587" y="1244"/>
                  </a:cubicBezTo>
                  <a:close/>
                  <a:moveTo>
                    <a:pt x="579" y="1217"/>
                  </a:moveTo>
                  <a:lnTo>
                    <a:pt x="579" y="1217"/>
                  </a:lnTo>
                  <a:cubicBezTo>
                    <a:pt x="586" y="1221"/>
                    <a:pt x="594" y="1226"/>
                    <a:pt x="586" y="1234"/>
                  </a:cubicBezTo>
                  <a:cubicBezTo>
                    <a:pt x="582" y="1230"/>
                    <a:pt x="577" y="1222"/>
                    <a:pt x="579" y="1217"/>
                  </a:cubicBezTo>
                  <a:close/>
                  <a:moveTo>
                    <a:pt x="644" y="1132"/>
                  </a:moveTo>
                  <a:lnTo>
                    <a:pt x="644" y="1132"/>
                  </a:lnTo>
                  <a:cubicBezTo>
                    <a:pt x="634" y="1132"/>
                    <a:pt x="625" y="1132"/>
                    <a:pt x="615" y="1132"/>
                  </a:cubicBezTo>
                  <a:cubicBezTo>
                    <a:pt x="600" y="1133"/>
                    <a:pt x="585" y="1133"/>
                    <a:pt x="567" y="1132"/>
                  </a:cubicBezTo>
                  <a:cubicBezTo>
                    <a:pt x="566" y="1101"/>
                    <a:pt x="556" y="1079"/>
                    <a:pt x="550" y="1053"/>
                  </a:cubicBezTo>
                  <a:cubicBezTo>
                    <a:pt x="581" y="1050"/>
                    <a:pt x="618" y="1052"/>
                    <a:pt x="642" y="1053"/>
                  </a:cubicBezTo>
                  <a:cubicBezTo>
                    <a:pt x="641" y="1084"/>
                    <a:pt x="644" y="1102"/>
                    <a:pt x="644" y="1132"/>
                  </a:cubicBezTo>
                  <a:close/>
                  <a:moveTo>
                    <a:pt x="721" y="1132"/>
                  </a:moveTo>
                  <a:lnTo>
                    <a:pt x="721" y="1132"/>
                  </a:lnTo>
                  <a:cubicBezTo>
                    <a:pt x="710" y="1132"/>
                    <a:pt x="699" y="1132"/>
                    <a:pt x="688" y="1133"/>
                  </a:cubicBezTo>
                  <a:cubicBezTo>
                    <a:pt x="682" y="1112"/>
                    <a:pt x="687" y="1079"/>
                    <a:pt x="685" y="1053"/>
                  </a:cubicBezTo>
                  <a:cubicBezTo>
                    <a:pt x="696" y="1051"/>
                    <a:pt x="700" y="1055"/>
                    <a:pt x="705" y="1059"/>
                  </a:cubicBezTo>
                  <a:cubicBezTo>
                    <a:pt x="701" y="1067"/>
                    <a:pt x="693" y="1073"/>
                    <a:pt x="690" y="1083"/>
                  </a:cubicBezTo>
                  <a:cubicBezTo>
                    <a:pt x="695" y="1083"/>
                    <a:pt x="695" y="1077"/>
                    <a:pt x="703" y="1079"/>
                  </a:cubicBezTo>
                  <a:cubicBezTo>
                    <a:pt x="702" y="1071"/>
                    <a:pt x="703" y="1065"/>
                    <a:pt x="710" y="1064"/>
                  </a:cubicBezTo>
                  <a:cubicBezTo>
                    <a:pt x="713" y="1068"/>
                    <a:pt x="717" y="1071"/>
                    <a:pt x="715" y="1079"/>
                  </a:cubicBezTo>
                  <a:cubicBezTo>
                    <a:pt x="717" y="1080"/>
                    <a:pt x="719" y="1080"/>
                    <a:pt x="722" y="1080"/>
                  </a:cubicBezTo>
                  <a:cubicBezTo>
                    <a:pt x="725" y="1080"/>
                    <a:pt x="728" y="1080"/>
                    <a:pt x="728" y="1083"/>
                  </a:cubicBezTo>
                  <a:cubicBezTo>
                    <a:pt x="724" y="1093"/>
                    <a:pt x="714" y="1096"/>
                    <a:pt x="710" y="1106"/>
                  </a:cubicBezTo>
                  <a:cubicBezTo>
                    <a:pt x="700" y="1103"/>
                    <a:pt x="702" y="1088"/>
                    <a:pt x="690" y="1087"/>
                  </a:cubicBezTo>
                  <a:cubicBezTo>
                    <a:pt x="692" y="1098"/>
                    <a:pt x="701" y="1102"/>
                    <a:pt x="705" y="1110"/>
                  </a:cubicBezTo>
                  <a:cubicBezTo>
                    <a:pt x="698" y="1113"/>
                    <a:pt x="693" y="1118"/>
                    <a:pt x="691" y="1126"/>
                  </a:cubicBezTo>
                  <a:cubicBezTo>
                    <a:pt x="700" y="1130"/>
                    <a:pt x="702" y="1116"/>
                    <a:pt x="708" y="1112"/>
                  </a:cubicBezTo>
                  <a:cubicBezTo>
                    <a:pt x="716" y="1116"/>
                    <a:pt x="718" y="1126"/>
                    <a:pt x="728" y="1128"/>
                  </a:cubicBezTo>
                  <a:cubicBezTo>
                    <a:pt x="731" y="1126"/>
                    <a:pt x="725" y="1119"/>
                    <a:pt x="724" y="1115"/>
                  </a:cubicBezTo>
                  <a:cubicBezTo>
                    <a:pt x="719" y="1115"/>
                    <a:pt x="716" y="1113"/>
                    <a:pt x="713" y="1112"/>
                  </a:cubicBezTo>
                  <a:cubicBezTo>
                    <a:pt x="712" y="1104"/>
                    <a:pt x="718" y="1102"/>
                    <a:pt x="724" y="1102"/>
                  </a:cubicBezTo>
                  <a:cubicBezTo>
                    <a:pt x="728" y="1098"/>
                    <a:pt x="726" y="1088"/>
                    <a:pt x="734" y="1089"/>
                  </a:cubicBezTo>
                  <a:cubicBezTo>
                    <a:pt x="738" y="1090"/>
                    <a:pt x="740" y="1093"/>
                    <a:pt x="740" y="1099"/>
                  </a:cubicBezTo>
                  <a:cubicBezTo>
                    <a:pt x="744" y="1102"/>
                    <a:pt x="754" y="1100"/>
                    <a:pt x="754" y="1106"/>
                  </a:cubicBezTo>
                  <a:cubicBezTo>
                    <a:pt x="747" y="1112"/>
                    <a:pt x="739" y="1117"/>
                    <a:pt x="737" y="1128"/>
                  </a:cubicBezTo>
                  <a:cubicBezTo>
                    <a:pt x="748" y="1124"/>
                    <a:pt x="751" y="1112"/>
                    <a:pt x="759" y="1106"/>
                  </a:cubicBezTo>
                  <a:cubicBezTo>
                    <a:pt x="752" y="1094"/>
                    <a:pt x="742" y="1087"/>
                    <a:pt x="728" y="1082"/>
                  </a:cubicBezTo>
                  <a:cubicBezTo>
                    <a:pt x="728" y="1071"/>
                    <a:pt x="719" y="1068"/>
                    <a:pt x="713" y="1063"/>
                  </a:cubicBezTo>
                  <a:cubicBezTo>
                    <a:pt x="712" y="1058"/>
                    <a:pt x="715" y="1058"/>
                    <a:pt x="718" y="1057"/>
                  </a:cubicBezTo>
                  <a:cubicBezTo>
                    <a:pt x="717" y="1053"/>
                    <a:pt x="714" y="1054"/>
                    <a:pt x="711" y="1055"/>
                  </a:cubicBezTo>
                  <a:cubicBezTo>
                    <a:pt x="708" y="1057"/>
                    <a:pt x="706" y="1058"/>
                    <a:pt x="704" y="1054"/>
                  </a:cubicBezTo>
                  <a:cubicBezTo>
                    <a:pt x="724" y="1052"/>
                    <a:pt x="754" y="1052"/>
                    <a:pt x="774" y="1054"/>
                  </a:cubicBezTo>
                  <a:cubicBezTo>
                    <a:pt x="773" y="1060"/>
                    <a:pt x="769" y="1064"/>
                    <a:pt x="767" y="1070"/>
                  </a:cubicBezTo>
                  <a:cubicBezTo>
                    <a:pt x="766" y="1067"/>
                    <a:pt x="767" y="1064"/>
                    <a:pt x="762" y="1063"/>
                  </a:cubicBezTo>
                  <a:cubicBezTo>
                    <a:pt x="766" y="1080"/>
                    <a:pt x="762" y="1104"/>
                    <a:pt x="759" y="1131"/>
                  </a:cubicBezTo>
                  <a:cubicBezTo>
                    <a:pt x="746" y="1132"/>
                    <a:pt x="733" y="1132"/>
                    <a:pt x="721" y="1132"/>
                  </a:cubicBezTo>
                  <a:close/>
                  <a:moveTo>
                    <a:pt x="741" y="1216"/>
                  </a:moveTo>
                  <a:lnTo>
                    <a:pt x="741" y="1216"/>
                  </a:lnTo>
                  <a:lnTo>
                    <a:pt x="746" y="1216"/>
                  </a:lnTo>
                  <a:cubicBezTo>
                    <a:pt x="749" y="1218"/>
                    <a:pt x="746" y="1222"/>
                    <a:pt x="746" y="1226"/>
                  </a:cubicBezTo>
                  <a:cubicBezTo>
                    <a:pt x="742" y="1224"/>
                    <a:pt x="738" y="1220"/>
                    <a:pt x="741" y="1216"/>
                  </a:cubicBezTo>
                  <a:close/>
                  <a:moveTo>
                    <a:pt x="685" y="1175"/>
                  </a:moveTo>
                  <a:lnTo>
                    <a:pt x="685" y="1175"/>
                  </a:lnTo>
                  <a:cubicBezTo>
                    <a:pt x="697" y="1173"/>
                    <a:pt x="708" y="1173"/>
                    <a:pt x="719" y="1173"/>
                  </a:cubicBezTo>
                  <a:cubicBezTo>
                    <a:pt x="730" y="1174"/>
                    <a:pt x="740" y="1174"/>
                    <a:pt x="751" y="1172"/>
                  </a:cubicBezTo>
                  <a:cubicBezTo>
                    <a:pt x="756" y="1181"/>
                    <a:pt x="752" y="1197"/>
                    <a:pt x="750" y="1208"/>
                  </a:cubicBezTo>
                  <a:cubicBezTo>
                    <a:pt x="746" y="1209"/>
                    <a:pt x="747" y="1206"/>
                    <a:pt x="744" y="1206"/>
                  </a:cubicBezTo>
                  <a:cubicBezTo>
                    <a:pt x="740" y="1207"/>
                    <a:pt x="743" y="1215"/>
                    <a:pt x="737" y="1216"/>
                  </a:cubicBezTo>
                  <a:cubicBezTo>
                    <a:pt x="731" y="1215"/>
                    <a:pt x="727" y="1213"/>
                    <a:pt x="728" y="1206"/>
                  </a:cubicBezTo>
                  <a:cubicBezTo>
                    <a:pt x="722" y="1205"/>
                    <a:pt x="716" y="1204"/>
                    <a:pt x="715" y="1198"/>
                  </a:cubicBezTo>
                  <a:cubicBezTo>
                    <a:pt x="722" y="1193"/>
                    <a:pt x="730" y="1187"/>
                    <a:pt x="734" y="1180"/>
                  </a:cubicBezTo>
                  <a:cubicBezTo>
                    <a:pt x="743" y="1179"/>
                    <a:pt x="739" y="1191"/>
                    <a:pt x="744" y="1194"/>
                  </a:cubicBezTo>
                  <a:cubicBezTo>
                    <a:pt x="750" y="1195"/>
                    <a:pt x="750" y="1191"/>
                    <a:pt x="750" y="1185"/>
                  </a:cubicBezTo>
                  <a:cubicBezTo>
                    <a:pt x="744" y="1183"/>
                    <a:pt x="740" y="1179"/>
                    <a:pt x="736" y="1175"/>
                  </a:cubicBezTo>
                  <a:cubicBezTo>
                    <a:pt x="726" y="1179"/>
                    <a:pt x="720" y="1186"/>
                    <a:pt x="714" y="1194"/>
                  </a:cubicBezTo>
                  <a:cubicBezTo>
                    <a:pt x="704" y="1192"/>
                    <a:pt x="703" y="1181"/>
                    <a:pt x="692" y="1180"/>
                  </a:cubicBezTo>
                  <a:cubicBezTo>
                    <a:pt x="693" y="1191"/>
                    <a:pt x="707" y="1190"/>
                    <a:pt x="710" y="1200"/>
                  </a:cubicBezTo>
                  <a:cubicBezTo>
                    <a:pt x="702" y="1204"/>
                    <a:pt x="691" y="1206"/>
                    <a:pt x="690" y="1217"/>
                  </a:cubicBezTo>
                  <a:cubicBezTo>
                    <a:pt x="696" y="1216"/>
                    <a:pt x="707" y="1209"/>
                    <a:pt x="711" y="1201"/>
                  </a:cubicBezTo>
                  <a:cubicBezTo>
                    <a:pt x="718" y="1207"/>
                    <a:pt x="723" y="1214"/>
                    <a:pt x="731" y="1218"/>
                  </a:cubicBezTo>
                  <a:cubicBezTo>
                    <a:pt x="726" y="1226"/>
                    <a:pt x="714" y="1228"/>
                    <a:pt x="711" y="1239"/>
                  </a:cubicBezTo>
                  <a:cubicBezTo>
                    <a:pt x="702" y="1235"/>
                    <a:pt x="699" y="1224"/>
                    <a:pt x="690" y="1220"/>
                  </a:cubicBezTo>
                  <a:cubicBezTo>
                    <a:pt x="691" y="1231"/>
                    <a:pt x="698" y="1236"/>
                    <a:pt x="705" y="1242"/>
                  </a:cubicBezTo>
                  <a:cubicBezTo>
                    <a:pt x="701" y="1249"/>
                    <a:pt x="692" y="1252"/>
                    <a:pt x="690" y="1262"/>
                  </a:cubicBezTo>
                  <a:cubicBezTo>
                    <a:pt x="698" y="1259"/>
                    <a:pt x="704" y="1255"/>
                    <a:pt x="707" y="1247"/>
                  </a:cubicBezTo>
                  <a:cubicBezTo>
                    <a:pt x="713" y="1247"/>
                    <a:pt x="716" y="1250"/>
                    <a:pt x="715" y="1256"/>
                  </a:cubicBezTo>
                  <a:cubicBezTo>
                    <a:pt x="720" y="1256"/>
                    <a:pt x="722" y="1253"/>
                    <a:pt x="724" y="1252"/>
                  </a:cubicBezTo>
                  <a:cubicBezTo>
                    <a:pt x="724" y="1245"/>
                    <a:pt x="713" y="1249"/>
                    <a:pt x="711" y="1244"/>
                  </a:cubicBezTo>
                  <a:cubicBezTo>
                    <a:pt x="713" y="1237"/>
                    <a:pt x="720" y="1236"/>
                    <a:pt x="727" y="1234"/>
                  </a:cubicBezTo>
                  <a:cubicBezTo>
                    <a:pt x="729" y="1231"/>
                    <a:pt x="729" y="1224"/>
                    <a:pt x="733" y="1223"/>
                  </a:cubicBezTo>
                  <a:cubicBezTo>
                    <a:pt x="760" y="1239"/>
                    <a:pt x="705" y="1273"/>
                    <a:pt x="685" y="1270"/>
                  </a:cubicBezTo>
                  <a:cubicBezTo>
                    <a:pt x="683" y="1241"/>
                    <a:pt x="686" y="1210"/>
                    <a:pt x="685" y="1175"/>
                  </a:cubicBezTo>
                  <a:close/>
                  <a:moveTo>
                    <a:pt x="662" y="1158"/>
                  </a:moveTo>
                  <a:lnTo>
                    <a:pt x="662" y="1158"/>
                  </a:lnTo>
                  <a:cubicBezTo>
                    <a:pt x="646" y="1155"/>
                    <a:pt x="632" y="1156"/>
                    <a:pt x="617" y="1156"/>
                  </a:cubicBezTo>
                  <a:cubicBezTo>
                    <a:pt x="603" y="1156"/>
                    <a:pt x="588" y="1156"/>
                    <a:pt x="569" y="1154"/>
                  </a:cubicBezTo>
                  <a:cubicBezTo>
                    <a:pt x="582" y="1152"/>
                    <a:pt x="600" y="1152"/>
                    <a:pt x="617" y="1152"/>
                  </a:cubicBezTo>
                  <a:cubicBezTo>
                    <a:pt x="633" y="1152"/>
                    <a:pt x="650" y="1153"/>
                    <a:pt x="661" y="1151"/>
                  </a:cubicBezTo>
                  <a:cubicBezTo>
                    <a:pt x="664" y="1121"/>
                    <a:pt x="661" y="1080"/>
                    <a:pt x="662" y="1053"/>
                  </a:cubicBezTo>
                  <a:cubicBezTo>
                    <a:pt x="670" y="1085"/>
                    <a:pt x="662" y="1116"/>
                    <a:pt x="667" y="1151"/>
                  </a:cubicBezTo>
                  <a:cubicBezTo>
                    <a:pt x="678" y="1153"/>
                    <a:pt x="695" y="1153"/>
                    <a:pt x="711" y="1152"/>
                  </a:cubicBezTo>
                  <a:cubicBezTo>
                    <a:pt x="729" y="1151"/>
                    <a:pt x="746" y="1151"/>
                    <a:pt x="754" y="1155"/>
                  </a:cubicBezTo>
                  <a:cubicBezTo>
                    <a:pt x="718" y="1155"/>
                    <a:pt x="690" y="1155"/>
                    <a:pt x="667" y="1156"/>
                  </a:cubicBezTo>
                  <a:cubicBezTo>
                    <a:pt x="662" y="1192"/>
                    <a:pt x="668" y="1237"/>
                    <a:pt x="664" y="1272"/>
                  </a:cubicBezTo>
                  <a:cubicBezTo>
                    <a:pt x="661" y="1236"/>
                    <a:pt x="662" y="1192"/>
                    <a:pt x="662" y="1158"/>
                  </a:cubicBezTo>
                  <a:close/>
                  <a:moveTo>
                    <a:pt x="618" y="1253"/>
                  </a:moveTo>
                  <a:lnTo>
                    <a:pt x="618" y="1253"/>
                  </a:lnTo>
                  <a:cubicBezTo>
                    <a:pt x="628" y="1254"/>
                    <a:pt x="626" y="1267"/>
                    <a:pt x="638" y="1266"/>
                  </a:cubicBezTo>
                  <a:cubicBezTo>
                    <a:pt x="636" y="1258"/>
                    <a:pt x="627" y="1257"/>
                    <a:pt x="623" y="1250"/>
                  </a:cubicBezTo>
                  <a:cubicBezTo>
                    <a:pt x="626" y="1242"/>
                    <a:pt x="637" y="1241"/>
                    <a:pt x="638" y="1231"/>
                  </a:cubicBezTo>
                  <a:cubicBezTo>
                    <a:pt x="637" y="1229"/>
                    <a:pt x="635" y="1230"/>
                    <a:pt x="633" y="1231"/>
                  </a:cubicBezTo>
                  <a:cubicBezTo>
                    <a:pt x="632" y="1232"/>
                    <a:pt x="630" y="1232"/>
                    <a:pt x="628" y="1231"/>
                  </a:cubicBezTo>
                  <a:cubicBezTo>
                    <a:pt x="625" y="1237"/>
                    <a:pt x="626" y="1246"/>
                    <a:pt x="618" y="1246"/>
                  </a:cubicBezTo>
                  <a:cubicBezTo>
                    <a:pt x="615" y="1243"/>
                    <a:pt x="613" y="1240"/>
                    <a:pt x="613" y="1234"/>
                  </a:cubicBezTo>
                  <a:cubicBezTo>
                    <a:pt x="608" y="1230"/>
                    <a:pt x="598" y="1231"/>
                    <a:pt x="598" y="1223"/>
                  </a:cubicBezTo>
                  <a:cubicBezTo>
                    <a:pt x="601" y="1220"/>
                    <a:pt x="605" y="1216"/>
                    <a:pt x="612" y="1217"/>
                  </a:cubicBezTo>
                  <a:cubicBezTo>
                    <a:pt x="615" y="1214"/>
                    <a:pt x="614" y="1206"/>
                    <a:pt x="618" y="1204"/>
                  </a:cubicBezTo>
                  <a:cubicBezTo>
                    <a:pt x="623" y="1204"/>
                    <a:pt x="625" y="1208"/>
                    <a:pt x="626" y="1212"/>
                  </a:cubicBezTo>
                  <a:cubicBezTo>
                    <a:pt x="628" y="1216"/>
                    <a:pt x="630" y="1220"/>
                    <a:pt x="636" y="1220"/>
                  </a:cubicBezTo>
                  <a:cubicBezTo>
                    <a:pt x="638" y="1213"/>
                    <a:pt x="630" y="1206"/>
                    <a:pt x="623" y="1203"/>
                  </a:cubicBezTo>
                  <a:cubicBezTo>
                    <a:pt x="623" y="1198"/>
                    <a:pt x="626" y="1198"/>
                    <a:pt x="629" y="1199"/>
                  </a:cubicBezTo>
                  <a:cubicBezTo>
                    <a:pt x="631" y="1199"/>
                    <a:pt x="633" y="1200"/>
                    <a:pt x="633" y="1198"/>
                  </a:cubicBezTo>
                  <a:lnTo>
                    <a:pt x="633" y="1195"/>
                  </a:lnTo>
                  <a:cubicBezTo>
                    <a:pt x="632" y="1195"/>
                    <a:pt x="632" y="1196"/>
                    <a:pt x="632" y="1197"/>
                  </a:cubicBezTo>
                  <a:cubicBezTo>
                    <a:pt x="630" y="1194"/>
                    <a:pt x="635" y="1187"/>
                    <a:pt x="636" y="1182"/>
                  </a:cubicBezTo>
                  <a:cubicBezTo>
                    <a:pt x="626" y="1183"/>
                    <a:pt x="625" y="1192"/>
                    <a:pt x="621" y="1197"/>
                  </a:cubicBezTo>
                  <a:cubicBezTo>
                    <a:pt x="611" y="1192"/>
                    <a:pt x="608" y="1182"/>
                    <a:pt x="598" y="1178"/>
                  </a:cubicBezTo>
                  <a:cubicBezTo>
                    <a:pt x="587" y="1180"/>
                    <a:pt x="582" y="1188"/>
                    <a:pt x="577" y="1197"/>
                  </a:cubicBezTo>
                  <a:cubicBezTo>
                    <a:pt x="586" y="1201"/>
                    <a:pt x="592" y="1189"/>
                    <a:pt x="595" y="1182"/>
                  </a:cubicBezTo>
                  <a:lnTo>
                    <a:pt x="600" y="1182"/>
                  </a:lnTo>
                  <a:cubicBezTo>
                    <a:pt x="600" y="1193"/>
                    <a:pt x="609" y="1195"/>
                    <a:pt x="615" y="1200"/>
                  </a:cubicBezTo>
                  <a:cubicBezTo>
                    <a:pt x="608" y="1208"/>
                    <a:pt x="602" y="1216"/>
                    <a:pt x="593" y="1223"/>
                  </a:cubicBezTo>
                  <a:cubicBezTo>
                    <a:pt x="588" y="1221"/>
                    <a:pt x="590" y="1211"/>
                    <a:pt x="585" y="1210"/>
                  </a:cubicBezTo>
                  <a:cubicBezTo>
                    <a:pt x="581" y="1208"/>
                    <a:pt x="580" y="1210"/>
                    <a:pt x="579" y="1212"/>
                  </a:cubicBezTo>
                  <a:cubicBezTo>
                    <a:pt x="579" y="1213"/>
                    <a:pt x="578" y="1214"/>
                    <a:pt x="576" y="1214"/>
                  </a:cubicBezTo>
                  <a:cubicBezTo>
                    <a:pt x="575" y="1201"/>
                    <a:pt x="566" y="1185"/>
                    <a:pt x="573" y="1174"/>
                  </a:cubicBezTo>
                  <a:cubicBezTo>
                    <a:pt x="582" y="1174"/>
                    <a:pt x="591" y="1174"/>
                    <a:pt x="600" y="1174"/>
                  </a:cubicBezTo>
                  <a:cubicBezTo>
                    <a:pt x="615" y="1173"/>
                    <a:pt x="630" y="1173"/>
                    <a:pt x="642" y="1175"/>
                  </a:cubicBezTo>
                  <a:cubicBezTo>
                    <a:pt x="641" y="1210"/>
                    <a:pt x="646" y="1238"/>
                    <a:pt x="642" y="1270"/>
                  </a:cubicBezTo>
                  <a:cubicBezTo>
                    <a:pt x="631" y="1271"/>
                    <a:pt x="622" y="1268"/>
                    <a:pt x="615" y="1265"/>
                  </a:cubicBezTo>
                  <a:cubicBezTo>
                    <a:pt x="615" y="1260"/>
                    <a:pt x="615" y="1255"/>
                    <a:pt x="618" y="1253"/>
                  </a:cubicBezTo>
                  <a:close/>
                  <a:moveTo>
                    <a:pt x="757" y="1056"/>
                  </a:moveTo>
                  <a:lnTo>
                    <a:pt x="757" y="1056"/>
                  </a:lnTo>
                  <a:lnTo>
                    <a:pt x="750" y="1056"/>
                  </a:lnTo>
                  <a:cubicBezTo>
                    <a:pt x="749" y="1059"/>
                    <a:pt x="753" y="1059"/>
                    <a:pt x="751" y="1063"/>
                  </a:cubicBezTo>
                  <a:cubicBezTo>
                    <a:pt x="756" y="1063"/>
                    <a:pt x="758" y="1061"/>
                    <a:pt x="757" y="1056"/>
                  </a:cubicBezTo>
                  <a:close/>
                  <a:moveTo>
                    <a:pt x="750" y="1064"/>
                  </a:moveTo>
                  <a:lnTo>
                    <a:pt x="750" y="1064"/>
                  </a:lnTo>
                  <a:cubicBezTo>
                    <a:pt x="748" y="1068"/>
                    <a:pt x="742" y="1067"/>
                    <a:pt x="739" y="1070"/>
                  </a:cubicBezTo>
                  <a:lnTo>
                    <a:pt x="739" y="1079"/>
                  </a:lnTo>
                  <a:cubicBezTo>
                    <a:pt x="743" y="1078"/>
                    <a:pt x="745" y="1075"/>
                    <a:pt x="750" y="1076"/>
                  </a:cubicBezTo>
                  <a:cubicBezTo>
                    <a:pt x="749" y="1071"/>
                    <a:pt x="752" y="1065"/>
                    <a:pt x="750" y="1064"/>
                  </a:cubicBezTo>
                  <a:close/>
                  <a:moveTo>
                    <a:pt x="639" y="1128"/>
                  </a:moveTo>
                  <a:lnTo>
                    <a:pt x="639" y="1128"/>
                  </a:lnTo>
                  <a:cubicBezTo>
                    <a:pt x="639" y="1122"/>
                    <a:pt x="634" y="1122"/>
                    <a:pt x="635" y="1115"/>
                  </a:cubicBezTo>
                  <a:cubicBezTo>
                    <a:pt x="628" y="1114"/>
                    <a:pt x="624" y="1112"/>
                    <a:pt x="621" y="1108"/>
                  </a:cubicBezTo>
                  <a:cubicBezTo>
                    <a:pt x="625" y="1099"/>
                    <a:pt x="638" y="1098"/>
                    <a:pt x="638" y="1084"/>
                  </a:cubicBezTo>
                  <a:cubicBezTo>
                    <a:pt x="635" y="1079"/>
                    <a:pt x="631" y="1076"/>
                    <a:pt x="632" y="1067"/>
                  </a:cubicBezTo>
                  <a:cubicBezTo>
                    <a:pt x="625" y="1066"/>
                    <a:pt x="617" y="1061"/>
                    <a:pt x="623" y="1054"/>
                  </a:cubicBezTo>
                  <a:cubicBezTo>
                    <a:pt x="620" y="1055"/>
                    <a:pt x="617" y="1055"/>
                    <a:pt x="615" y="1055"/>
                  </a:cubicBezTo>
                  <a:cubicBezTo>
                    <a:pt x="612" y="1054"/>
                    <a:pt x="609" y="1054"/>
                    <a:pt x="606" y="1056"/>
                  </a:cubicBezTo>
                  <a:cubicBezTo>
                    <a:pt x="608" y="1057"/>
                    <a:pt x="613" y="1057"/>
                    <a:pt x="612" y="1061"/>
                  </a:cubicBezTo>
                  <a:cubicBezTo>
                    <a:pt x="606" y="1066"/>
                    <a:pt x="598" y="1069"/>
                    <a:pt x="598" y="1079"/>
                  </a:cubicBezTo>
                  <a:cubicBezTo>
                    <a:pt x="602" y="1078"/>
                    <a:pt x="604" y="1075"/>
                    <a:pt x="610" y="1076"/>
                  </a:cubicBezTo>
                  <a:cubicBezTo>
                    <a:pt x="612" y="1070"/>
                    <a:pt x="611" y="1062"/>
                    <a:pt x="619" y="1063"/>
                  </a:cubicBezTo>
                  <a:cubicBezTo>
                    <a:pt x="623" y="1066"/>
                    <a:pt x="624" y="1072"/>
                    <a:pt x="623" y="1079"/>
                  </a:cubicBezTo>
                  <a:cubicBezTo>
                    <a:pt x="630" y="1079"/>
                    <a:pt x="634" y="1080"/>
                    <a:pt x="635" y="1086"/>
                  </a:cubicBezTo>
                  <a:cubicBezTo>
                    <a:pt x="632" y="1089"/>
                    <a:pt x="630" y="1092"/>
                    <a:pt x="623" y="1092"/>
                  </a:cubicBezTo>
                  <a:cubicBezTo>
                    <a:pt x="620" y="1095"/>
                    <a:pt x="623" y="1103"/>
                    <a:pt x="616" y="1103"/>
                  </a:cubicBezTo>
                  <a:cubicBezTo>
                    <a:pt x="609" y="1099"/>
                    <a:pt x="610" y="1087"/>
                    <a:pt x="598" y="1087"/>
                  </a:cubicBezTo>
                  <a:cubicBezTo>
                    <a:pt x="598" y="1092"/>
                    <a:pt x="600" y="1095"/>
                    <a:pt x="600" y="1100"/>
                  </a:cubicBezTo>
                  <a:cubicBezTo>
                    <a:pt x="605" y="1103"/>
                    <a:pt x="611" y="1103"/>
                    <a:pt x="613" y="1108"/>
                  </a:cubicBezTo>
                  <a:cubicBezTo>
                    <a:pt x="611" y="1111"/>
                    <a:pt x="608" y="1114"/>
                    <a:pt x="602" y="1113"/>
                  </a:cubicBezTo>
                  <a:cubicBezTo>
                    <a:pt x="601" y="1119"/>
                    <a:pt x="600" y="1125"/>
                    <a:pt x="596" y="1128"/>
                  </a:cubicBezTo>
                  <a:cubicBezTo>
                    <a:pt x="594" y="1127"/>
                    <a:pt x="593" y="1126"/>
                    <a:pt x="590" y="1126"/>
                  </a:cubicBezTo>
                  <a:cubicBezTo>
                    <a:pt x="590" y="1121"/>
                    <a:pt x="587" y="1118"/>
                    <a:pt x="586" y="1113"/>
                  </a:cubicBezTo>
                  <a:cubicBezTo>
                    <a:pt x="578" y="1114"/>
                    <a:pt x="573" y="1112"/>
                    <a:pt x="572" y="1106"/>
                  </a:cubicBezTo>
                  <a:cubicBezTo>
                    <a:pt x="573" y="1100"/>
                    <a:pt x="580" y="1100"/>
                    <a:pt x="586" y="1099"/>
                  </a:cubicBezTo>
                  <a:cubicBezTo>
                    <a:pt x="588" y="1093"/>
                    <a:pt x="588" y="1085"/>
                    <a:pt x="596" y="1086"/>
                  </a:cubicBezTo>
                  <a:cubicBezTo>
                    <a:pt x="595" y="1082"/>
                    <a:pt x="598" y="1082"/>
                    <a:pt x="598" y="1079"/>
                  </a:cubicBezTo>
                  <a:cubicBezTo>
                    <a:pt x="587" y="1080"/>
                    <a:pt x="588" y="1070"/>
                    <a:pt x="585" y="1064"/>
                  </a:cubicBezTo>
                  <a:cubicBezTo>
                    <a:pt x="579" y="1065"/>
                    <a:pt x="576" y="1062"/>
                    <a:pt x="574" y="1059"/>
                  </a:cubicBezTo>
                  <a:cubicBezTo>
                    <a:pt x="572" y="1056"/>
                    <a:pt x="569" y="1053"/>
                    <a:pt x="563" y="1054"/>
                  </a:cubicBezTo>
                  <a:cubicBezTo>
                    <a:pt x="569" y="1063"/>
                    <a:pt x="558" y="1063"/>
                    <a:pt x="557" y="1069"/>
                  </a:cubicBezTo>
                  <a:cubicBezTo>
                    <a:pt x="559" y="1071"/>
                    <a:pt x="559" y="1074"/>
                    <a:pt x="562" y="1074"/>
                  </a:cubicBezTo>
                  <a:cubicBezTo>
                    <a:pt x="563" y="1069"/>
                    <a:pt x="565" y="1064"/>
                    <a:pt x="570" y="1063"/>
                  </a:cubicBezTo>
                  <a:cubicBezTo>
                    <a:pt x="574" y="1066"/>
                    <a:pt x="577" y="1069"/>
                    <a:pt x="577" y="1076"/>
                  </a:cubicBezTo>
                  <a:cubicBezTo>
                    <a:pt x="584" y="1075"/>
                    <a:pt x="588" y="1078"/>
                    <a:pt x="590" y="1082"/>
                  </a:cubicBezTo>
                  <a:cubicBezTo>
                    <a:pt x="588" y="1088"/>
                    <a:pt x="581" y="1089"/>
                    <a:pt x="574" y="1090"/>
                  </a:cubicBezTo>
                  <a:cubicBezTo>
                    <a:pt x="573" y="1097"/>
                    <a:pt x="569" y="1101"/>
                    <a:pt x="567" y="1108"/>
                  </a:cubicBezTo>
                  <a:cubicBezTo>
                    <a:pt x="571" y="1112"/>
                    <a:pt x="576" y="1114"/>
                    <a:pt x="576" y="1122"/>
                  </a:cubicBezTo>
                  <a:cubicBezTo>
                    <a:pt x="584" y="1122"/>
                    <a:pt x="588" y="1126"/>
                    <a:pt x="593" y="1129"/>
                  </a:cubicBezTo>
                  <a:cubicBezTo>
                    <a:pt x="609" y="1130"/>
                    <a:pt x="609" y="1115"/>
                    <a:pt x="619" y="1110"/>
                  </a:cubicBezTo>
                  <a:cubicBezTo>
                    <a:pt x="623" y="1112"/>
                    <a:pt x="625" y="1117"/>
                    <a:pt x="625" y="1123"/>
                  </a:cubicBezTo>
                  <a:cubicBezTo>
                    <a:pt x="632" y="1122"/>
                    <a:pt x="636" y="1125"/>
                    <a:pt x="639" y="1128"/>
                  </a:cubicBezTo>
                  <a:close/>
                </a:path>
              </a:pathLst>
            </a:custGeom>
            <a:solidFill>
              <a:srgbClr val="7F7F7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8" name="Freeform 13"/>
            <p:cNvSpPr>
              <a:spLocks/>
            </p:cNvSpPr>
            <p:nvPr userDrawn="1"/>
          </p:nvSpPr>
          <p:spPr bwMode="auto">
            <a:xfrm>
              <a:off x="9649" y="4411"/>
              <a:ext cx="914" cy="278"/>
            </a:xfrm>
            <a:custGeom>
              <a:avLst/>
              <a:gdLst>
                <a:gd name="T0" fmla="*/ 0 w 321"/>
                <a:gd name="T1" fmla="*/ 0 h 97"/>
                <a:gd name="T2" fmla="*/ 0 w 321"/>
                <a:gd name="T3" fmla="*/ 0 h 97"/>
                <a:gd name="T4" fmla="*/ 321 w 321"/>
                <a:gd name="T5" fmla="*/ 0 h 97"/>
                <a:gd name="T6" fmla="*/ 321 w 321"/>
                <a:gd name="T7" fmla="*/ 97 h 97"/>
                <a:gd name="T8" fmla="*/ 0 w 321"/>
                <a:gd name="T9" fmla="*/ 97 h 97"/>
                <a:gd name="T10" fmla="*/ 0 w 321"/>
                <a:gd name="T11" fmla="*/ 0 h 97"/>
              </a:gdLst>
              <a:ahLst/>
              <a:cxnLst>
                <a:cxn ang="0">
                  <a:pos x="T0" y="T1"/>
                </a:cxn>
                <a:cxn ang="0">
                  <a:pos x="T2" y="T3"/>
                </a:cxn>
                <a:cxn ang="0">
                  <a:pos x="T4" y="T5"/>
                </a:cxn>
                <a:cxn ang="0">
                  <a:pos x="T6" y="T7"/>
                </a:cxn>
                <a:cxn ang="0">
                  <a:pos x="T8" y="T9"/>
                </a:cxn>
                <a:cxn ang="0">
                  <a:pos x="T10" y="T11"/>
                </a:cxn>
              </a:cxnLst>
              <a:rect l="0" t="0" r="r" b="b"/>
              <a:pathLst>
                <a:path w="321" h="97">
                  <a:moveTo>
                    <a:pt x="0" y="0"/>
                  </a:moveTo>
                  <a:lnTo>
                    <a:pt x="0" y="0"/>
                  </a:lnTo>
                  <a:lnTo>
                    <a:pt x="321" y="0"/>
                  </a:lnTo>
                  <a:lnTo>
                    <a:pt x="321" y="97"/>
                  </a:lnTo>
                  <a:lnTo>
                    <a:pt x="0" y="97"/>
                  </a:lnTo>
                  <a:lnTo>
                    <a:pt x="0" y="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9" name="Freeform 14"/>
            <p:cNvSpPr>
              <a:spLocks/>
            </p:cNvSpPr>
            <p:nvPr userDrawn="1"/>
          </p:nvSpPr>
          <p:spPr bwMode="auto">
            <a:xfrm>
              <a:off x="2787" y="4411"/>
              <a:ext cx="917" cy="278"/>
            </a:xfrm>
            <a:custGeom>
              <a:avLst/>
              <a:gdLst>
                <a:gd name="T0" fmla="*/ 0 w 322"/>
                <a:gd name="T1" fmla="*/ 0 h 97"/>
                <a:gd name="T2" fmla="*/ 0 w 322"/>
                <a:gd name="T3" fmla="*/ 0 h 97"/>
                <a:gd name="T4" fmla="*/ 322 w 322"/>
                <a:gd name="T5" fmla="*/ 0 h 97"/>
                <a:gd name="T6" fmla="*/ 322 w 322"/>
                <a:gd name="T7" fmla="*/ 97 h 97"/>
                <a:gd name="T8" fmla="*/ 0 w 322"/>
                <a:gd name="T9" fmla="*/ 97 h 97"/>
                <a:gd name="T10" fmla="*/ 0 w 322"/>
                <a:gd name="T11" fmla="*/ 0 h 97"/>
              </a:gdLst>
              <a:ahLst/>
              <a:cxnLst>
                <a:cxn ang="0">
                  <a:pos x="T0" y="T1"/>
                </a:cxn>
                <a:cxn ang="0">
                  <a:pos x="T2" y="T3"/>
                </a:cxn>
                <a:cxn ang="0">
                  <a:pos x="T4" y="T5"/>
                </a:cxn>
                <a:cxn ang="0">
                  <a:pos x="T6" y="T7"/>
                </a:cxn>
                <a:cxn ang="0">
                  <a:pos x="T8" y="T9"/>
                </a:cxn>
                <a:cxn ang="0">
                  <a:pos x="T10" y="T11"/>
                </a:cxn>
              </a:cxnLst>
              <a:rect l="0" t="0" r="r" b="b"/>
              <a:pathLst>
                <a:path w="322" h="97">
                  <a:moveTo>
                    <a:pt x="0" y="0"/>
                  </a:moveTo>
                  <a:lnTo>
                    <a:pt x="0" y="0"/>
                  </a:lnTo>
                  <a:lnTo>
                    <a:pt x="322" y="0"/>
                  </a:lnTo>
                  <a:lnTo>
                    <a:pt x="322" y="97"/>
                  </a:lnTo>
                  <a:lnTo>
                    <a:pt x="0" y="97"/>
                  </a:lnTo>
                  <a:lnTo>
                    <a:pt x="0" y="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30" name="Freeform 15"/>
            <p:cNvSpPr>
              <a:spLocks noEditPoints="1"/>
            </p:cNvSpPr>
            <p:nvPr userDrawn="1"/>
          </p:nvSpPr>
          <p:spPr bwMode="auto">
            <a:xfrm>
              <a:off x="7582" y="4408"/>
              <a:ext cx="1891" cy="284"/>
            </a:xfrm>
            <a:custGeom>
              <a:avLst/>
              <a:gdLst>
                <a:gd name="T0" fmla="*/ 640 w 664"/>
                <a:gd name="T1" fmla="*/ 46 h 99"/>
                <a:gd name="T2" fmla="*/ 629 w 664"/>
                <a:gd name="T3" fmla="*/ 78 h 99"/>
                <a:gd name="T4" fmla="*/ 631 w 664"/>
                <a:gd name="T5" fmla="*/ 20 h 99"/>
                <a:gd name="T6" fmla="*/ 662 w 664"/>
                <a:gd name="T7" fmla="*/ 5 h 99"/>
                <a:gd name="T8" fmla="*/ 577 w 664"/>
                <a:gd name="T9" fmla="*/ 51 h 99"/>
                <a:gd name="T10" fmla="*/ 664 w 664"/>
                <a:gd name="T11" fmla="*/ 92 h 99"/>
                <a:gd name="T12" fmla="*/ 640 w 664"/>
                <a:gd name="T13" fmla="*/ 46 h 99"/>
                <a:gd name="T14" fmla="*/ 547 w 664"/>
                <a:gd name="T15" fmla="*/ 67 h 99"/>
                <a:gd name="T16" fmla="*/ 540 w 664"/>
                <a:gd name="T17" fmla="*/ 57 h 99"/>
                <a:gd name="T18" fmla="*/ 525 w 664"/>
                <a:gd name="T19" fmla="*/ 1 h 99"/>
                <a:gd name="T20" fmla="*/ 491 w 664"/>
                <a:gd name="T21" fmla="*/ 98 h 99"/>
                <a:gd name="T22" fmla="*/ 515 w 664"/>
                <a:gd name="T23" fmla="*/ 61 h 99"/>
                <a:gd name="T24" fmla="*/ 539 w 664"/>
                <a:gd name="T25" fmla="*/ 98 h 99"/>
                <a:gd name="T26" fmla="*/ 547 w 664"/>
                <a:gd name="T27" fmla="*/ 67 h 99"/>
                <a:gd name="T28" fmla="*/ 538 w 664"/>
                <a:gd name="T29" fmla="*/ 32 h 99"/>
                <a:gd name="T30" fmla="*/ 523 w 664"/>
                <a:gd name="T31" fmla="*/ 45 h 99"/>
                <a:gd name="T32" fmla="*/ 515 w 664"/>
                <a:gd name="T33" fmla="*/ 20 h 99"/>
                <a:gd name="T34" fmla="*/ 538 w 664"/>
                <a:gd name="T35" fmla="*/ 32 h 99"/>
                <a:gd name="T36" fmla="*/ 470 w 664"/>
                <a:gd name="T37" fmla="*/ 60 h 99"/>
                <a:gd name="T38" fmla="*/ 447 w 664"/>
                <a:gd name="T39" fmla="*/ 1 h 99"/>
                <a:gd name="T40" fmla="*/ 427 w 664"/>
                <a:gd name="T41" fmla="*/ 80 h 99"/>
                <a:gd name="T42" fmla="*/ 406 w 664"/>
                <a:gd name="T43" fmla="*/ 1 h 99"/>
                <a:gd name="T44" fmla="*/ 382 w 664"/>
                <a:gd name="T45" fmla="*/ 64 h 99"/>
                <a:gd name="T46" fmla="*/ 470 w 664"/>
                <a:gd name="T47" fmla="*/ 60 h 99"/>
                <a:gd name="T48" fmla="*/ 349 w 664"/>
                <a:gd name="T49" fmla="*/ 46 h 99"/>
                <a:gd name="T50" fmla="*/ 364 w 664"/>
                <a:gd name="T51" fmla="*/ 25 h 99"/>
                <a:gd name="T52" fmla="*/ 289 w 664"/>
                <a:gd name="T53" fmla="*/ 1 h 99"/>
                <a:gd name="T54" fmla="*/ 323 w 664"/>
                <a:gd name="T55" fmla="*/ 98 h 99"/>
                <a:gd name="T56" fmla="*/ 349 w 664"/>
                <a:gd name="T57" fmla="*/ 46 h 99"/>
                <a:gd name="T58" fmla="*/ 338 w 664"/>
                <a:gd name="T59" fmla="*/ 28 h 99"/>
                <a:gd name="T60" fmla="*/ 313 w 664"/>
                <a:gd name="T61" fmla="*/ 41 h 99"/>
                <a:gd name="T62" fmla="*/ 323 w 664"/>
                <a:gd name="T63" fmla="*/ 17 h 99"/>
                <a:gd name="T64" fmla="*/ 340 w 664"/>
                <a:gd name="T65" fmla="*/ 68 h 99"/>
                <a:gd name="T66" fmla="*/ 323 w 664"/>
                <a:gd name="T67" fmla="*/ 81 h 99"/>
                <a:gd name="T68" fmla="*/ 313 w 664"/>
                <a:gd name="T69" fmla="*/ 56 h 99"/>
                <a:gd name="T70" fmla="*/ 340 w 664"/>
                <a:gd name="T71" fmla="*/ 68 h 99"/>
                <a:gd name="T72" fmla="*/ 243 w 664"/>
                <a:gd name="T73" fmla="*/ 98 h 99"/>
                <a:gd name="T74" fmla="*/ 267 w 664"/>
                <a:gd name="T75" fmla="*/ 1 h 99"/>
                <a:gd name="T76" fmla="*/ 243 w 664"/>
                <a:gd name="T77" fmla="*/ 98 h 99"/>
                <a:gd name="T78" fmla="*/ 165 w 664"/>
                <a:gd name="T79" fmla="*/ 98 h 99"/>
                <a:gd name="T80" fmla="*/ 224 w 664"/>
                <a:gd name="T81" fmla="*/ 79 h 99"/>
                <a:gd name="T82" fmla="*/ 189 w 664"/>
                <a:gd name="T83" fmla="*/ 57 h 99"/>
                <a:gd name="T84" fmla="*/ 222 w 664"/>
                <a:gd name="T85" fmla="*/ 39 h 99"/>
                <a:gd name="T86" fmla="*/ 189 w 664"/>
                <a:gd name="T87" fmla="*/ 20 h 99"/>
                <a:gd name="T88" fmla="*/ 224 w 664"/>
                <a:gd name="T89" fmla="*/ 1 h 99"/>
                <a:gd name="T90" fmla="*/ 165 w 664"/>
                <a:gd name="T91" fmla="*/ 98 h 99"/>
                <a:gd name="T92" fmla="*/ 130 w 664"/>
                <a:gd name="T93" fmla="*/ 67 h 99"/>
                <a:gd name="T94" fmla="*/ 123 w 664"/>
                <a:gd name="T95" fmla="*/ 57 h 99"/>
                <a:gd name="T96" fmla="*/ 109 w 664"/>
                <a:gd name="T97" fmla="*/ 1 h 99"/>
                <a:gd name="T98" fmla="*/ 74 w 664"/>
                <a:gd name="T99" fmla="*/ 98 h 99"/>
                <a:gd name="T100" fmla="*/ 98 w 664"/>
                <a:gd name="T101" fmla="*/ 61 h 99"/>
                <a:gd name="T102" fmla="*/ 123 w 664"/>
                <a:gd name="T103" fmla="*/ 98 h 99"/>
                <a:gd name="T104" fmla="*/ 130 w 664"/>
                <a:gd name="T105" fmla="*/ 67 h 99"/>
                <a:gd name="T106" fmla="*/ 121 w 664"/>
                <a:gd name="T107" fmla="*/ 32 h 99"/>
                <a:gd name="T108" fmla="*/ 106 w 664"/>
                <a:gd name="T109" fmla="*/ 45 h 99"/>
                <a:gd name="T110" fmla="*/ 98 w 664"/>
                <a:gd name="T111" fmla="*/ 20 h 99"/>
                <a:gd name="T112" fmla="*/ 121 w 664"/>
                <a:gd name="T113" fmla="*/ 32 h 99"/>
                <a:gd name="T114" fmla="*/ 24 w 664"/>
                <a:gd name="T115" fmla="*/ 20 h 99"/>
                <a:gd name="T116" fmla="*/ 58 w 664"/>
                <a:gd name="T117" fmla="*/ 1 h 99"/>
                <a:gd name="T118" fmla="*/ 0 w 664"/>
                <a:gd name="T119" fmla="*/ 98 h 99"/>
                <a:gd name="T120" fmla="*/ 24 w 664"/>
                <a:gd name="T121" fmla="*/ 59 h 99"/>
                <a:gd name="T122" fmla="*/ 56 w 664"/>
                <a:gd name="T123" fmla="*/ 41 h 99"/>
                <a:gd name="T124" fmla="*/ 24 w 664"/>
                <a:gd name="T125"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4" h="99">
                  <a:moveTo>
                    <a:pt x="640" y="46"/>
                  </a:moveTo>
                  <a:lnTo>
                    <a:pt x="640" y="46"/>
                  </a:lnTo>
                  <a:lnTo>
                    <a:pt x="640" y="77"/>
                  </a:lnTo>
                  <a:cubicBezTo>
                    <a:pt x="637" y="78"/>
                    <a:pt x="633" y="78"/>
                    <a:pt x="629" y="78"/>
                  </a:cubicBezTo>
                  <a:cubicBezTo>
                    <a:pt x="613" y="78"/>
                    <a:pt x="602" y="68"/>
                    <a:pt x="602" y="50"/>
                  </a:cubicBezTo>
                  <a:cubicBezTo>
                    <a:pt x="602" y="30"/>
                    <a:pt x="615" y="20"/>
                    <a:pt x="631" y="20"/>
                  </a:cubicBezTo>
                  <a:cubicBezTo>
                    <a:pt x="641" y="20"/>
                    <a:pt x="649" y="22"/>
                    <a:pt x="658" y="25"/>
                  </a:cubicBezTo>
                  <a:lnTo>
                    <a:pt x="662" y="5"/>
                  </a:lnTo>
                  <a:cubicBezTo>
                    <a:pt x="652" y="1"/>
                    <a:pt x="641" y="0"/>
                    <a:pt x="631" y="0"/>
                  </a:cubicBezTo>
                  <a:cubicBezTo>
                    <a:pt x="597" y="0"/>
                    <a:pt x="577" y="23"/>
                    <a:pt x="577" y="51"/>
                  </a:cubicBezTo>
                  <a:cubicBezTo>
                    <a:pt x="577" y="83"/>
                    <a:pt x="598" y="99"/>
                    <a:pt x="627" y="99"/>
                  </a:cubicBezTo>
                  <a:cubicBezTo>
                    <a:pt x="640" y="99"/>
                    <a:pt x="653" y="97"/>
                    <a:pt x="664" y="92"/>
                  </a:cubicBezTo>
                  <a:lnTo>
                    <a:pt x="664" y="46"/>
                  </a:lnTo>
                  <a:lnTo>
                    <a:pt x="640" y="46"/>
                  </a:lnTo>
                  <a:lnTo>
                    <a:pt x="640" y="46"/>
                  </a:lnTo>
                  <a:close/>
                  <a:moveTo>
                    <a:pt x="547" y="67"/>
                  </a:moveTo>
                  <a:lnTo>
                    <a:pt x="547" y="67"/>
                  </a:lnTo>
                  <a:cubicBezTo>
                    <a:pt x="544" y="63"/>
                    <a:pt x="542" y="59"/>
                    <a:pt x="540" y="57"/>
                  </a:cubicBezTo>
                  <a:cubicBezTo>
                    <a:pt x="554" y="53"/>
                    <a:pt x="563" y="44"/>
                    <a:pt x="563" y="29"/>
                  </a:cubicBezTo>
                  <a:cubicBezTo>
                    <a:pt x="563" y="10"/>
                    <a:pt x="549" y="1"/>
                    <a:pt x="525" y="1"/>
                  </a:cubicBezTo>
                  <a:cubicBezTo>
                    <a:pt x="513" y="1"/>
                    <a:pt x="498" y="2"/>
                    <a:pt x="491" y="2"/>
                  </a:cubicBezTo>
                  <a:lnTo>
                    <a:pt x="491" y="98"/>
                  </a:lnTo>
                  <a:lnTo>
                    <a:pt x="515" y="98"/>
                  </a:lnTo>
                  <a:lnTo>
                    <a:pt x="515" y="61"/>
                  </a:lnTo>
                  <a:lnTo>
                    <a:pt x="515" y="61"/>
                  </a:lnTo>
                  <a:lnTo>
                    <a:pt x="539" y="98"/>
                  </a:lnTo>
                  <a:lnTo>
                    <a:pt x="568" y="98"/>
                  </a:lnTo>
                  <a:lnTo>
                    <a:pt x="547" y="67"/>
                  </a:lnTo>
                  <a:lnTo>
                    <a:pt x="547" y="67"/>
                  </a:lnTo>
                  <a:close/>
                  <a:moveTo>
                    <a:pt x="538" y="32"/>
                  </a:moveTo>
                  <a:lnTo>
                    <a:pt x="538" y="32"/>
                  </a:lnTo>
                  <a:cubicBezTo>
                    <a:pt x="538" y="40"/>
                    <a:pt x="532" y="45"/>
                    <a:pt x="523" y="45"/>
                  </a:cubicBezTo>
                  <a:cubicBezTo>
                    <a:pt x="520" y="45"/>
                    <a:pt x="517" y="45"/>
                    <a:pt x="515" y="45"/>
                  </a:cubicBezTo>
                  <a:lnTo>
                    <a:pt x="515" y="20"/>
                  </a:lnTo>
                  <a:cubicBezTo>
                    <a:pt x="517" y="20"/>
                    <a:pt x="519" y="20"/>
                    <a:pt x="522" y="20"/>
                  </a:cubicBezTo>
                  <a:cubicBezTo>
                    <a:pt x="532" y="20"/>
                    <a:pt x="538" y="24"/>
                    <a:pt x="538" y="32"/>
                  </a:cubicBezTo>
                  <a:close/>
                  <a:moveTo>
                    <a:pt x="470" y="60"/>
                  </a:moveTo>
                  <a:lnTo>
                    <a:pt x="470" y="60"/>
                  </a:lnTo>
                  <a:lnTo>
                    <a:pt x="470" y="1"/>
                  </a:lnTo>
                  <a:lnTo>
                    <a:pt x="447" y="1"/>
                  </a:lnTo>
                  <a:lnTo>
                    <a:pt x="447" y="57"/>
                  </a:lnTo>
                  <a:cubicBezTo>
                    <a:pt x="447" y="71"/>
                    <a:pt x="441" y="80"/>
                    <a:pt x="427" y="80"/>
                  </a:cubicBezTo>
                  <a:cubicBezTo>
                    <a:pt x="413" y="80"/>
                    <a:pt x="406" y="73"/>
                    <a:pt x="406" y="58"/>
                  </a:cubicBezTo>
                  <a:lnTo>
                    <a:pt x="406" y="1"/>
                  </a:lnTo>
                  <a:lnTo>
                    <a:pt x="382" y="1"/>
                  </a:lnTo>
                  <a:lnTo>
                    <a:pt x="382" y="64"/>
                  </a:lnTo>
                  <a:cubicBezTo>
                    <a:pt x="382" y="86"/>
                    <a:pt x="396" y="99"/>
                    <a:pt x="425" y="99"/>
                  </a:cubicBezTo>
                  <a:cubicBezTo>
                    <a:pt x="457" y="99"/>
                    <a:pt x="470" y="82"/>
                    <a:pt x="470" y="60"/>
                  </a:cubicBezTo>
                  <a:close/>
                  <a:moveTo>
                    <a:pt x="349" y="46"/>
                  </a:moveTo>
                  <a:lnTo>
                    <a:pt x="349" y="46"/>
                  </a:lnTo>
                  <a:lnTo>
                    <a:pt x="349" y="46"/>
                  </a:lnTo>
                  <a:cubicBezTo>
                    <a:pt x="359" y="42"/>
                    <a:pt x="364" y="34"/>
                    <a:pt x="364" y="25"/>
                  </a:cubicBezTo>
                  <a:cubicBezTo>
                    <a:pt x="364" y="10"/>
                    <a:pt x="353" y="1"/>
                    <a:pt x="327" y="1"/>
                  </a:cubicBezTo>
                  <a:cubicBezTo>
                    <a:pt x="315" y="1"/>
                    <a:pt x="299" y="1"/>
                    <a:pt x="289" y="1"/>
                  </a:cubicBezTo>
                  <a:lnTo>
                    <a:pt x="289" y="98"/>
                  </a:lnTo>
                  <a:cubicBezTo>
                    <a:pt x="304" y="98"/>
                    <a:pt x="316" y="98"/>
                    <a:pt x="323" y="98"/>
                  </a:cubicBezTo>
                  <a:cubicBezTo>
                    <a:pt x="355" y="98"/>
                    <a:pt x="365" y="82"/>
                    <a:pt x="365" y="68"/>
                  </a:cubicBezTo>
                  <a:cubicBezTo>
                    <a:pt x="365" y="57"/>
                    <a:pt x="360" y="49"/>
                    <a:pt x="349" y="46"/>
                  </a:cubicBezTo>
                  <a:close/>
                  <a:moveTo>
                    <a:pt x="338" y="28"/>
                  </a:moveTo>
                  <a:lnTo>
                    <a:pt x="338" y="28"/>
                  </a:lnTo>
                  <a:cubicBezTo>
                    <a:pt x="338" y="37"/>
                    <a:pt x="331" y="41"/>
                    <a:pt x="320" y="41"/>
                  </a:cubicBezTo>
                  <a:cubicBezTo>
                    <a:pt x="318" y="41"/>
                    <a:pt x="315" y="41"/>
                    <a:pt x="313" y="41"/>
                  </a:cubicBezTo>
                  <a:lnTo>
                    <a:pt x="313" y="18"/>
                  </a:lnTo>
                  <a:cubicBezTo>
                    <a:pt x="316" y="18"/>
                    <a:pt x="320" y="17"/>
                    <a:pt x="323" y="17"/>
                  </a:cubicBezTo>
                  <a:cubicBezTo>
                    <a:pt x="335" y="17"/>
                    <a:pt x="338" y="22"/>
                    <a:pt x="338" y="28"/>
                  </a:cubicBezTo>
                  <a:close/>
                  <a:moveTo>
                    <a:pt x="340" y="68"/>
                  </a:moveTo>
                  <a:lnTo>
                    <a:pt x="340" y="68"/>
                  </a:lnTo>
                  <a:cubicBezTo>
                    <a:pt x="340" y="76"/>
                    <a:pt x="335" y="81"/>
                    <a:pt x="323" y="81"/>
                  </a:cubicBezTo>
                  <a:cubicBezTo>
                    <a:pt x="319" y="81"/>
                    <a:pt x="315" y="81"/>
                    <a:pt x="313" y="80"/>
                  </a:cubicBezTo>
                  <a:lnTo>
                    <a:pt x="313" y="56"/>
                  </a:lnTo>
                  <a:cubicBezTo>
                    <a:pt x="315" y="56"/>
                    <a:pt x="319" y="56"/>
                    <a:pt x="321" y="56"/>
                  </a:cubicBezTo>
                  <a:cubicBezTo>
                    <a:pt x="333" y="56"/>
                    <a:pt x="340" y="59"/>
                    <a:pt x="340" y="68"/>
                  </a:cubicBezTo>
                  <a:close/>
                  <a:moveTo>
                    <a:pt x="243" y="98"/>
                  </a:moveTo>
                  <a:lnTo>
                    <a:pt x="243" y="98"/>
                  </a:lnTo>
                  <a:lnTo>
                    <a:pt x="267" y="98"/>
                  </a:lnTo>
                  <a:lnTo>
                    <a:pt x="267" y="1"/>
                  </a:lnTo>
                  <a:lnTo>
                    <a:pt x="243" y="1"/>
                  </a:lnTo>
                  <a:lnTo>
                    <a:pt x="243" y="98"/>
                  </a:lnTo>
                  <a:close/>
                  <a:moveTo>
                    <a:pt x="165" y="98"/>
                  </a:moveTo>
                  <a:lnTo>
                    <a:pt x="165" y="98"/>
                  </a:lnTo>
                  <a:lnTo>
                    <a:pt x="224" y="98"/>
                  </a:lnTo>
                  <a:lnTo>
                    <a:pt x="224" y="79"/>
                  </a:lnTo>
                  <a:lnTo>
                    <a:pt x="189" y="79"/>
                  </a:lnTo>
                  <a:lnTo>
                    <a:pt x="189" y="57"/>
                  </a:lnTo>
                  <a:lnTo>
                    <a:pt x="222" y="57"/>
                  </a:lnTo>
                  <a:lnTo>
                    <a:pt x="222" y="39"/>
                  </a:lnTo>
                  <a:lnTo>
                    <a:pt x="189" y="39"/>
                  </a:lnTo>
                  <a:lnTo>
                    <a:pt x="189" y="20"/>
                  </a:lnTo>
                  <a:lnTo>
                    <a:pt x="224" y="20"/>
                  </a:lnTo>
                  <a:lnTo>
                    <a:pt x="224" y="1"/>
                  </a:lnTo>
                  <a:lnTo>
                    <a:pt x="165" y="1"/>
                  </a:lnTo>
                  <a:lnTo>
                    <a:pt x="165" y="98"/>
                  </a:lnTo>
                  <a:lnTo>
                    <a:pt x="165" y="98"/>
                  </a:lnTo>
                  <a:close/>
                  <a:moveTo>
                    <a:pt x="130" y="67"/>
                  </a:moveTo>
                  <a:lnTo>
                    <a:pt x="130" y="67"/>
                  </a:lnTo>
                  <a:cubicBezTo>
                    <a:pt x="128" y="63"/>
                    <a:pt x="125" y="59"/>
                    <a:pt x="123" y="57"/>
                  </a:cubicBezTo>
                  <a:cubicBezTo>
                    <a:pt x="137" y="53"/>
                    <a:pt x="146" y="44"/>
                    <a:pt x="146" y="29"/>
                  </a:cubicBezTo>
                  <a:cubicBezTo>
                    <a:pt x="146" y="10"/>
                    <a:pt x="132" y="1"/>
                    <a:pt x="109" y="1"/>
                  </a:cubicBezTo>
                  <a:cubicBezTo>
                    <a:pt x="96" y="1"/>
                    <a:pt x="82" y="2"/>
                    <a:pt x="74" y="2"/>
                  </a:cubicBezTo>
                  <a:lnTo>
                    <a:pt x="74" y="98"/>
                  </a:lnTo>
                  <a:lnTo>
                    <a:pt x="98" y="98"/>
                  </a:lnTo>
                  <a:lnTo>
                    <a:pt x="98" y="61"/>
                  </a:lnTo>
                  <a:lnTo>
                    <a:pt x="99" y="61"/>
                  </a:lnTo>
                  <a:lnTo>
                    <a:pt x="123" y="98"/>
                  </a:lnTo>
                  <a:lnTo>
                    <a:pt x="152" y="98"/>
                  </a:lnTo>
                  <a:lnTo>
                    <a:pt x="130" y="67"/>
                  </a:lnTo>
                  <a:lnTo>
                    <a:pt x="130" y="67"/>
                  </a:lnTo>
                  <a:close/>
                  <a:moveTo>
                    <a:pt x="121" y="32"/>
                  </a:moveTo>
                  <a:lnTo>
                    <a:pt x="121" y="32"/>
                  </a:lnTo>
                  <a:cubicBezTo>
                    <a:pt x="121" y="40"/>
                    <a:pt x="115" y="45"/>
                    <a:pt x="106" y="45"/>
                  </a:cubicBezTo>
                  <a:cubicBezTo>
                    <a:pt x="103" y="45"/>
                    <a:pt x="100" y="45"/>
                    <a:pt x="98" y="45"/>
                  </a:cubicBezTo>
                  <a:lnTo>
                    <a:pt x="98" y="20"/>
                  </a:lnTo>
                  <a:cubicBezTo>
                    <a:pt x="100" y="20"/>
                    <a:pt x="103" y="20"/>
                    <a:pt x="105" y="20"/>
                  </a:cubicBezTo>
                  <a:cubicBezTo>
                    <a:pt x="115" y="20"/>
                    <a:pt x="121" y="24"/>
                    <a:pt x="121" y="32"/>
                  </a:cubicBezTo>
                  <a:close/>
                  <a:moveTo>
                    <a:pt x="24" y="20"/>
                  </a:moveTo>
                  <a:lnTo>
                    <a:pt x="24" y="20"/>
                  </a:lnTo>
                  <a:lnTo>
                    <a:pt x="58" y="20"/>
                  </a:lnTo>
                  <a:lnTo>
                    <a:pt x="58" y="1"/>
                  </a:lnTo>
                  <a:lnTo>
                    <a:pt x="0" y="1"/>
                  </a:lnTo>
                  <a:lnTo>
                    <a:pt x="0" y="98"/>
                  </a:lnTo>
                  <a:lnTo>
                    <a:pt x="24" y="98"/>
                  </a:lnTo>
                  <a:lnTo>
                    <a:pt x="24" y="59"/>
                  </a:lnTo>
                  <a:lnTo>
                    <a:pt x="56" y="59"/>
                  </a:lnTo>
                  <a:lnTo>
                    <a:pt x="56" y="41"/>
                  </a:lnTo>
                  <a:lnTo>
                    <a:pt x="24" y="41"/>
                  </a:lnTo>
                  <a:lnTo>
                    <a:pt x="24" y="2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31" name="Freeform 16"/>
            <p:cNvSpPr>
              <a:spLocks noEditPoints="1"/>
            </p:cNvSpPr>
            <p:nvPr userDrawn="1"/>
          </p:nvSpPr>
          <p:spPr bwMode="auto">
            <a:xfrm>
              <a:off x="3840" y="3637"/>
              <a:ext cx="5673" cy="568"/>
            </a:xfrm>
            <a:custGeom>
              <a:avLst/>
              <a:gdLst>
                <a:gd name="T0" fmla="*/ 1942 w 1992"/>
                <a:gd name="T1" fmla="*/ 38 h 198"/>
                <a:gd name="T2" fmla="*/ 1944 w 1992"/>
                <a:gd name="T3" fmla="*/ 0 h 198"/>
                <a:gd name="T4" fmla="*/ 1911 w 1992"/>
                <a:gd name="T5" fmla="*/ 159 h 198"/>
                <a:gd name="T6" fmla="*/ 1907 w 1992"/>
                <a:gd name="T7" fmla="*/ 198 h 198"/>
                <a:gd name="T8" fmla="*/ 1793 w 1992"/>
                <a:gd name="T9" fmla="*/ 44 h 198"/>
                <a:gd name="T10" fmla="*/ 1843 w 1992"/>
                <a:gd name="T11" fmla="*/ 4 h 198"/>
                <a:gd name="T12" fmla="*/ 1746 w 1992"/>
                <a:gd name="T13" fmla="*/ 44 h 198"/>
                <a:gd name="T14" fmla="*/ 1793 w 1992"/>
                <a:gd name="T15" fmla="*/ 44 h 198"/>
                <a:gd name="T16" fmla="*/ 1679 w 1992"/>
                <a:gd name="T17" fmla="*/ 26 h 198"/>
                <a:gd name="T18" fmla="*/ 1654 w 1992"/>
                <a:gd name="T19" fmla="*/ 51 h 198"/>
                <a:gd name="T20" fmla="*/ 1677 w 1992"/>
                <a:gd name="T21" fmla="*/ 194 h 198"/>
                <a:gd name="T22" fmla="*/ 1480 w 1992"/>
                <a:gd name="T23" fmla="*/ 194 h 198"/>
                <a:gd name="T24" fmla="*/ 1613 w 1992"/>
                <a:gd name="T25" fmla="*/ 161 h 198"/>
                <a:gd name="T26" fmla="*/ 1677 w 1992"/>
                <a:gd name="T27" fmla="*/ 194 h 198"/>
                <a:gd name="T28" fmla="*/ 1551 w 1992"/>
                <a:gd name="T29" fmla="*/ 127 h 198"/>
                <a:gd name="T30" fmla="*/ 1576 w 1992"/>
                <a:gd name="T31" fmla="*/ 54 h 198"/>
                <a:gd name="T32" fmla="*/ 1602 w 1992"/>
                <a:gd name="T33" fmla="*/ 127 h 198"/>
                <a:gd name="T34" fmla="*/ 1504 w 1992"/>
                <a:gd name="T35" fmla="*/ 0 h 198"/>
                <a:gd name="T36" fmla="*/ 1529 w 1992"/>
                <a:gd name="T37" fmla="*/ 26 h 198"/>
                <a:gd name="T38" fmla="*/ 1462 w 1992"/>
                <a:gd name="T39" fmla="*/ 44 h 198"/>
                <a:gd name="T40" fmla="*/ 1315 w 1992"/>
                <a:gd name="T41" fmla="*/ 44 h 198"/>
                <a:gd name="T42" fmla="*/ 1412 w 1992"/>
                <a:gd name="T43" fmla="*/ 194 h 198"/>
                <a:gd name="T44" fmla="*/ 1238 w 1992"/>
                <a:gd name="T45" fmla="*/ 194 h 198"/>
                <a:gd name="T46" fmla="*/ 1285 w 1992"/>
                <a:gd name="T47" fmla="*/ 4 h 198"/>
                <a:gd name="T48" fmla="*/ 1200 w 1992"/>
                <a:gd name="T49" fmla="*/ 131 h 198"/>
                <a:gd name="T50" fmla="*/ 1150 w 1992"/>
                <a:gd name="T51" fmla="*/ 38 h 198"/>
                <a:gd name="T52" fmla="*/ 1152 w 1992"/>
                <a:gd name="T53" fmla="*/ 0 h 198"/>
                <a:gd name="T54" fmla="*/ 1119 w 1992"/>
                <a:gd name="T55" fmla="*/ 159 h 198"/>
                <a:gd name="T56" fmla="*/ 1115 w 1992"/>
                <a:gd name="T57" fmla="*/ 198 h 198"/>
                <a:gd name="T58" fmla="*/ 1009 w 1992"/>
                <a:gd name="T59" fmla="*/ 133 h 198"/>
                <a:gd name="T60" fmla="*/ 967 w 1992"/>
                <a:gd name="T61" fmla="*/ 3 h 198"/>
                <a:gd name="T62" fmla="*/ 945 w 1992"/>
                <a:gd name="T63" fmla="*/ 194 h 198"/>
                <a:gd name="T64" fmla="*/ 994 w 1992"/>
                <a:gd name="T65" fmla="*/ 194 h 198"/>
                <a:gd name="T66" fmla="*/ 1009 w 1992"/>
                <a:gd name="T67" fmla="*/ 133 h 198"/>
                <a:gd name="T68" fmla="*/ 961 w 1992"/>
                <a:gd name="T69" fmla="*/ 89 h 198"/>
                <a:gd name="T70" fmla="*/ 960 w 1992"/>
                <a:gd name="T71" fmla="*/ 39 h 198"/>
                <a:gd name="T72" fmla="*/ 739 w 1992"/>
                <a:gd name="T73" fmla="*/ 194 h 198"/>
                <a:gd name="T74" fmla="*/ 786 w 1992"/>
                <a:gd name="T75" fmla="*/ 156 h 198"/>
                <a:gd name="T76" fmla="*/ 852 w 1992"/>
                <a:gd name="T77" fmla="*/ 79 h 198"/>
                <a:gd name="T78" fmla="*/ 856 w 1992"/>
                <a:gd name="T79" fmla="*/ 41 h 198"/>
                <a:gd name="T80" fmla="*/ 739 w 1992"/>
                <a:gd name="T81" fmla="*/ 194 h 198"/>
                <a:gd name="T82" fmla="*/ 644 w 1992"/>
                <a:gd name="T83" fmla="*/ 194 h 198"/>
                <a:gd name="T84" fmla="*/ 633 w 1992"/>
                <a:gd name="T85" fmla="*/ 92 h 198"/>
                <a:gd name="T86" fmla="*/ 602 w 1992"/>
                <a:gd name="T87" fmla="*/ 92 h 198"/>
                <a:gd name="T88" fmla="*/ 589 w 1992"/>
                <a:gd name="T89" fmla="*/ 194 h 198"/>
                <a:gd name="T90" fmla="*/ 446 w 1992"/>
                <a:gd name="T91" fmla="*/ 194 h 198"/>
                <a:gd name="T92" fmla="*/ 494 w 1992"/>
                <a:gd name="T93" fmla="*/ 4 h 198"/>
                <a:gd name="T94" fmla="*/ 335 w 1992"/>
                <a:gd name="T95" fmla="*/ 194 h 198"/>
                <a:gd name="T96" fmla="*/ 398 w 1992"/>
                <a:gd name="T97" fmla="*/ 4 h 198"/>
                <a:gd name="T98" fmla="*/ 354 w 1992"/>
                <a:gd name="T99" fmla="*/ 131 h 198"/>
                <a:gd name="T100" fmla="*/ 278 w 1992"/>
                <a:gd name="T101" fmla="*/ 4 h 198"/>
                <a:gd name="T102" fmla="*/ 261 w 1992"/>
                <a:gd name="T103" fmla="*/ 194 h 198"/>
                <a:gd name="T104" fmla="*/ 260 w 1992"/>
                <a:gd name="T105" fmla="*/ 67 h 198"/>
                <a:gd name="T106" fmla="*/ 335 w 1992"/>
                <a:gd name="T107" fmla="*/ 194 h 198"/>
                <a:gd name="T108" fmla="*/ 174 w 1992"/>
                <a:gd name="T109" fmla="*/ 4 h 198"/>
                <a:gd name="T110" fmla="*/ 87 w 1992"/>
                <a:gd name="T111" fmla="*/ 158 h 198"/>
                <a:gd name="T112" fmla="*/ 0 w 1992"/>
                <a:gd name="T113" fmla="*/ 4 h 198"/>
                <a:gd name="T114" fmla="*/ 174 w 1992"/>
                <a:gd name="T115" fmla="*/ 12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2" h="198">
                  <a:moveTo>
                    <a:pt x="1914" y="57"/>
                  </a:moveTo>
                  <a:lnTo>
                    <a:pt x="1914" y="57"/>
                  </a:lnTo>
                  <a:cubicBezTo>
                    <a:pt x="1914" y="46"/>
                    <a:pt x="1922" y="38"/>
                    <a:pt x="1942" y="38"/>
                  </a:cubicBezTo>
                  <a:cubicBezTo>
                    <a:pt x="1953" y="38"/>
                    <a:pt x="1967" y="40"/>
                    <a:pt x="1977" y="43"/>
                  </a:cubicBezTo>
                  <a:lnTo>
                    <a:pt x="1979" y="3"/>
                  </a:lnTo>
                  <a:cubicBezTo>
                    <a:pt x="1968" y="2"/>
                    <a:pt x="1954" y="0"/>
                    <a:pt x="1944" y="0"/>
                  </a:cubicBezTo>
                  <a:cubicBezTo>
                    <a:pt x="1892" y="0"/>
                    <a:pt x="1864" y="25"/>
                    <a:pt x="1864" y="63"/>
                  </a:cubicBezTo>
                  <a:cubicBezTo>
                    <a:pt x="1864" y="125"/>
                    <a:pt x="1940" y="108"/>
                    <a:pt x="1940" y="137"/>
                  </a:cubicBezTo>
                  <a:cubicBezTo>
                    <a:pt x="1940" y="152"/>
                    <a:pt x="1927" y="159"/>
                    <a:pt x="1911" y="159"/>
                  </a:cubicBezTo>
                  <a:cubicBezTo>
                    <a:pt x="1896" y="159"/>
                    <a:pt x="1882" y="156"/>
                    <a:pt x="1871" y="152"/>
                  </a:cubicBezTo>
                  <a:lnTo>
                    <a:pt x="1869" y="193"/>
                  </a:lnTo>
                  <a:cubicBezTo>
                    <a:pt x="1880" y="196"/>
                    <a:pt x="1895" y="198"/>
                    <a:pt x="1907" y="198"/>
                  </a:cubicBezTo>
                  <a:cubicBezTo>
                    <a:pt x="1960" y="198"/>
                    <a:pt x="1992" y="171"/>
                    <a:pt x="1992" y="131"/>
                  </a:cubicBezTo>
                  <a:cubicBezTo>
                    <a:pt x="1992" y="73"/>
                    <a:pt x="1914" y="84"/>
                    <a:pt x="1914" y="57"/>
                  </a:cubicBezTo>
                  <a:close/>
                  <a:moveTo>
                    <a:pt x="1793" y="44"/>
                  </a:moveTo>
                  <a:lnTo>
                    <a:pt x="1793" y="44"/>
                  </a:lnTo>
                  <a:lnTo>
                    <a:pt x="1843" y="44"/>
                  </a:lnTo>
                  <a:lnTo>
                    <a:pt x="1843" y="4"/>
                  </a:lnTo>
                  <a:lnTo>
                    <a:pt x="1696" y="4"/>
                  </a:lnTo>
                  <a:lnTo>
                    <a:pt x="1696" y="44"/>
                  </a:lnTo>
                  <a:lnTo>
                    <a:pt x="1746" y="44"/>
                  </a:lnTo>
                  <a:lnTo>
                    <a:pt x="1746" y="194"/>
                  </a:lnTo>
                  <a:lnTo>
                    <a:pt x="1793" y="194"/>
                  </a:lnTo>
                  <a:lnTo>
                    <a:pt x="1793" y="44"/>
                  </a:lnTo>
                  <a:lnTo>
                    <a:pt x="1793" y="44"/>
                  </a:lnTo>
                  <a:close/>
                  <a:moveTo>
                    <a:pt x="1679" y="26"/>
                  </a:moveTo>
                  <a:lnTo>
                    <a:pt x="1679" y="26"/>
                  </a:lnTo>
                  <a:cubicBezTo>
                    <a:pt x="1679" y="12"/>
                    <a:pt x="1668" y="0"/>
                    <a:pt x="1654" y="0"/>
                  </a:cubicBezTo>
                  <a:cubicBezTo>
                    <a:pt x="1640" y="0"/>
                    <a:pt x="1629" y="12"/>
                    <a:pt x="1629" y="26"/>
                  </a:cubicBezTo>
                  <a:cubicBezTo>
                    <a:pt x="1629" y="40"/>
                    <a:pt x="1640" y="51"/>
                    <a:pt x="1654" y="51"/>
                  </a:cubicBezTo>
                  <a:cubicBezTo>
                    <a:pt x="1668" y="51"/>
                    <a:pt x="1679" y="40"/>
                    <a:pt x="1679" y="26"/>
                  </a:cubicBezTo>
                  <a:close/>
                  <a:moveTo>
                    <a:pt x="1677" y="194"/>
                  </a:moveTo>
                  <a:lnTo>
                    <a:pt x="1677" y="194"/>
                  </a:lnTo>
                  <a:lnTo>
                    <a:pt x="1607" y="4"/>
                  </a:lnTo>
                  <a:lnTo>
                    <a:pt x="1551" y="4"/>
                  </a:lnTo>
                  <a:lnTo>
                    <a:pt x="1480" y="194"/>
                  </a:lnTo>
                  <a:lnTo>
                    <a:pt x="1528" y="194"/>
                  </a:lnTo>
                  <a:lnTo>
                    <a:pt x="1540" y="161"/>
                  </a:lnTo>
                  <a:lnTo>
                    <a:pt x="1613" y="161"/>
                  </a:lnTo>
                  <a:lnTo>
                    <a:pt x="1625" y="194"/>
                  </a:lnTo>
                  <a:lnTo>
                    <a:pt x="1677" y="194"/>
                  </a:lnTo>
                  <a:lnTo>
                    <a:pt x="1677" y="194"/>
                  </a:lnTo>
                  <a:close/>
                  <a:moveTo>
                    <a:pt x="1602" y="127"/>
                  </a:moveTo>
                  <a:lnTo>
                    <a:pt x="1602" y="127"/>
                  </a:lnTo>
                  <a:lnTo>
                    <a:pt x="1551" y="127"/>
                  </a:lnTo>
                  <a:lnTo>
                    <a:pt x="1568" y="81"/>
                  </a:lnTo>
                  <a:cubicBezTo>
                    <a:pt x="1571" y="72"/>
                    <a:pt x="1574" y="62"/>
                    <a:pt x="1576" y="54"/>
                  </a:cubicBezTo>
                  <a:lnTo>
                    <a:pt x="1576" y="54"/>
                  </a:lnTo>
                  <a:cubicBezTo>
                    <a:pt x="1579" y="62"/>
                    <a:pt x="1582" y="73"/>
                    <a:pt x="1586" y="82"/>
                  </a:cubicBezTo>
                  <a:lnTo>
                    <a:pt x="1602" y="127"/>
                  </a:lnTo>
                  <a:lnTo>
                    <a:pt x="1602" y="127"/>
                  </a:lnTo>
                  <a:close/>
                  <a:moveTo>
                    <a:pt x="1529" y="26"/>
                  </a:moveTo>
                  <a:lnTo>
                    <a:pt x="1529" y="26"/>
                  </a:lnTo>
                  <a:cubicBezTo>
                    <a:pt x="1529" y="12"/>
                    <a:pt x="1517" y="0"/>
                    <a:pt x="1504" y="0"/>
                  </a:cubicBezTo>
                  <a:cubicBezTo>
                    <a:pt x="1490" y="0"/>
                    <a:pt x="1478" y="12"/>
                    <a:pt x="1478" y="26"/>
                  </a:cubicBezTo>
                  <a:cubicBezTo>
                    <a:pt x="1478" y="40"/>
                    <a:pt x="1490" y="51"/>
                    <a:pt x="1504" y="51"/>
                  </a:cubicBezTo>
                  <a:cubicBezTo>
                    <a:pt x="1517" y="51"/>
                    <a:pt x="1529" y="40"/>
                    <a:pt x="1529" y="26"/>
                  </a:cubicBezTo>
                  <a:close/>
                  <a:moveTo>
                    <a:pt x="1412" y="44"/>
                  </a:moveTo>
                  <a:lnTo>
                    <a:pt x="1412" y="44"/>
                  </a:lnTo>
                  <a:lnTo>
                    <a:pt x="1462" y="44"/>
                  </a:lnTo>
                  <a:lnTo>
                    <a:pt x="1462" y="4"/>
                  </a:lnTo>
                  <a:lnTo>
                    <a:pt x="1315" y="4"/>
                  </a:lnTo>
                  <a:lnTo>
                    <a:pt x="1315" y="44"/>
                  </a:lnTo>
                  <a:lnTo>
                    <a:pt x="1365" y="44"/>
                  </a:lnTo>
                  <a:lnTo>
                    <a:pt x="1365" y="194"/>
                  </a:lnTo>
                  <a:lnTo>
                    <a:pt x="1412" y="194"/>
                  </a:lnTo>
                  <a:lnTo>
                    <a:pt x="1412" y="44"/>
                  </a:lnTo>
                  <a:lnTo>
                    <a:pt x="1412" y="44"/>
                  </a:lnTo>
                  <a:close/>
                  <a:moveTo>
                    <a:pt x="1238" y="194"/>
                  </a:moveTo>
                  <a:lnTo>
                    <a:pt x="1238" y="194"/>
                  </a:lnTo>
                  <a:lnTo>
                    <a:pt x="1285" y="194"/>
                  </a:lnTo>
                  <a:lnTo>
                    <a:pt x="1285" y="4"/>
                  </a:lnTo>
                  <a:lnTo>
                    <a:pt x="1238" y="4"/>
                  </a:lnTo>
                  <a:lnTo>
                    <a:pt x="1238" y="194"/>
                  </a:lnTo>
                  <a:close/>
                  <a:moveTo>
                    <a:pt x="1200" y="131"/>
                  </a:moveTo>
                  <a:lnTo>
                    <a:pt x="1200" y="131"/>
                  </a:lnTo>
                  <a:cubicBezTo>
                    <a:pt x="1200" y="73"/>
                    <a:pt x="1122" y="84"/>
                    <a:pt x="1122" y="57"/>
                  </a:cubicBezTo>
                  <a:cubicBezTo>
                    <a:pt x="1122" y="46"/>
                    <a:pt x="1130" y="38"/>
                    <a:pt x="1150" y="38"/>
                  </a:cubicBezTo>
                  <a:cubicBezTo>
                    <a:pt x="1161" y="38"/>
                    <a:pt x="1175" y="40"/>
                    <a:pt x="1185" y="43"/>
                  </a:cubicBezTo>
                  <a:lnTo>
                    <a:pt x="1187" y="3"/>
                  </a:lnTo>
                  <a:cubicBezTo>
                    <a:pt x="1176" y="2"/>
                    <a:pt x="1162" y="0"/>
                    <a:pt x="1152" y="0"/>
                  </a:cubicBezTo>
                  <a:cubicBezTo>
                    <a:pt x="1100" y="0"/>
                    <a:pt x="1072" y="25"/>
                    <a:pt x="1072" y="63"/>
                  </a:cubicBezTo>
                  <a:cubicBezTo>
                    <a:pt x="1072" y="125"/>
                    <a:pt x="1148" y="108"/>
                    <a:pt x="1148" y="137"/>
                  </a:cubicBezTo>
                  <a:cubicBezTo>
                    <a:pt x="1148" y="152"/>
                    <a:pt x="1135" y="159"/>
                    <a:pt x="1119" y="159"/>
                  </a:cubicBezTo>
                  <a:cubicBezTo>
                    <a:pt x="1104" y="159"/>
                    <a:pt x="1090" y="156"/>
                    <a:pt x="1079" y="152"/>
                  </a:cubicBezTo>
                  <a:lnTo>
                    <a:pt x="1077" y="193"/>
                  </a:lnTo>
                  <a:cubicBezTo>
                    <a:pt x="1088" y="196"/>
                    <a:pt x="1103" y="198"/>
                    <a:pt x="1115" y="198"/>
                  </a:cubicBezTo>
                  <a:cubicBezTo>
                    <a:pt x="1168" y="198"/>
                    <a:pt x="1200" y="171"/>
                    <a:pt x="1200" y="131"/>
                  </a:cubicBezTo>
                  <a:close/>
                  <a:moveTo>
                    <a:pt x="1009" y="133"/>
                  </a:moveTo>
                  <a:lnTo>
                    <a:pt x="1009" y="133"/>
                  </a:lnTo>
                  <a:cubicBezTo>
                    <a:pt x="1004" y="125"/>
                    <a:pt x="999" y="117"/>
                    <a:pt x="995" y="112"/>
                  </a:cubicBezTo>
                  <a:cubicBezTo>
                    <a:pt x="1022" y="105"/>
                    <a:pt x="1041" y="87"/>
                    <a:pt x="1041" y="58"/>
                  </a:cubicBezTo>
                  <a:cubicBezTo>
                    <a:pt x="1041" y="21"/>
                    <a:pt x="1013" y="3"/>
                    <a:pt x="967" y="3"/>
                  </a:cubicBezTo>
                  <a:cubicBezTo>
                    <a:pt x="943" y="3"/>
                    <a:pt x="914" y="3"/>
                    <a:pt x="898" y="4"/>
                  </a:cubicBezTo>
                  <a:lnTo>
                    <a:pt x="898" y="194"/>
                  </a:lnTo>
                  <a:lnTo>
                    <a:pt x="945" y="194"/>
                  </a:lnTo>
                  <a:lnTo>
                    <a:pt x="945" y="120"/>
                  </a:lnTo>
                  <a:lnTo>
                    <a:pt x="947" y="120"/>
                  </a:lnTo>
                  <a:lnTo>
                    <a:pt x="994" y="194"/>
                  </a:lnTo>
                  <a:lnTo>
                    <a:pt x="1051" y="194"/>
                  </a:lnTo>
                  <a:lnTo>
                    <a:pt x="1009" y="133"/>
                  </a:lnTo>
                  <a:lnTo>
                    <a:pt x="1009" y="133"/>
                  </a:lnTo>
                  <a:close/>
                  <a:moveTo>
                    <a:pt x="991" y="63"/>
                  </a:moveTo>
                  <a:lnTo>
                    <a:pt x="991" y="63"/>
                  </a:lnTo>
                  <a:cubicBezTo>
                    <a:pt x="991" y="78"/>
                    <a:pt x="979" y="89"/>
                    <a:pt x="961" y="89"/>
                  </a:cubicBezTo>
                  <a:cubicBezTo>
                    <a:pt x="956" y="89"/>
                    <a:pt x="950" y="89"/>
                    <a:pt x="945" y="88"/>
                  </a:cubicBezTo>
                  <a:lnTo>
                    <a:pt x="945" y="40"/>
                  </a:lnTo>
                  <a:cubicBezTo>
                    <a:pt x="950" y="39"/>
                    <a:pt x="955" y="39"/>
                    <a:pt x="960" y="39"/>
                  </a:cubicBezTo>
                  <a:cubicBezTo>
                    <a:pt x="979" y="39"/>
                    <a:pt x="991" y="48"/>
                    <a:pt x="991" y="63"/>
                  </a:cubicBezTo>
                  <a:close/>
                  <a:moveTo>
                    <a:pt x="739" y="194"/>
                  </a:moveTo>
                  <a:lnTo>
                    <a:pt x="739" y="194"/>
                  </a:lnTo>
                  <a:lnTo>
                    <a:pt x="856" y="194"/>
                  </a:lnTo>
                  <a:lnTo>
                    <a:pt x="856" y="156"/>
                  </a:lnTo>
                  <a:lnTo>
                    <a:pt x="786" y="156"/>
                  </a:lnTo>
                  <a:lnTo>
                    <a:pt x="786" y="115"/>
                  </a:lnTo>
                  <a:lnTo>
                    <a:pt x="852" y="115"/>
                  </a:lnTo>
                  <a:lnTo>
                    <a:pt x="852" y="79"/>
                  </a:lnTo>
                  <a:lnTo>
                    <a:pt x="786" y="79"/>
                  </a:lnTo>
                  <a:lnTo>
                    <a:pt x="786" y="41"/>
                  </a:lnTo>
                  <a:lnTo>
                    <a:pt x="856" y="41"/>
                  </a:lnTo>
                  <a:lnTo>
                    <a:pt x="856" y="4"/>
                  </a:lnTo>
                  <a:lnTo>
                    <a:pt x="739" y="4"/>
                  </a:lnTo>
                  <a:lnTo>
                    <a:pt x="739" y="194"/>
                  </a:lnTo>
                  <a:lnTo>
                    <a:pt x="739" y="194"/>
                  </a:lnTo>
                  <a:close/>
                  <a:moveTo>
                    <a:pt x="644" y="194"/>
                  </a:moveTo>
                  <a:lnTo>
                    <a:pt x="644" y="194"/>
                  </a:lnTo>
                  <a:lnTo>
                    <a:pt x="714" y="4"/>
                  </a:lnTo>
                  <a:lnTo>
                    <a:pt x="666" y="4"/>
                  </a:lnTo>
                  <a:lnTo>
                    <a:pt x="633" y="92"/>
                  </a:lnTo>
                  <a:cubicBezTo>
                    <a:pt x="628" y="107"/>
                    <a:pt x="622" y="125"/>
                    <a:pt x="618" y="143"/>
                  </a:cubicBezTo>
                  <a:lnTo>
                    <a:pt x="617" y="143"/>
                  </a:lnTo>
                  <a:cubicBezTo>
                    <a:pt x="613" y="124"/>
                    <a:pt x="607" y="107"/>
                    <a:pt x="602" y="92"/>
                  </a:cubicBezTo>
                  <a:lnTo>
                    <a:pt x="570" y="4"/>
                  </a:lnTo>
                  <a:lnTo>
                    <a:pt x="518" y="4"/>
                  </a:lnTo>
                  <a:lnTo>
                    <a:pt x="589" y="194"/>
                  </a:lnTo>
                  <a:lnTo>
                    <a:pt x="644" y="194"/>
                  </a:lnTo>
                  <a:lnTo>
                    <a:pt x="644" y="194"/>
                  </a:lnTo>
                  <a:close/>
                  <a:moveTo>
                    <a:pt x="446" y="194"/>
                  </a:moveTo>
                  <a:lnTo>
                    <a:pt x="446" y="194"/>
                  </a:lnTo>
                  <a:lnTo>
                    <a:pt x="494" y="194"/>
                  </a:lnTo>
                  <a:lnTo>
                    <a:pt x="494" y="4"/>
                  </a:lnTo>
                  <a:lnTo>
                    <a:pt x="446" y="4"/>
                  </a:lnTo>
                  <a:lnTo>
                    <a:pt x="446" y="194"/>
                  </a:lnTo>
                  <a:close/>
                  <a:moveTo>
                    <a:pt x="335" y="194"/>
                  </a:moveTo>
                  <a:lnTo>
                    <a:pt x="335" y="194"/>
                  </a:lnTo>
                  <a:lnTo>
                    <a:pt x="398" y="194"/>
                  </a:lnTo>
                  <a:lnTo>
                    <a:pt x="398" y="4"/>
                  </a:lnTo>
                  <a:lnTo>
                    <a:pt x="352" y="4"/>
                  </a:lnTo>
                  <a:lnTo>
                    <a:pt x="352" y="84"/>
                  </a:lnTo>
                  <a:cubicBezTo>
                    <a:pt x="352" y="104"/>
                    <a:pt x="353" y="119"/>
                    <a:pt x="354" y="131"/>
                  </a:cubicBezTo>
                  <a:lnTo>
                    <a:pt x="353" y="131"/>
                  </a:lnTo>
                  <a:cubicBezTo>
                    <a:pt x="347" y="118"/>
                    <a:pt x="341" y="106"/>
                    <a:pt x="333" y="95"/>
                  </a:cubicBezTo>
                  <a:lnTo>
                    <a:pt x="278" y="4"/>
                  </a:lnTo>
                  <a:lnTo>
                    <a:pt x="215" y="4"/>
                  </a:lnTo>
                  <a:lnTo>
                    <a:pt x="215" y="194"/>
                  </a:lnTo>
                  <a:lnTo>
                    <a:pt x="261" y="194"/>
                  </a:lnTo>
                  <a:lnTo>
                    <a:pt x="261" y="100"/>
                  </a:lnTo>
                  <a:cubicBezTo>
                    <a:pt x="261" y="85"/>
                    <a:pt x="260" y="76"/>
                    <a:pt x="259" y="67"/>
                  </a:cubicBezTo>
                  <a:lnTo>
                    <a:pt x="260" y="67"/>
                  </a:lnTo>
                  <a:cubicBezTo>
                    <a:pt x="265" y="77"/>
                    <a:pt x="271" y="91"/>
                    <a:pt x="278" y="101"/>
                  </a:cubicBezTo>
                  <a:lnTo>
                    <a:pt x="335" y="194"/>
                  </a:lnTo>
                  <a:lnTo>
                    <a:pt x="335" y="194"/>
                  </a:lnTo>
                  <a:close/>
                  <a:moveTo>
                    <a:pt x="174" y="121"/>
                  </a:moveTo>
                  <a:lnTo>
                    <a:pt x="174" y="121"/>
                  </a:lnTo>
                  <a:lnTo>
                    <a:pt x="174" y="4"/>
                  </a:lnTo>
                  <a:lnTo>
                    <a:pt x="127" y="4"/>
                  </a:lnTo>
                  <a:lnTo>
                    <a:pt x="127" y="115"/>
                  </a:lnTo>
                  <a:cubicBezTo>
                    <a:pt x="127" y="142"/>
                    <a:pt x="116" y="158"/>
                    <a:pt x="87" y="158"/>
                  </a:cubicBezTo>
                  <a:cubicBezTo>
                    <a:pt x="61" y="158"/>
                    <a:pt x="47" y="146"/>
                    <a:pt x="47" y="116"/>
                  </a:cubicBezTo>
                  <a:lnTo>
                    <a:pt x="47" y="4"/>
                  </a:lnTo>
                  <a:lnTo>
                    <a:pt x="0" y="4"/>
                  </a:lnTo>
                  <a:lnTo>
                    <a:pt x="0" y="127"/>
                  </a:lnTo>
                  <a:cubicBezTo>
                    <a:pt x="0" y="170"/>
                    <a:pt x="27" y="197"/>
                    <a:pt x="85" y="197"/>
                  </a:cubicBezTo>
                  <a:cubicBezTo>
                    <a:pt x="147" y="197"/>
                    <a:pt x="174" y="163"/>
                    <a:pt x="174" y="121"/>
                  </a:cubicBezTo>
                  <a:close/>
                </a:path>
              </a:pathLst>
            </a:custGeom>
            <a:solidFill>
              <a:srgbClr val="004B96"/>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32" name="Freeform 17"/>
            <p:cNvSpPr>
              <a:spLocks noEditPoints="1"/>
            </p:cNvSpPr>
            <p:nvPr userDrawn="1"/>
          </p:nvSpPr>
          <p:spPr bwMode="auto">
            <a:xfrm>
              <a:off x="3840" y="4411"/>
              <a:ext cx="3657" cy="553"/>
            </a:xfrm>
            <a:custGeom>
              <a:avLst/>
              <a:gdLst>
                <a:gd name="T0" fmla="*/ 1284 w 1284"/>
                <a:gd name="T1" fmla="*/ 190 h 193"/>
                <a:gd name="T2" fmla="*/ 1195 w 1284"/>
                <a:gd name="T3" fmla="*/ 0 h 193"/>
                <a:gd name="T4" fmla="*/ 1154 w 1284"/>
                <a:gd name="T5" fmla="*/ 132 h 193"/>
                <a:gd name="T6" fmla="*/ 1144 w 1284"/>
                <a:gd name="T7" fmla="*/ 97 h 193"/>
                <a:gd name="T8" fmla="*/ 1054 w 1284"/>
                <a:gd name="T9" fmla="*/ 0 h 193"/>
                <a:gd name="T10" fmla="*/ 1072 w 1284"/>
                <a:gd name="T11" fmla="*/ 190 h 193"/>
                <a:gd name="T12" fmla="*/ 1087 w 1284"/>
                <a:gd name="T13" fmla="*/ 58 h 193"/>
                <a:gd name="T14" fmla="*/ 1099 w 1284"/>
                <a:gd name="T15" fmla="*/ 102 h 193"/>
                <a:gd name="T16" fmla="*/ 1176 w 1284"/>
                <a:gd name="T17" fmla="*/ 190 h 193"/>
                <a:gd name="T18" fmla="*/ 1216 w 1284"/>
                <a:gd name="T19" fmla="*/ 57 h 193"/>
                <a:gd name="T20" fmla="*/ 1221 w 1284"/>
                <a:gd name="T21" fmla="*/ 99 h 193"/>
                <a:gd name="T22" fmla="*/ 1284 w 1284"/>
                <a:gd name="T23" fmla="*/ 190 h 193"/>
                <a:gd name="T24" fmla="*/ 1014 w 1284"/>
                <a:gd name="T25" fmla="*/ 117 h 193"/>
                <a:gd name="T26" fmla="*/ 1014 w 1284"/>
                <a:gd name="T27" fmla="*/ 0 h 193"/>
                <a:gd name="T28" fmla="*/ 967 w 1284"/>
                <a:gd name="T29" fmla="*/ 111 h 193"/>
                <a:gd name="T30" fmla="*/ 887 w 1284"/>
                <a:gd name="T31" fmla="*/ 113 h 193"/>
                <a:gd name="T32" fmla="*/ 840 w 1284"/>
                <a:gd name="T33" fmla="*/ 0 h 193"/>
                <a:gd name="T34" fmla="*/ 925 w 1284"/>
                <a:gd name="T35" fmla="*/ 193 h 193"/>
                <a:gd name="T36" fmla="*/ 834 w 1284"/>
                <a:gd name="T37" fmla="*/ 190 h 193"/>
                <a:gd name="T38" fmla="*/ 756 w 1284"/>
                <a:gd name="T39" fmla="*/ 92 h 193"/>
                <a:gd name="T40" fmla="*/ 772 w 1284"/>
                <a:gd name="T41" fmla="*/ 0 h 193"/>
                <a:gd name="T42" fmla="*/ 709 w 1284"/>
                <a:gd name="T43" fmla="*/ 0 h 193"/>
                <a:gd name="T44" fmla="*/ 662 w 1284"/>
                <a:gd name="T45" fmla="*/ 190 h 193"/>
                <a:gd name="T46" fmla="*/ 709 w 1284"/>
                <a:gd name="T47" fmla="*/ 104 h 193"/>
                <a:gd name="T48" fmla="*/ 834 w 1284"/>
                <a:gd name="T49" fmla="*/ 190 h 193"/>
                <a:gd name="T50" fmla="*/ 590 w 1284"/>
                <a:gd name="T51" fmla="*/ 190 h 193"/>
                <a:gd name="T52" fmla="*/ 637 w 1284"/>
                <a:gd name="T53" fmla="*/ 190 h 193"/>
                <a:gd name="T54" fmla="*/ 590 w 1284"/>
                <a:gd name="T55" fmla="*/ 0 h 193"/>
                <a:gd name="T56" fmla="*/ 501 w 1284"/>
                <a:gd name="T57" fmla="*/ 190 h 193"/>
                <a:gd name="T58" fmla="*/ 564 w 1284"/>
                <a:gd name="T59" fmla="*/ 190 h 193"/>
                <a:gd name="T60" fmla="*/ 518 w 1284"/>
                <a:gd name="T61" fmla="*/ 0 h 193"/>
                <a:gd name="T62" fmla="*/ 520 w 1284"/>
                <a:gd name="T63" fmla="*/ 127 h 193"/>
                <a:gd name="T64" fmla="*/ 500 w 1284"/>
                <a:gd name="T65" fmla="*/ 91 h 193"/>
                <a:gd name="T66" fmla="*/ 381 w 1284"/>
                <a:gd name="T67" fmla="*/ 0 h 193"/>
                <a:gd name="T68" fmla="*/ 427 w 1284"/>
                <a:gd name="T69" fmla="*/ 190 h 193"/>
                <a:gd name="T70" fmla="*/ 426 w 1284"/>
                <a:gd name="T71" fmla="*/ 63 h 193"/>
                <a:gd name="T72" fmla="*/ 444 w 1284"/>
                <a:gd name="T73" fmla="*/ 97 h 193"/>
                <a:gd name="T74" fmla="*/ 501 w 1284"/>
                <a:gd name="T75" fmla="*/ 190 h 193"/>
                <a:gd name="T76" fmla="*/ 311 w 1284"/>
                <a:gd name="T77" fmla="*/ 190 h 193"/>
                <a:gd name="T78" fmla="*/ 359 w 1284"/>
                <a:gd name="T79" fmla="*/ 0 h 193"/>
                <a:gd name="T80" fmla="*/ 311 w 1284"/>
                <a:gd name="T81" fmla="*/ 190 h 193"/>
                <a:gd name="T82" fmla="*/ 184 w 1284"/>
                <a:gd name="T83" fmla="*/ 190 h 193"/>
                <a:gd name="T84" fmla="*/ 293 w 1284"/>
                <a:gd name="T85" fmla="*/ 148 h 193"/>
                <a:gd name="T86" fmla="*/ 231 w 1284"/>
                <a:gd name="T87" fmla="*/ 0 h 193"/>
                <a:gd name="T88" fmla="*/ 184 w 1284"/>
                <a:gd name="T89" fmla="*/ 190 h 193"/>
                <a:gd name="T90" fmla="*/ 171 w 1284"/>
                <a:gd name="T91" fmla="*/ 190 h 193"/>
                <a:gd name="T92" fmla="*/ 94 w 1284"/>
                <a:gd name="T93" fmla="*/ 92 h 193"/>
                <a:gd name="T94" fmla="*/ 109 w 1284"/>
                <a:gd name="T95" fmla="*/ 0 h 193"/>
                <a:gd name="T96" fmla="*/ 47 w 1284"/>
                <a:gd name="T97" fmla="*/ 0 h 193"/>
                <a:gd name="T98" fmla="*/ 0 w 1284"/>
                <a:gd name="T99" fmla="*/ 190 h 193"/>
                <a:gd name="T100" fmla="*/ 47 w 1284"/>
                <a:gd name="T101" fmla="*/ 104 h 193"/>
                <a:gd name="T102" fmla="*/ 171 w 1284"/>
                <a:gd name="T103" fmla="*/ 19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4" h="193">
                  <a:moveTo>
                    <a:pt x="1284" y="190"/>
                  </a:moveTo>
                  <a:lnTo>
                    <a:pt x="1284" y="190"/>
                  </a:lnTo>
                  <a:lnTo>
                    <a:pt x="1255" y="0"/>
                  </a:lnTo>
                  <a:lnTo>
                    <a:pt x="1195" y="0"/>
                  </a:lnTo>
                  <a:lnTo>
                    <a:pt x="1163" y="97"/>
                  </a:lnTo>
                  <a:cubicBezTo>
                    <a:pt x="1159" y="109"/>
                    <a:pt x="1156" y="119"/>
                    <a:pt x="1154" y="132"/>
                  </a:cubicBezTo>
                  <a:lnTo>
                    <a:pt x="1153" y="132"/>
                  </a:lnTo>
                  <a:cubicBezTo>
                    <a:pt x="1151" y="120"/>
                    <a:pt x="1148" y="107"/>
                    <a:pt x="1144" y="97"/>
                  </a:cubicBezTo>
                  <a:lnTo>
                    <a:pt x="1113" y="0"/>
                  </a:lnTo>
                  <a:lnTo>
                    <a:pt x="1054" y="0"/>
                  </a:lnTo>
                  <a:lnTo>
                    <a:pt x="1025" y="190"/>
                  </a:lnTo>
                  <a:lnTo>
                    <a:pt x="1072" y="190"/>
                  </a:lnTo>
                  <a:lnTo>
                    <a:pt x="1083" y="101"/>
                  </a:lnTo>
                  <a:cubicBezTo>
                    <a:pt x="1085" y="86"/>
                    <a:pt x="1087" y="72"/>
                    <a:pt x="1087" y="58"/>
                  </a:cubicBezTo>
                  <a:lnTo>
                    <a:pt x="1088" y="58"/>
                  </a:lnTo>
                  <a:cubicBezTo>
                    <a:pt x="1091" y="72"/>
                    <a:pt x="1095" y="89"/>
                    <a:pt x="1099" y="102"/>
                  </a:cubicBezTo>
                  <a:lnTo>
                    <a:pt x="1127" y="190"/>
                  </a:lnTo>
                  <a:lnTo>
                    <a:pt x="1176" y="190"/>
                  </a:lnTo>
                  <a:lnTo>
                    <a:pt x="1206" y="95"/>
                  </a:lnTo>
                  <a:cubicBezTo>
                    <a:pt x="1210" y="82"/>
                    <a:pt x="1213" y="69"/>
                    <a:pt x="1216" y="57"/>
                  </a:cubicBezTo>
                  <a:lnTo>
                    <a:pt x="1216" y="57"/>
                  </a:lnTo>
                  <a:cubicBezTo>
                    <a:pt x="1217" y="68"/>
                    <a:pt x="1219" y="83"/>
                    <a:pt x="1221" y="99"/>
                  </a:cubicBezTo>
                  <a:lnTo>
                    <a:pt x="1234" y="190"/>
                  </a:lnTo>
                  <a:lnTo>
                    <a:pt x="1284" y="190"/>
                  </a:lnTo>
                  <a:lnTo>
                    <a:pt x="1284" y="190"/>
                  </a:lnTo>
                  <a:close/>
                  <a:moveTo>
                    <a:pt x="1014" y="117"/>
                  </a:moveTo>
                  <a:lnTo>
                    <a:pt x="1014" y="117"/>
                  </a:lnTo>
                  <a:lnTo>
                    <a:pt x="1014" y="0"/>
                  </a:lnTo>
                  <a:lnTo>
                    <a:pt x="967" y="0"/>
                  </a:lnTo>
                  <a:lnTo>
                    <a:pt x="967" y="111"/>
                  </a:lnTo>
                  <a:cubicBezTo>
                    <a:pt x="967" y="138"/>
                    <a:pt x="956" y="154"/>
                    <a:pt x="927" y="154"/>
                  </a:cubicBezTo>
                  <a:cubicBezTo>
                    <a:pt x="901" y="154"/>
                    <a:pt x="887" y="142"/>
                    <a:pt x="887" y="113"/>
                  </a:cubicBezTo>
                  <a:lnTo>
                    <a:pt x="887" y="0"/>
                  </a:lnTo>
                  <a:lnTo>
                    <a:pt x="840" y="0"/>
                  </a:lnTo>
                  <a:lnTo>
                    <a:pt x="840" y="123"/>
                  </a:lnTo>
                  <a:cubicBezTo>
                    <a:pt x="840" y="166"/>
                    <a:pt x="867" y="193"/>
                    <a:pt x="925" y="193"/>
                  </a:cubicBezTo>
                  <a:cubicBezTo>
                    <a:pt x="987" y="193"/>
                    <a:pt x="1014" y="159"/>
                    <a:pt x="1014" y="117"/>
                  </a:cubicBezTo>
                  <a:close/>
                  <a:moveTo>
                    <a:pt x="834" y="190"/>
                  </a:moveTo>
                  <a:lnTo>
                    <a:pt x="834" y="190"/>
                  </a:lnTo>
                  <a:lnTo>
                    <a:pt x="756" y="92"/>
                  </a:lnTo>
                  <a:lnTo>
                    <a:pt x="829" y="0"/>
                  </a:lnTo>
                  <a:lnTo>
                    <a:pt x="772" y="0"/>
                  </a:lnTo>
                  <a:lnTo>
                    <a:pt x="709" y="82"/>
                  </a:lnTo>
                  <a:lnTo>
                    <a:pt x="709" y="0"/>
                  </a:lnTo>
                  <a:lnTo>
                    <a:pt x="662" y="0"/>
                  </a:lnTo>
                  <a:lnTo>
                    <a:pt x="662" y="190"/>
                  </a:lnTo>
                  <a:lnTo>
                    <a:pt x="709" y="190"/>
                  </a:lnTo>
                  <a:lnTo>
                    <a:pt x="709" y="104"/>
                  </a:lnTo>
                  <a:lnTo>
                    <a:pt x="772" y="190"/>
                  </a:lnTo>
                  <a:lnTo>
                    <a:pt x="834" y="190"/>
                  </a:lnTo>
                  <a:lnTo>
                    <a:pt x="834" y="190"/>
                  </a:lnTo>
                  <a:close/>
                  <a:moveTo>
                    <a:pt x="590" y="190"/>
                  </a:moveTo>
                  <a:lnTo>
                    <a:pt x="590" y="190"/>
                  </a:lnTo>
                  <a:lnTo>
                    <a:pt x="637" y="190"/>
                  </a:lnTo>
                  <a:lnTo>
                    <a:pt x="637" y="0"/>
                  </a:lnTo>
                  <a:lnTo>
                    <a:pt x="590" y="0"/>
                  </a:lnTo>
                  <a:lnTo>
                    <a:pt x="590" y="190"/>
                  </a:lnTo>
                  <a:close/>
                  <a:moveTo>
                    <a:pt x="501" y="190"/>
                  </a:moveTo>
                  <a:lnTo>
                    <a:pt x="501" y="190"/>
                  </a:lnTo>
                  <a:lnTo>
                    <a:pt x="564" y="190"/>
                  </a:lnTo>
                  <a:lnTo>
                    <a:pt x="564" y="0"/>
                  </a:lnTo>
                  <a:lnTo>
                    <a:pt x="518" y="0"/>
                  </a:lnTo>
                  <a:lnTo>
                    <a:pt x="519" y="80"/>
                  </a:lnTo>
                  <a:cubicBezTo>
                    <a:pt x="519" y="100"/>
                    <a:pt x="519" y="116"/>
                    <a:pt x="520" y="127"/>
                  </a:cubicBezTo>
                  <a:lnTo>
                    <a:pt x="519" y="127"/>
                  </a:lnTo>
                  <a:cubicBezTo>
                    <a:pt x="513" y="114"/>
                    <a:pt x="507" y="102"/>
                    <a:pt x="500" y="91"/>
                  </a:cubicBezTo>
                  <a:lnTo>
                    <a:pt x="445" y="0"/>
                  </a:lnTo>
                  <a:lnTo>
                    <a:pt x="381" y="0"/>
                  </a:lnTo>
                  <a:lnTo>
                    <a:pt x="381" y="190"/>
                  </a:lnTo>
                  <a:lnTo>
                    <a:pt x="427" y="190"/>
                  </a:lnTo>
                  <a:lnTo>
                    <a:pt x="427" y="96"/>
                  </a:lnTo>
                  <a:cubicBezTo>
                    <a:pt x="427" y="81"/>
                    <a:pt x="426" y="72"/>
                    <a:pt x="426" y="63"/>
                  </a:cubicBezTo>
                  <a:lnTo>
                    <a:pt x="426" y="63"/>
                  </a:lnTo>
                  <a:cubicBezTo>
                    <a:pt x="431" y="73"/>
                    <a:pt x="437" y="87"/>
                    <a:pt x="444" y="97"/>
                  </a:cubicBezTo>
                  <a:lnTo>
                    <a:pt x="501" y="190"/>
                  </a:lnTo>
                  <a:lnTo>
                    <a:pt x="501" y="190"/>
                  </a:lnTo>
                  <a:close/>
                  <a:moveTo>
                    <a:pt x="311" y="190"/>
                  </a:moveTo>
                  <a:lnTo>
                    <a:pt x="311" y="190"/>
                  </a:lnTo>
                  <a:lnTo>
                    <a:pt x="359" y="190"/>
                  </a:lnTo>
                  <a:lnTo>
                    <a:pt x="359" y="0"/>
                  </a:lnTo>
                  <a:lnTo>
                    <a:pt x="311" y="0"/>
                  </a:lnTo>
                  <a:lnTo>
                    <a:pt x="311" y="190"/>
                  </a:lnTo>
                  <a:close/>
                  <a:moveTo>
                    <a:pt x="184" y="190"/>
                  </a:moveTo>
                  <a:lnTo>
                    <a:pt x="184" y="190"/>
                  </a:lnTo>
                  <a:lnTo>
                    <a:pt x="293" y="190"/>
                  </a:lnTo>
                  <a:lnTo>
                    <a:pt x="293" y="148"/>
                  </a:lnTo>
                  <a:lnTo>
                    <a:pt x="231" y="148"/>
                  </a:lnTo>
                  <a:lnTo>
                    <a:pt x="231" y="0"/>
                  </a:lnTo>
                  <a:lnTo>
                    <a:pt x="184" y="0"/>
                  </a:lnTo>
                  <a:lnTo>
                    <a:pt x="184" y="190"/>
                  </a:lnTo>
                  <a:lnTo>
                    <a:pt x="184" y="190"/>
                  </a:lnTo>
                  <a:close/>
                  <a:moveTo>
                    <a:pt x="171" y="190"/>
                  </a:moveTo>
                  <a:lnTo>
                    <a:pt x="171" y="190"/>
                  </a:lnTo>
                  <a:lnTo>
                    <a:pt x="94" y="92"/>
                  </a:lnTo>
                  <a:lnTo>
                    <a:pt x="167" y="0"/>
                  </a:lnTo>
                  <a:lnTo>
                    <a:pt x="109" y="0"/>
                  </a:lnTo>
                  <a:lnTo>
                    <a:pt x="47" y="82"/>
                  </a:lnTo>
                  <a:lnTo>
                    <a:pt x="47" y="0"/>
                  </a:lnTo>
                  <a:lnTo>
                    <a:pt x="0" y="0"/>
                  </a:lnTo>
                  <a:lnTo>
                    <a:pt x="0" y="190"/>
                  </a:lnTo>
                  <a:lnTo>
                    <a:pt x="47" y="190"/>
                  </a:lnTo>
                  <a:lnTo>
                    <a:pt x="47" y="104"/>
                  </a:lnTo>
                  <a:lnTo>
                    <a:pt x="109" y="190"/>
                  </a:lnTo>
                  <a:lnTo>
                    <a:pt x="171" y="190"/>
                  </a:lnTo>
                  <a:close/>
                </a:path>
              </a:pathLst>
            </a:custGeom>
            <a:solidFill>
              <a:srgbClr val="004B96"/>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grpSp>
      <p:sp>
        <p:nvSpPr>
          <p:cNvPr id="33" name="Rectangle 8"/>
          <p:cNvSpPr>
            <a:spLocks noChangeArrowheads="1"/>
          </p:cNvSpPr>
          <p:nvPr userDrawn="1"/>
        </p:nvSpPr>
        <p:spPr bwMode="auto">
          <a:xfrm>
            <a:off x="8766000" y="2515790"/>
            <a:ext cx="378000" cy="126000"/>
          </a:xfrm>
          <a:prstGeom prst="rect">
            <a:avLst/>
          </a:prstGeom>
          <a:solidFill>
            <a:schemeClr val="accent6"/>
          </a:solidFill>
          <a:ln>
            <a:noFill/>
          </a:ln>
          <a:effectLst/>
        </p:spPr>
        <p:txBody>
          <a:bodyPr wrap="none" anchor="ctr"/>
          <a:lstStyle/>
          <a:p>
            <a:endParaRPr lang="de-DE"/>
          </a:p>
        </p:txBody>
      </p:sp>
      <p:sp>
        <p:nvSpPr>
          <p:cNvPr id="2" name="Datumsplatzhalter 1"/>
          <p:cNvSpPr>
            <a:spLocks noGrp="1"/>
          </p:cNvSpPr>
          <p:nvPr>
            <p:ph type="dt" sz="half" idx="11"/>
          </p:nvPr>
        </p:nvSpPr>
        <p:spPr>
          <a:xfrm>
            <a:off x="554400" y="4446000"/>
            <a:ext cx="2134800" cy="216000"/>
          </a:xfrm>
        </p:spPr>
        <p:txBody>
          <a:bodyPr/>
          <a:lstStyle>
            <a:lvl1pPr>
              <a:defRPr sz="1400"/>
            </a:lvl1pPr>
          </a:lstStyle>
          <a:p>
            <a:fld id="{4ED9F2CE-83E8-4EFA-8CCE-33F39635C201}" type="datetime1">
              <a:rPr lang="de-DE" smtClean="0"/>
              <a:pPr/>
              <a:t>11.05.25</a:t>
            </a:fld>
            <a:endParaRPr lang="de-DE" dirty="0"/>
          </a:p>
        </p:txBody>
      </p:sp>
    </p:spTree>
    <p:extLst>
      <p:ext uri="{BB962C8B-B14F-4D97-AF65-F5344CB8AC3E}">
        <p14:creationId xmlns:p14="http://schemas.microsoft.com/office/powerpoint/2010/main" val="108836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2000" y="252000"/>
            <a:ext cx="8640000" cy="461665"/>
          </a:xfrm>
          <a:prstGeom prst="rect">
            <a:avLst/>
          </a:prstGeom>
        </p:spPr>
        <p:txBody>
          <a:bodyPr/>
          <a:lstStyle>
            <a:lvl1pPr>
              <a:defRPr/>
            </a:lvl1pPr>
          </a:lstStyle>
          <a:p>
            <a:r>
              <a:rPr lang="de-DE" dirty="0"/>
              <a:t>Textformat durch Klicken bearbeiten</a:t>
            </a:r>
          </a:p>
        </p:txBody>
      </p:sp>
      <p:sp>
        <p:nvSpPr>
          <p:cNvPr id="7" name="Textplatzhalter 6"/>
          <p:cNvSpPr>
            <a:spLocks noGrp="1"/>
          </p:cNvSpPr>
          <p:nvPr>
            <p:ph type="body" sz="quarter" idx="12" hasCustomPrompt="1"/>
          </p:nvPr>
        </p:nvSpPr>
        <p:spPr>
          <a:xfrm>
            <a:off x="252000" y="714762"/>
            <a:ext cx="8640000" cy="276999"/>
          </a:xfrm>
          <a:prstGeom prst="rect">
            <a:avLst/>
          </a:prstGeom>
        </p:spPr>
        <p:txBody>
          <a:bodyPr wrap="square">
            <a:spAutoFit/>
          </a:bodyPr>
          <a:lstStyle>
            <a:lvl1pPr>
              <a:defRPr sz="1800">
                <a:solidFill>
                  <a:schemeClr val="accent6"/>
                </a:solidFill>
              </a:defRPr>
            </a:lvl1pPr>
          </a:lstStyle>
          <a:p>
            <a:pPr lvl="0"/>
            <a:r>
              <a:rPr lang="de-DE" dirty="0"/>
              <a:t>Textformat bearbeiten</a:t>
            </a:r>
          </a:p>
        </p:txBody>
      </p:sp>
      <p:sp>
        <p:nvSpPr>
          <p:cNvPr id="8" name="Fußzeilenplatzhalter 4"/>
          <p:cNvSpPr>
            <a:spLocks noGrp="1"/>
          </p:cNvSpPr>
          <p:nvPr>
            <p:ph type="ftr" sz="quarter" idx="3"/>
          </p:nvPr>
        </p:nvSpPr>
        <p:spPr bwMode="auto">
          <a:xfrm>
            <a:off x="2111375" y="4867200"/>
            <a:ext cx="5484789"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endParaRPr lang="de-DE" dirty="0"/>
          </a:p>
        </p:txBody>
      </p:sp>
      <p:sp>
        <p:nvSpPr>
          <p:cNvPr id="9" name="Foliennummernplatzhalter 5"/>
          <p:cNvSpPr>
            <a:spLocks noGrp="1"/>
          </p:cNvSpPr>
          <p:nvPr>
            <p:ph type="sldNum" sz="quarter" idx="4"/>
          </p:nvPr>
        </p:nvSpPr>
        <p:spPr bwMode="auto">
          <a:xfrm>
            <a:off x="252000" y="4867275"/>
            <a:ext cx="69415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r>
              <a:rPr lang="de-DE" dirty="0"/>
              <a:t>Folie </a:t>
            </a:r>
            <a:fld id="{EDCDEEE8-3B55-4518-8B2A-6D53AA778E82}" type="slidenum">
              <a:rPr lang="de-DE" smtClean="0"/>
              <a:pPr/>
              <a:t>‹#›</a:t>
            </a:fld>
            <a:endParaRPr lang="de-DE" dirty="0"/>
          </a:p>
        </p:txBody>
      </p:sp>
      <p:sp>
        <p:nvSpPr>
          <p:cNvPr id="10" name="Datumsplatzhalter 1"/>
          <p:cNvSpPr>
            <a:spLocks noGrp="1"/>
          </p:cNvSpPr>
          <p:nvPr>
            <p:ph type="dt" sz="half" idx="2"/>
          </p:nvPr>
        </p:nvSpPr>
        <p:spPr>
          <a:xfrm>
            <a:off x="946150" y="4867200"/>
            <a:ext cx="971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lang="de-DE" sz="1200" smtClean="0">
                <a:latin typeface="Arial" pitchFamily="34" charset="0"/>
              </a:defRPr>
            </a:lvl1pPr>
          </a:lstStyle>
          <a:p>
            <a:fld id="{826FF6D4-2A45-4C3D-A6D5-87E912882531}" type="datetime1">
              <a:rPr lang="de-DE" smtClean="0"/>
              <a:t>11.05.25</a:t>
            </a:fld>
            <a:endParaRPr lang="de-DE" dirty="0"/>
          </a:p>
        </p:txBody>
      </p:sp>
      <p:sp>
        <p:nvSpPr>
          <p:cNvPr id="5" name="Inhaltsplatzhalter 4"/>
          <p:cNvSpPr>
            <a:spLocks noGrp="1"/>
          </p:cNvSpPr>
          <p:nvPr>
            <p:ph sz="quarter" idx="13"/>
          </p:nvPr>
        </p:nvSpPr>
        <p:spPr>
          <a:xfrm>
            <a:off x="252413" y="992188"/>
            <a:ext cx="8639175" cy="3395662"/>
          </a:xfrm>
        </p:spPr>
        <p:txBody>
          <a:bodyPr/>
          <a:lstStyle>
            <a:lvl5pPr>
              <a:defRPr/>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10839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2000" y="252000"/>
            <a:ext cx="8640000" cy="461665"/>
          </a:xfrm>
          <a:prstGeom prst="rect">
            <a:avLst/>
          </a:prstGeom>
        </p:spPr>
        <p:txBody>
          <a:bodyPr/>
          <a:lstStyle>
            <a:lvl1pPr>
              <a:defRPr/>
            </a:lvl1pPr>
          </a:lstStyle>
          <a:p>
            <a:r>
              <a:rPr lang="de-DE" dirty="0"/>
              <a:t>Textformat durch Klicken bearbeiten</a:t>
            </a:r>
          </a:p>
        </p:txBody>
      </p:sp>
      <p:sp>
        <p:nvSpPr>
          <p:cNvPr id="9" name="Textplatzhalter 9"/>
          <p:cNvSpPr>
            <a:spLocks noGrp="1"/>
          </p:cNvSpPr>
          <p:nvPr>
            <p:ph type="body" sz="quarter" idx="14" hasCustomPrompt="1"/>
          </p:nvPr>
        </p:nvSpPr>
        <p:spPr>
          <a:xfrm>
            <a:off x="252000" y="990571"/>
            <a:ext cx="4248000" cy="369332"/>
          </a:xfrm>
          <a:prstGeom prst="rect">
            <a:avLst/>
          </a:prstGeom>
        </p:spPr>
        <p:txBody>
          <a:bodyPr>
            <a:spAutoFit/>
          </a:bodyPr>
          <a:lstStyle>
            <a:lvl1pPr>
              <a:defRPr sz="2400" b="1"/>
            </a:lvl1pPr>
          </a:lstStyle>
          <a:p>
            <a:pPr lvl="0"/>
            <a:r>
              <a:rPr lang="de-DE" dirty="0"/>
              <a:t>Textformat bearbeiten</a:t>
            </a:r>
          </a:p>
        </p:txBody>
      </p:sp>
      <p:sp>
        <p:nvSpPr>
          <p:cNvPr id="10" name="Textplatzhalter 9"/>
          <p:cNvSpPr>
            <a:spLocks noGrp="1"/>
          </p:cNvSpPr>
          <p:nvPr>
            <p:ph type="body" sz="quarter" idx="15" hasCustomPrompt="1"/>
          </p:nvPr>
        </p:nvSpPr>
        <p:spPr>
          <a:xfrm>
            <a:off x="4644008" y="990571"/>
            <a:ext cx="4248000" cy="369332"/>
          </a:xfrm>
          <a:prstGeom prst="rect">
            <a:avLst/>
          </a:prstGeom>
        </p:spPr>
        <p:txBody>
          <a:bodyPr>
            <a:spAutoFit/>
          </a:bodyPr>
          <a:lstStyle>
            <a:lvl1pPr>
              <a:defRPr sz="2400" b="1"/>
            </a:lvl1pPr>
          </a:lstStyle>
          <a:p>
            <a:pPr lvl="0"/>
            <a:r>
              <a:rPr lang="de-DE" dirty="0"/>
              <a:t>Textformat bearbeiten</a:t>
            </a:r>
          </a:p>
        </p:txBody>
      </p:sp>
      <p:sp>
        <p:nvSpPr>
          <p:cNvPr id="13" name="Fußzeilenplatzhalter 4"/>
          <p:cNvSpPr>
            <a:spLocks noGrp="1"/>
          </p:cNvSpPr>
          <p:nvPr>
            <p:ph type="ftr" sz="quarter" idx="3"/>
          </p:nvPr>
        </p:nvSpPr>
        <p:spPr bwMode="auto">
          <a:xfrm>
            <a:off x="2111375" y="4867200"/>
            <a:ext cx="5484789"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endParaRPr lang="de-DE" dirty="0"/>
          </a:p>
        </p:txBody>
      </p:sp>
      <p:sp>
        <p:nvSpPr>
          <p:cNvPr id="14" name="Foliennummernplatzhalter 5"/>
          <p:cNvSpPr>
            <a:spLocks noGrp="1"/>
          </p:cNvSpPr>
          <p:nvPr>
            <p:ph type="sldNum" sz="quarter" idx="4"/>
          </p:nvPr>
        </p:nvSpPr>
        <p:spPr bwMode="auto">
          <a:xfrm>
            <a:off x="252000" y="4867275"/>
            <a:ext cx="69415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r>
              <a:rPr lang="de-DE" dirty="0"/>
              <a:t>Folie </a:t>
            </a:r>
            <a:fld id="{EDCDEEE8-3B55-4518-8B2A-6D53AA778E82}" type="slidenum">
              <a:rPr lang="de-DE" smtClean="0"/>
              <a:pPr/>
              <a:t>‹#›</a:t>
            </a:fld>
            <a:endParaRPr lang="de-DE" dirty="0"/>
          </a:p>
        </p:txBody>
      </p:sp>
      <p:sp>
        <p:nvSpPr>
          <p:cNvPr id="15" name="Datumsplatzhalter 1"/>
          <p:cNvSpPr>
            <a:spLocks noGrp="1"/>
          </p:cNvSpPr>
          <p:nvPr>
            <p:ph type="dt" sz="half" idx="2"/>
          </p:nvPr>
        </p:nvSpPr>
        <p:spPr>
          <a:xfrm>
            <a:off x="946150" y="4867200"/>
            <a:ext cx="971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lang="de-DE" sz="1200" smtClean="0">
                <a:latin typeface="Arial" pitchFamily="34" charset="0"/>
              </a:defRPr>
            </a:lvl1pPr>
          </a:lstStyle>
          <a:p>
            <a:fld id="{F081F86C-5A68-4DD0-8462-D7CAF24E7A31}" type="datetime1">
              <a:rPr lang="de-DE" smtClean="0"/>
              <a:t>11.05.25</a:t>
            </a:fld>
            <a:endParaRPr lang="de-DE" dirty="0"/>
          </a:p>
        </p:txBody>
      </p:sp>
      <p:sp>
        <p:nvSpPr>
          <p:cNvPr id="11" name="Inhaltsplatzhalter 4"/>
          <p:cNvSpPr>
            <a:spLocks noGrp="1"/>
          </p:cNvSpPr>
          <p:nvPr>
            <p:ph sz="quarter" idx="13"/>
          </p:nvPr>
        </p:nvSpPr>
        <p:spPr>
          <a:xfrm>
            <a:off x="252414" y="1371600"/>
            <a:ext cx="4260850" cy="3016250"/>
          </a:xfrm>
        </p:spPr>
        <p:txBody>
          <a:bodyPr/>
          <a:lstStyle>
            <a:lvl5pPr>
              <a:defRPr/>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Inhaltsplatzhalter 4"/>
          <p:cNvSpPr>
            <a:spLocks noGrp="1"/>
          </p:cNvSpPr>
          <p:nvPr>
            <p:ph sz="quarter" idx="16"/>
          </p:nvPr>
        </p:nvSpPr>
        <p:spPr>
          <a:xfrm>
            <a:off x="4637088" y="1371600"/>
            <a:ext cx="4254500" cy="3016250"/>
          </a:xfrm>
        </p:spPr>
        <p:txBody>
          <a:bodyPr/>
          <a:lstStyle>
            <a:lvl5pPr>
              <a:defRPr/>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90447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2000" y="252000"/>
            <a:ext cx="8640000" cy="461665"/>
          </a:xfrm>
          <a:prstGeom prst="rect">
            <a:avLst/>
          </a:prstGeom>
        </p:spPr>
        <p:txBody>
          <a:bodyPr/>
          <a:lstStyle>
            <a:lvl1pPr>
              <a:defRPr/>
            </a:lvl1pPr>
          </a:lstStyle>
          <a:p>
            <a:r>
              <a:rPr lang="de-DE" dirty="0"/>
              <a:t>Textformat durch Klicken bearbeiten</a:t>
            </a:r>
          </a:p>
        </p:txBody>
      </p:sp>
      <p:sp>
        <p:nvSpPr>
          <p:cNvPr id="7" name="Fußzeilenplatzhalter 4"/>
          <p:cNvSpPr>
            <a:spLocks noGrp="1"/>
          </p:cNvSpPr>
          <p:nvPr>
            <p:ph type="ftr" sz="quarter" idx="3"/>
          </p:nvPr>
        </p:nvSpPr>
        <p:spPr bwMode="auto">
          <a:xfrm>
            <a:off x="2111375" y="4867200"/>
            <a:ext cx="5484789"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endParaRPr lang="de-DE" dirty="0"/>
          </a:p>
        </p:txBody>
      </p:sp>
      <p:sp>
        <p:nvSpPr>
          <p:cNvPr id="9" name="Foliennummernplatzhalter 5"/>
          <p:cNvSpPr>
            <a:spLocks noGrp="1"/>
          </p:cNvSpPr>
          <p:nvPr>
            <p:ph type="sldNum" sz="quarter" idx="4"/>
          </p:nvPr>
        </p:nvSpPr>
        <p:spPr bwMode="auto">
          <a:xfrm>
            <a:off x="252000" y="4867275"/>
            <a:ext cx="69415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r>
              <a:rPr lang="de-DE" dirty="0"/>
              <a:t>Folie </a:t>
            </a:r>
            <a:fld id="{EDCDEEE8-3B55-4518-8B2A-6D53AA778E82}" type="slidenum">
              <a:rPr lang="de-DE" smtClean="0"/>
              <a:pPr/>
              <a:t>‹#›</a:t>
            </a:fld>
            <a:endParaRPr lang="de-DE" dirty="0"/>
          </a:p>
        </p:txBody>
      </p:sp>
      <p:sp>
        <p:nvSpPr>
          <p:cNvPr id="10" name="Datumsplatzhalter 1"/>
          <p:cNvSpPr>
            <a:spLocks noGrp="1"/>
          </p:cNvSpPr>
          <p:nvPr>
            <p:ph type="dt" sz="half" idx="2"/>
          </p:nvPr>
        </p:nvSpPr>
        <p:spPr>
          <a:xfrm>
            <a:off x="946150" y="4867200"/>
            <a:ext cx="971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lang="de-DE" sz="1200" smtClean="0">
                <a:latin typeface="Arial" pitchFamily="34" charset="0"/>
              </a:defRPr>
            </a:lvl1pPr>
          </a:lstStyle>
          <a:p>
            <a:fld id="{7185263A-994D-45B8-BFDC-AE9FE01C24CB}" type="datetime1">
              <a:rPr lang="de-DE" smtClean="0"/>
              <a:t>11.05.25</a:t>
            </a:fld>
            <a:endParaRPr lang="de-DE" dirty="0"/>
          </a:p>
        </p:txBody>
      </p:sp>
      <p:sp>
        <p:nvSpPr>
          <p:cNvPr id="5" name="Inhaltsplatzhalter 4"/>
          <p:cNvSpPr>
            <a:spLocks noGrp="1"/>
          </p:cNvSpPr>
          <p:nvPr>
            <p:ph sz="quarter" idx="10"/>
          </p:nvPr>
        </p:nvSpPr>
        <p:spPr>
          <a:xfrm>
            <a:off x="252413" y="1003300"/>
            <a:ext cx="4260850" cy="33845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1" name="Inhaltsplatzhalter 10"/>
          <p:cNvSpPr>
            <a:spLocks noGrp="1"/>
          </p:cNvSpPr>
          <p:nvPr>
            <p:ph sz="quarter" idx="11"/>
          </p:nvPr>
        </p:nvSpPr>
        <p:spPr>
          <a:xfrm>
            <a:off x="4637088" y="1003300"/>
            <a:ext cx="4270375" cy="33845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1089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Textfelder untereinand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2000" y="252000"/>
            <a:ext cx="8640000" cy="461665"/>
          </a:xfrm>
          <a:prstGeom prst="rect">
            <a:avLst/>
          </a:prstGeom>
        </p:spPr>
        <p:txBody>
          <a:bodyPr/>
          <a:lstStyle>
            <a:lvl1pPr>
              <a:defRPr/>
            </a:lvl1pPr>
          </a:lstStyle>
          <a:p>
            <a:r>
              <a:rPr lang="de-DE" dirty="0"/>
              <a:t>Textformat durch Klicken bearbeiten</a:t>
            </a:r>
          </a:p>
        </p:txBody>
      </p:sp>
      <p:sp>
        <p:nvSpPr>
          <p:cNvPr id="7" name="Textplatzhalter 6"/>
          <p:cNvSpPr>
            <a:spLocks noGrp="1"/>
          </p:cNvSpPr>
          <p:nvPr>
            <p:ph type="body" sz="quarter" idx="12" hasCustomPrompt="1"/>
          </p:nvPr>
        </p:nvSpPr>
        <p:spPr>
          <a:xfrm>
            <a:off x="252000" y="714762"/>
            <a:ext cx="8640000" cy="276999"/>
          </a:xfrm>
          <a:prstGeom prst="rect">
            <a:avLst/>
          </a:prstGeom>
        </p:spPr>
        <p:txBody>
          <a:bodyPr wrap="square">
            <a:spAutoFit/>
          </a:bodyPr>
          <a:lstStyle>
            <a:lvl1pPr>
              <a:defRPr sz="1800">
                <a:solidFill>
                  <a:schemeClr val="accent6"/>
                </a:solidFill>
              </a:defRPr>
            </a:lvl1pPr>
          </a:lstStyle>
          <a:p>
            <a:pPr lvl="0"/>
            <a:r>
              <a:rPr lang="de-DE" dirty="0"/>
              <a:t>Textformat bearbeiten</a:t>
            </a:r>
          </a:p>
        </p:txBody>
      </p:sp>
      <p:sp>
        <p:nvSpPr>
          <p:cNvPr id="9" name="Fußzeilenplatzhalter 4"/>
          <p:cNvSpPr>
            <a:spLocks noGrp="1"/>
          </p:cNvSpPr>
          <p:nvPr>
            <p:ph type="ftr" sz="quarter" idx="3"/>
          </p:nvPr>
        </p:nvSpPr>
        <p:spPr bwMode="auto">
          <a:xfrm>
            <a:off x="2111375" y="4867200"/>
            <a:ext cx="5484789"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endParaRPr lang="de-DE" dirty="0"/>
          </a:p>
        </p:txBody>
      </p:sp>
      <p:sp>
        <p:nvSpPr>
          <p:cNvPr id="10" name="Foliennummernplatzhalter 5"/>
          <p:cNvSpPr>
            <a:spLocks noGrp="1"/>
          </p:cNvSpPr>
          <p:nvPr>
            <p:ph type="sldNum" sz="quarter" idx="4"/>
          </p:nvPr>
        </p:nvSpPr>
        <p:spPr bwMode="auto">
          <a:xfrm>
            <a:off x="252000" y="4867275"/>
            <a:ext cx="69415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r>
              <a:rPr lang="de-DE" dirty="0"/>
              <a:t>Folie </a:t>
            </a:r>
            <a:fld id="{EDCDEEE8-3B55-4518-8B2A-6D53AA778E82}" type="slidenum">
              <a:rPr lang="de-DE" smtClean="0"/>
              <a:pPr/>
              <a:t>‹#›</a:t>
            </a:fld>
            <a:endParaRPr lang="de-DE" dirty="0"/>
          </a:p>
        </p:txBody>
      </p:sp>
      <p:sp>
        <p:nvSpPr>
          <p:cNvPr id="11" name="Datumsplatzhalter 1"/>
          <p:cNvSpPr>
            <a:spLocks noGrp="1"/>
          </p:cNvSpPr>
          <p:nvPr>
            <p:ph type="dt" sz="half" idx="2"/>
          </p:nvPr>
        </p:nvSpPr>
        <p:spPr>
          <a:xfrm>
            <a:off x="946150" y="4867200"/>
            <a:ext cx="971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lang="de-DE" sz="1200" smtClean="0">
                <a:latin typeface="Arial" pitchFamily="34" charset="0"/>
              </a:defRPr>
            </a:lvl1pPr>
          </a:lstStyle>
          <a:p>
            <a:fld id="{4537981E-DDA1-4988-9811-467DE73E06DC}" type="datetime1">
              <a:rPr lang="de-DE" smtClean="0"/>
              <a:t>11.05.25</a:t>
            </a:fld>
            <a:endParaRPr lang="de-DE" dirty="0"/>
          </a:p>
        </p:txBody>
      </p:sp>
      <p:sp>
        <p:nvSpPr>
          <p:cNvPr id="5" name="Inhaltsplatzhalter 4"/>
          <p:cNvSpPr>
            <a:spLocks noGrp="1"/>
          </p:cNvSpPr>
          <p:nvPr>
            <p:ph sz="quarter" idx="13"/>
          </p:nvPr>
        </p:nvSpPr>
        <p:spPr>
          <a:xfrm>
            <a:off x="252413" y="1003300"/>
            <a:ext cx="8639175" cy="16160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11"/>
          <p:cNvSpPr>
            <a:spLocks noGrp="1"/>
          </p:cNvSpPr>
          <p:nvPr>
            <p:ph sz="quarter" idx="14"/>
          </p:nvPr>
        </p:nvSpPr>
        <p:spPr>
          <a:xfrm>
            <a:off x="255588" y="2725738"/>
            <a:ext cx="8651875" cy="16621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2236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Zwischenfolie">
    <p:spTree>
      <p:nvGrpSpPr>
        <p:cNvPr id="1" name=""/>
        <p:cNvGrpSpPr/>
        <p:nvPr/>
      </p:nvGrpSpPr>
      <p:grpSpPr>
        <a:xfrm>
          <a:off x="0" y="0"/>
          <a:ext cx="0" cy="0"/>
          <a:chOff x="0" y="0"/>
          <a:chExt cx="0" cy="0"/>
        </a:xfrm>
      </p:grpSpPr>
      <p:sp>
        <p:nvSpPr>
          <p:cNvPr id="26" name="Bildplatzhalter 2"/>
          <p:cNvSpPr>
            <a:spLocks noGrp="1"/>
          </p:cNvSpPr>
          <p:nvPr>
            <p:ph type="pic" sz="quarter" idx="10"/>
          </p:nvPr>
        </p:nvSpPr>
        <p:spPr>
          <a:xfrm>
            <a:off x="0" y="1543083"/>
            <a:ext cx="9144000" cy="3600417"/>
          </a:xfrm>
          <a:prstGeom prst="rect">
            <a:avLst/>
          </a:prstGeom>
          <a:solidFill>
            <a:schemeClr val="tx2"/>
          </a:solidFill>
        </p:spPr>
        <p:txBody>
          <a:bodyPr/>
          <a:lstStyle/>
          <a:p>
            <a:r>
              <a:rPr lang="de-DE"/>
              <a:t>Bild durch Klicken auf Symbol hinzufügen</a:t>
            </a:r>
          </a:p>
        </p:txBody>
      </p:sp>
      <p:sp>
        <p:nvSpPr>
          <p:cNvPr id="3074" name="Titelplatzhalter 1"/>
          <p:cNvSpPr>
            <a:spLocks noGrp="1"/>
          </p:cNvSpPr>
          <p:nvPr>
            <p:ph type="ctrTitle" hasCustomPrompt="1"/>
          </p:nvPr>
        </p:nvSpPr>
        <p:spPr>
          <a:xfrm>
            <a:off x="252000" y="1988493"/>
            <a:ext cx="8640000" cy="461665"/>
          </a:xfrm>
          <a:prstGeom prst="rect">
            <a:avLst/>
          </a:prstGeom>
        </p:spPr>
        <p:txBody>
          <a:bodyPr wrap="square">
            <a:spAutoFit/>
          </a:bodyPr>
          <a:lstStyle>
            <a:lvl1pPr>
              <a:defRPr smtClean="0"/>
            </a:lvl1pPr>
          </a:lstStyle>
          <a:p>
            <a:pPr lvl="0"/>
            <a:r>
              <a:rPr lang="de-DE" noProof="0" dirty="0"/>
              <a:t>Textformat durch Klicken bearbeiten</a:t>
            </a:r>
          </a:p>
        </p:txBody>
      </p:sp>
      <p:sp>
        <p:nvSpPr>
          <p:cNvPr id="3075" name="Textplatzhalter 2"/>
          <p:cNvSpPr>
            <a:spLocks noGrp="1"/>
          </p:cNvSpPr>
          <p:nvPr>
            <p:ph type="subTitle" idx="1"/>
          </p:nvPr>
        </p:nvSpPr>
        <p:spPr>
          <a:xfrm>
            <a:off x="252000" y="2456260"/>
            <a:ext cx="8640000" cy="307777"/>
          </a:xfrm>
          <a:prstGeom prst="rect">
            <a:avLst/>
          </a:prstGeom>
        </p:spPr>
        <p:txBody>
          <a:bodyPr wrap="square">
            <a:spAutoFit/>
          </a:bodyPr>
          <a:lstStyle>
            <a:lvl1pPr marL="0" indent="0">
              <a:buFont typeface="Arial" pitchFamily="34" charset="0"/>
              <a:buNone/>
              <a:defRPr sz="2000" smtClean="0">
                <a:solidFill>
                  <a:schemeClr val="accent6"/>
                </a:solidFill>
              </a:defRPr>
            </a:lvl1pPr>
          </a:lstStyle>
          <a:p>
            <a:pPr lvl="0"/>
            <a:r>
              <a:rPr lang="de-DE" noProof="0"/>
              <a:t>Master-Untertitelformat bearbeiten</a:t>
            </a:r>
            <a:endParaRPr lang="de-DE" noProof="0" dirty="0"/>
          </a:p>
        </p:txBody>
      </p:sp>
      <p:grpSp>
        <p:nvGrpSpPr>
          <p:cNvPr id="14" name="Gruppierung 15"/>
          <p:cNvGrpSpPr>
            <a:grpSpLocks noChangeAspect="1"/>
          </p:cNvGrpSpPr>
          <p:nvPr userDrawn="1"/>
        </p:nvGrpSpPr>
        <p:grpSpPr bwMode="auto">
          <a:xfrm>
            <a:off x="6372000" y="252000"/>
            <a:ext cx="2520000" cy="1017424"/>
            <a:chOff x="1354" y="1408"/>
            <a:chExt cx="9209" cy="3725"/>
          </a:xfrm>
        </p:grpSpPr>
        <p:sp>
          <p:nvSpPr>
            <p:cNvPr id="15" name="AutoShape 11"/>
            <p:cNvSpPr>
              <a:spLocks noChangeAspect="1" noChangeArrowheads="1" noTextEdit="1"/>
            </p:cNvSpPr>
            <p:nvPr userDrawn="1"/>
          </p:nvSpPr>
          <p:spPr bwMode="auto">
            <a:xfrm>
              <a:off x="1417" y="1428"/>
              <a:ext cx="9099" cy="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de-DE"/>
            </a:p>
          </p:txBody>
        </p:sp>
        <p:sp>
          <p:nvSpPr>
            <p:cNvPr id="16" name="Freeform 12"/>
            <p:cNvSpPr>
              <a:spLocks noEditPoints="1"/>
            </p:cNvSpPr>
            <p:nvPr userDrawn="1"/>
          </p:nvSpPr>
          <p:spPr bwMode="auto">
            <a:xfrm>
              <a:off x="1354" y="1408"/>
              <a:ext cx="3736" cy="3725"/>
            </a:xfrm>
            <a:custGeom>
              <a:avLst/>
              <a:gdLst>
                <a:gd name="T0" fmla="*/ 839 w 1312"/>
                <a:gd name="T1" fmla="*/ 1110 h 1300"/>
                <a:gd name="T2" fmla="*/ 478 w 1312"/>
                <a:gd name="T3" fmla="*/ 135 h 1300"/>
                <a:gd name="T4" fmla="*/ 110 w 1312"/>
                <a:gd name="T5" fmla="*/ 491 h 1300"/>
                <a:gd name="T6" fmla="*/ 751 w 1312"/>
                <a:gd name="T7" fmla="*/ 119 h 1300"/>
                <a:gd name="T8" fmla="*/ 514 w 1312"/>
                <a:gd name="T9" fmla="*/ 74 h 1300"/>
                <a:gd name="T10" fmla="*/ 569 w 1312"/>
                <a:gd name="T11" fmla="*/ 181 h 1300"/>
                <a:gd name="T12" fmla="*/ 420 w 1312"/>
                <a:gd name="T13" fmla="*/ 110 h 1300"/>
                <a:gd name="T14" fmla="*/ 546 w 1312"/>
                <a:gd name="T15" fmla="*/ 1034 h 1300"/>
                <a:gd name="T16" fmla="*/ 1051 w 1312"/>
                <a:gd name="T17" fmla="*/ 455 h 1300"/>
                <a:gd name="T18" fmla="*/ 1038 w 1312"/>
                <a:gd name="T19" fmla="*/ 368 h 1300"/>
                <a:gd name="T20" fmla="*/ 346 w 1312"/>
                <a:gd name="T21" fmla="*/ 315 h 1300"/>
                <a:gd name="T22" fmla="*/ 380 w 1312"/>
                <a:gd name="T23" fmla="*/ 472 h 1300"/>
                <a:gd name="T24" fmla="*/ 503 w 1312"/>
                <a:gd name="T25" fmla="*/ 848 h 1300"/>
                <a:gd name="T26" fmla="*/ 633 w 1312"/>
                <a:gd name="T27" fmla="*/ 851 h 1300"/>
                <a:gd name="T28" fmla="*/ 798 w 1312"/>
                <a:gd name="T29" fmla="*/ 851 h 1300"/>
                <a:gd name="T30" fmla="*/ 733 w 1312"/>
                <a:gd name="T31" fmla="*/ 844 h 1300"/>
                <a:gd name="T32" fmla="*/ 543 w 1312"/>
                <a:gd name="T33" fmla="*/ 932 h 1300"/>
                <a:gd name="T34" fmla="*/ 654 w 1312"/>
                <a:gd name="T35" fmla="*/ 698 h 1300"/>
                <a:gd name="T36" fmla="*/ 737 w 1312"/>
                <a:gd name="T37" fmla="*/ 760 h 1300"/>
                <a:gd name="T38" fmla="*/ 629 w 1312"/>
                <a:gd name="T39" fmla="*/ 659 h 1300"/>
                <a:gd name="T40" fmla="*/ 687 w 1312"/>
                <a:gd name="T41" fmla="*/ 618 h 1300"/>
                <a:gd name="T42" fmla="*/ 562 w 1312"/>
                <a:gd name="T43" fmla="*/ 717 h 1300"/>
                <a:gd name="T44" fmla="*/ 517 w 1312"/>
                <a:gd name="T45" fmla="*/ 534 h 1300"/>
                <a:gd name="T46" fmla="*/ 623 w 1312"/>
                <a:gd name="T47" fmla="*/ 478 h 1300"/>
                <a:gd name="T48" fmla="*/ 672 w 1312"/>
                <a:gd name="T49" fmla="*/ 518 h 1300"/>
                <a:gd name="T50" fmla="*/ 396 w 1312"/>
                <a:gd name="T51" fmla="*/ 579 h 1300"/>
                <a:gd name="T52" fmla="*/ 338 w 1312"/>
                <a:gd name="T53" fmla="*/ 488 h 1300"/>
                <a:gd name="T54" fmla="*/ 337 w 1312"/>
                <a:gd name="T55" fmla="*/ 478 h 1300"/>
                <a:gd name="T56" fmla="*/ 672 w 1312"/>
                <a:gd name="T57" fmla="*/ 121 h 1300"/>
                <a:gd name="T58" fmla="*/ 467 w 1312"/>
                <a:gd name="T59" fmla="*/ 381 h 1300"/>
                <a:gd name="T60" fmla="*/ 626 w 1312"/>
                <a:gd name="T61" fmla="*/ 396 h 1300"/>
                <a:gd name="T62" fmla="*/ 815 w 1312"/>
                <a:gd name="T63" fmla="*/ 684 h 1300"/>
                <a:gd name="T64" fmla="*/ 773 w 1312"/>
                <a:gd name="T65" fmla="*/ 306 h 1300"/>
                <a:gd name="T66" fmla="*/ 533 w 1312"/>
                <a:gd name="T67" fmla="*/ 324 h 1300"/>
                <a:gd name="T68" fmla="*/ 1049 w 1312"/>
                <a:gd name="T69" fmla="*/ 600 h 1300"/>
                <a:gd name="T70" fmla="*/ 819 w 1312"/>
                <a:gd name="T71" fmla="*/ 1020 h 1300"/>
                <a:gd name="T72" fmla="*/ 869 w 1312"/>
                <a:gd name="T73" fmla="*/ 1010 h 1300"/>
                <a:gd name="T74" fmla="*/ 433 w 1312"/>
                <a:gd name="T75" fmla="*/ 1182 h 1300"/>
                <a:gd name="T76" fmla="*/ 161 w 1312"/>
                <a:gd name="T77" fmla="*/ 929 h 1300"/>
                <a:gd name="T78" fmla="*/ 105 w 1312"/>
                <a:gd name="T79" fmla="*/ 548 h 1300"/>
                <a:gd name="T80" fmla="*/ 123 w 1312"/>
                <a:gd name="T81" fmla="*/ 412 h 1300"/>
                <a:gd name="T82" fmla="*/ 346 w 1312"/>
                <a:gd name="T83" fmla="*/ 916 h 1300"/>
                <a:gd name="T84" fmla="*/ 439 w 1312"/>
                <a:gd name="T85" fmla="*/ 808 h 1300"/>
                <a:gd name="T86" fmla="*/ 344 w 1312"/>
                <a:gd name="T87" fmla="*/ 887 h 1300"/>
                <a:gd name="T88" fmla="*/ 189 w 1312"/>
                <a:gd name="T89" fmla="*/ 868 h 1300"/>
                <a:gd name="T90" fmla="*/ 315 w 1312"/>
                <a:gd name="T91" fmla="*/ 687 h 1300"/>
                <a:gd name="T92" fmla="*/ 351 w 1312"/>
                <a:gd name="T93" fmla="*/ 739 h 1300"/>
                <a:gd name="T94" fmla="*/ 1128 w 1312"/>
                <a:gd name="T95" fmla="*/ 1002 h 1300"/>
                <a:gd name="T96" fmla="*/ 1208 w 1312"/>
                <a:gd name="T97" fmla="*/ 497 h 1300"/>
                <a:gd name="T98" fmla="*/ 1005 w 1312"/>
                <a:gd name="T99" fmla="*/ 185 h 1300"/>
                <a:gd name="T100" fmla="*/ 1219 w 1312"/>
                <a:gd name="T101" fmla="*/ 531 h 1300"/>
                <a:gd name="T102" fmla="*/ 1164 w 1312"/>
                <a:gd name="T103" fmla="*/ 950 h 1300"/>
                <a:gd name="T104" fmla="*/ 881 w 1312"/>
                <a:gd name="T105" fmla="*/ 230 h 1300"/>
                <a:gd name="T106" fmla="*/ 884 w 1312"/>
                <a:gd name="T107" fmla="*/ 658 h 1300"/>
                <a:gd name="T108" fmla="*/ 1057 w 1312"/>
                <a:gd name="T109" fmla="*/ 824 h 1300"/>
                <a:gd name="T110" fmla="*/ 963 w 1312"/>
                <a:gd name="T111" fmla="*/ 818 h 1300"/>
                <a:gd name="T112" fmla="*/ 1044 w 1312"/>
                <a:gd name="T113" fmla="*/ 691 h 1300"/>
                <a:gd name="T114" fmla="*/ 934 w 1312"/>
                <a:gd name="T115" fmla="*/ 707 h 1300"/>
                <a:gd name="T116" fmla="*/ 892 w 1312"/>
                <a:gd name="T117" fmla="*/ 665 h 1300"/>
                <a:gd name="T118" fmla="*/ 585 w 1312"/>
                <a:gd name="T119" fmla="*/ 1242 h 1300"/>
                <a:gd name="T120" fmla="*/ 741 w 1312"/>
                <a:gd name="T121" fmla="*/ 1216 h 1300"/>
                <a:gd name="T122" fmla="*/ 623 w 1312"/>
                <a:gd name="T123" fmla="*/ 1250 h 1300"/>
                <a:gd name="T124" fmla="*/ 606 w 1312"/>
                <a:gd name="T125" fmla="*/ 1056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2" h="1300">
                  <a:moveTo>
                    <a:pt x="1305" y="621"/>
                  </a:moveTo>
                  <a:lnTo>
                    <a:pt x="1305" y="621"/>
                  </a:lnTo>
                  <a:cubicBezTo>
                    <a:pt x="1294" y="426"/>
                    <a:pt x="1212" y="285"/>
                    <a:pt x="1104" y="181"/>
                  </a:cubicBezTo>
                  <a:cubicBezTo>
                    <a:pt x="999" y="79"/>
                    <a:pt x="838" y="0"/>
                    <a:pt x="638" y="8"/>
                  </a:cubicBezTo>
                  <a:cubicBezTo>
                    <a:pt x="587" y="10"/>
                    <a:pt x="539" y="15"/>
                    <a:pt x="495" y="28"/>
                  </a:cubicBezTo>
                  <a:cubicBezTo>
                    <a:pt x="368" y="66"/>
                    <a:pt x="269" y="127"/>
                    <a:pt x="193" y="210"/>
                  </a:cubicBezTo>
                  <a:cubicBezTo>
                    <a:pt x="92" y="320"/>
                    <a:pt x="16" y="472"/>
                    <a:pt x="22" y="678"/>
                  </a:cubicBezTo>
                  <a:cubicBezTo>
                    <a:pt x="25" y="777"/>
                    <a:pt x="52" y="862"/>
                    <a:pt x="88" y="933"/>
                  </a:cubicBezTo>
                  <a:cubicBezTo>
                    <a:pt x="126" y="1006"/>
                    <a:pt x="169" y="1066"/>
                    <a:pt x="225" y="1119"/>
                  </a:cubicBezTo>
                  <a:cubicBezTo>
                    <a:pt x="333" y="1223"/>
                    <a:pt x="493" y="1300"/>
                    <a:pt x="691" y="1292"/>
                  </a:cubicBezTo>
                  <a:cubicBezTo>
                    <a:pt x="891" y="1284"/>
                    <a:pt x="1026" y="1201"/>
                    <a:pt x="1133" y="1090"/>
                  </a:cubicBezTo>
                  <a:cubicBezTo>
                    <a:pt x="1185" y="1037"/>
                    <a:pt x="1226" y="970"/>
                    <a:pt x="1258" y="893"/>
                  </a:cubicBezTo>
                  <a:cubicBezTo>
                    <a:pt x="1290" y="816"/>
                    <a:pt x="1312" y="724"/>
                    <a:pt x="1305" y="621"/>
                  </a:cubicBezTo>
                  <a:close/>
                  <a:moveTo>
                    <a:pt x="1198" y="997"/>
                  </a:moveTo>
                  <a:lnTo>
                    <a:pt x="1198" y="997"/>
                  </a:lnTo>
                  <a:cubicBezTo>
                    <a:pt x="1178" y="1028"/>
                    <a:pt x="1154" y="1057"/>
                    <a:pt x="1127" y="1084"/>
                  </a:cubicBezTo>
                  <a:cubicBezTo>
                    <a:pt x="1021" y="1192"/>
                    <a:pt x="893" y="1274"/>
                    <a:pt x="692" y="1285"/>
                  </a:cubicBezTo>
                  <a:cubicBezTo>
                    <a:pt x="492" y="1296"/>
                    <a:pt x="337" y="1212"/>
                    <a:pt x="232" y="1115"/>
                  </a:cubicBezTo>
                  <a:cubicBezTo>
                    <a:pt x="95" y="988"/>
                    <a:pt x="0" y="792"/>
                    <a:pt x="38" y="537"/>
                  </a:cubicBezTo>
                  <a:cubicBezTo>
                    <a:pt x="41" y="516"/>
                    <a:pt x="47" y="494"/>
                    <a:pt x="54" y="474"/>
                  </a:cubicBezTo>
                  <a:cubicBezTo>
                    <a:pt x="60" y="453"/>
                    <a:pt x="65" y="432"/>
                    <a:pt x="72" y="413"/>
                  </a:cubicBezTo>
                  <a:cubicBezTo>
                    <a:pt x="102" y="338"/>
                    <a:pt x="146" y="274"/>
                    <a:pt x="196" y="220"/>
                  </a:cubicBezTo>
                  <a:cubicBezTo>
                    <a:pt x="298" y="110"/>
                    <a:pt x="428" y="30"/>
                    <a:pt x="631" y="17"/>
                  </a:cubicBezTo>
                  <a:cubicBezTo>
                    <a:pt x="838" y="4"/>
                    <a:pt x="988" y="86"/>
                    <a:pt x="1098" y="184"/>
                  </a:cubicBezTo>
                  <a:cubicBezTo>
                    <a:pt x="1127" y="209"/>
                    <a:pt x="1150" y="239"/>
                    <a:pt x="1173" y="269"/>
                  </a:cubicBezTo>
                  <a:cubicBezTo>
                    <a:pt x="1197" y="299"/>
                    <a:pt x="1215" y="332"/>
                    <a:pt x="1232" y="368"/>
                  </a:cubicBezTo>
                  <a:cubicBezTo>
                    <a:pt x="1268" y="444"/>
                    <a:pt x="1293" y="524"/>
                    <a:pt x="1297" y="621"/>
                  </a:cubicBezTo>
                  <a:cubicBezTo>
                    <a:pt x="1304" y="777"/>
                    <a:pt x="1260" y="898"/>
                    <a:pt x="1198" y="997"/>
                  </a:cubicBezTo>
                  <a:close/>
                  <a:moveTo>
                    <a:pt x="1257" y="680"/>
                  </a:moveTo>
                  <a:lnTo>
                    <a:pt x="1257" y="680"/>
                  </a:lnTo>
                  <a:cubicBezTo>
                    <a:pt x="1262" y="682"/>
                    <a:pt x="1264" y="689"/>
                    <a:pt x="1271" y="690"/>
                  </a:cubicBezTo>
                  <a:cubicBezTo>
                    <a:pt x="1271" y="686"/>
                    <a:pt x="1276" y="687"/>
                    <a:pt x="1275" y="682"/>
                  </a:cubicBezTo>
                  <a:cubicBezTo>
                    <a:pt x="1271" y="678"/>
                    <a:pt x="1259" y="665"/>
                    <a:pt x="1257" y="680"/>
                  </a:cubicBezTo>
                  <a:close/>
                  <a:moveTo>
                    <a:pt x="1173" y="1011"/>
                  </a:moveTo>
                  <a:lnTo>
                    <a:pt x="1173" y="1011"/>
                  </a:lnTo>
                  <a:cubicBezTo>
                    <a:pt x="1243" y="913"/>
                    <a:pt x="1298" y="778"/>
                    <a:pt x="1288" y="618"/>
                  </a:cubicBezTo>
                  <a:cubicBezTo>
                    <a:pt x="1275" y="412"/>
                    <a:pt x="1178" y="258"/>
                    <a:pt x="1049" y="159"/>
                  </a:cubicBezTo>
                  <a:cubicBezTo>
                    <a:pt x="1021" y="138"/>
                    <a:pt x="992" y="115"/>
                    <a:pt x="960" y="99"/>
                  </a:cubicBezTo>
                  <a:cubicBezTo>
                    <a:pt x="934" y="86"/>
                    <a:pt x="906" y="70"/>
                    <a:pt x="872" y="69"/>
                  </a:cubicBezTo>
                  <a:cubicBezTo>
                    <a:pt x="960" y="94"/>
                    <a:pt x="1024" y="142"/>
                    <a:pt x="1082" y="197"/>
                  </a:cubicBezTo>
                  <a:cubicBezTo>
                    <a:pt x="1081" y="200"/>
                    <a:pt x="1077" y="199"/>
                    <a:pt x="1074" y="199"/>
                  </a:cubicBezTo>
                  <a:cubicBezTo>
                    <a:pt x="1070" y="199"/>
                    <a:pt x="1066" y="199"/>
                    <a:pt x="1068" y="207"/>
                  </a:cubicBezTo>
                  <a:cubicBezTo>
                    <a:pt x="1068" y="211"/>
                    <a:pt x="1073" y="210"/>
                    <a:pt x="1077" y="210"/>
                  </a:cubicBezTo>
                  <a:cubicBezTo>
                    <a:pt x="1080" y="210"/>
                    <a:pt x="1082" y="209"/>
                    <a:pt x="1084" y="210"/>
                  </a:cubicBezTo>
                  <a:cubicBezTo>
                    <a:pt x="1088" y="210"/>
                    <a:pt x="1083" y="200"/>
                    <a:pt x="1087" y="200"/>
                  </a:cubicBezTo>
                  <a:cubicBezTo>
                    <a:pt x="1194" y="296"/>
                    <a:pt x="1276" y="447"/>
                    <a:pt x="1284" y="631"/>
                  </a:cubicBezTo>
                  <a:cubicBezTo>
                    <a:pt x="1289" y="753"/>
                    <a:pt x="1251" y="877"/>
                    <a:pt x="1203" y="959"/>
                  </a:cubicBezTo>
                  <a:cubicBezTo>
                    <a:pt x="1165" y="1026"/>
                    <a:pt x="1110" y="1087"/>
                    <a:pt x="1054" y="1132"/>
                  </a:cubicBezTo>
                  <a:cubicBezTo>
                    <a:pt x="1004" y="1172"/>
                    <a:pt x="947" y="1206"/>
                    <a:pt x="885" y="1227"/>
                  </a:cubicBezTo>
                  <a:cubicBezTo>
                    <a:pt x="884" y="1214"/>
                    <a:pt x="890" y="1208"/>
                    <a:pt x="892" y="1198"/>
                  </a:cubicBezTo>
                  <a:cubicBezTo>
                    <a:pt x="878" y="1175"/>
                    <a:pt x="867" y="1149"/>
                    <a:pt x="862" y="1116"/>
                  </a:cubicBezTo>
                  <a:cubicBezTo>
                    <a:pt x="853" y="1116"/>
                    <a:pt x="845" y="1114"/>
                    <a:pt x="839" y="1110"/>
                  </a:cubicBezTo>
                  <a:cubicBezTo>
                    <a:pt x="840" y="1117"/>
                    <a:pt x="838" y="1120"/>
                    <a:pt x="838" y="1126"/>
                  </a:cubicBezTo>
                  <a:cubicBezTo>
                    <a:pt x="858" y="1137"/>
                    <a:pt x="859" y="1166"/>
                    <a:pt x="867" y="1188"/>
                  </a:cubicBezTo>
                  <a:cubicBezTo>
                    <a:pt x="865" y="1196"/>
                    <a:pt x="854" y="1194"/>
                    <a:pt x="857" y="1206"/>
                  </a:cubicBezTo>
                  <a:cubicBezTo>
                    <a:pt x="859" y="1207"/>
                    <a:pt x="862" y="1206"/>
                    <a:pt x="865" y="1205"/>
                  </a:cubicBezTo>
                  <a:cubicBezTo>
                    <a:pt x="868" y="1204"/>
                    <a:pt x="870" y="1203"/>
                    <a:pt x="874" y="1204"/>
                  </a:cubicBezTo>
                  <a:cubicBezTo>
                    <a:pt x="878" y="1211"/>
                    <a:pt x="880" y="1221"/>
                    <a:pt x="882" y="1230"/>
                  </a:cubicBezTo>
                  <a:cubicBezTo>
                    <a:pt x="846" y="1243"/>
                    <a:pt x="804" y="1256"/>
                    <a:pt x="762" y="1263"/>
                  </a:cubicBezTo>
                  <a:cubicBezTo>
                    <a:pt x="747" y="1265"/>
                    <a:pt x="731" y="1264"/>
                    <a:pt x="720" y="1273"/>
                  </a:cubicBezTo>
                  <a:cubicBezTo>
                    <a:pt x="777" y="1268"/>
                    <a:pt x="825" y="1258"/>
                    <a:pt x="872" y="1240"/>
                  </a:cubicBezTo>
                  <a:cubicBezTo>
                    <a:pt x="921" y="1222"/>
                    <a:pt x="960" y="1201"/>
                    <a:pt x="999" y="1175"/>
                  </a:cubicBezTo>
                  <a:cubicBezTo>
                    <a:pt x="1016" y="1164"/>
                    <a:pt x="1035" y="1154"/>
                    <a:pt x="1051" y="1142"/>
                  </a:cubicBezTo>
                  <a:cubicBezTo>
                    <a:pt x="1099" y="1103"/>
                    <a:pt x="1136" y="1063"/>
                    <a:pt x="1173" y="1011"/>
                  </a:cubicBezTo>
                  <a:close/>
                  <a:moveTo>
                    <a:pt x="867" y="86"/>
                  </a:moveTo>
                  <a:lnTo>
                    <a:pt x="867" y="86"/>
                  </a:lnTo>
                  <a:cubicBezTo>
                    <a:pt x="845" y="116"/>
                    <a:pt x="900" y="128"/>
                    <a:pt x="887" y="145"/>
                  </a:cubicBezTo>
                  <a:cubicBezTo>
                    <a:pt x="874" y="136"/>
                    <a:pt x="864" y="124"/>
                    <a:pt x="854" y="112"/>
                  </a:cubicBezTo>
                  <a:cubicBezTo>
                    <a:pt x="840" y="135"/>
                    <a:pt x="868" y="146"/>
                    <a:pt x="875" y="162"/>
                  </a:cubicBezTo>
                  <a:cubicBezTo>
                    <a:pt x="873" y="163"/>
                    <a:pt x="873" y="165"/>
                    <a:pt x="871" y="165"/>
                  </a:cubicBezTo>
                  <a:cubicBezTo>
                    <a:pt x="864" y="159"/>
                    <a:pt x="852" y="154"/>
                    <a:pt x="841" y="159"/>
                  </a:cubicBezTo>
                  <a:cubicBezTo>
                    <a:pt x="834" y="178"/>
                    <a:pt x="846" y="189"/>
                    <a:pt x="858" y="194"/>
                  </a:cubicBezTo>
                  <a:cubicBezTo>
                    <a:pt x="862" y="192"/>
                    <a:pt x="863" y="182"/>
                    <a:pt x="868" y="185"/>
                  </a:cubicBezTo>
                  <a:cubicBezTo>
                    <a:pt x="874" y="191"/>
                    <a:pt x="875" y="202"/>
                    <a:pt x="882" y="206"/>
                  </a:cubicBezTo>
                  <a:cubicBezTo>
                    <a:pt x="904" y="194"/>
                    <a:pt x="936" y="193"/>
                    <a:pt x="931" y="155"/>
                  </a:cubicBezTo>
                  <a:cubicBezTo>
                    <a:pt x="927" y="145"/>
                    <a:pt x="920" y="138"/>
                    <a:pt x="916" y="128"/>
                  </a:cubicBezTo>
                  <a:cubicBezTo>
                    <a:pt x="921" y="118"/>
                    <a:pt x="931" y="114"/>
                    <a:pt x="940" y="108"/>
                  </a:cubicBezTo>
                  <a:cubicBezTo>
                    <a:pt x="920" y="96"/>
                    <a:pt x="897" y="69"/>
                    <a:pt x="867" y="86"/>
                  </a:cubicBezTo>
                  <a:close/>
                  <a:moveTo>
                    <a:pt x="862" y="178"/>
                  </a:moveTo>
                  <a:lnTo>
                    <a:pt x="862" y="178"/>
                  </a:lnTo>
                  <a:cubicBezTo>
                    <a:pt x="861" y="182"/>
                    <a:pt x="858" y="185"/>
                    <a:pt x="855" y="188"/>
                  </a:cubicBezTo>
                  <a:cubicBezTo>
                    <a:pt x="847" y="186"/>
                    <a:pt x="838" y="176"/>
                    <a:pt x="845" y="168"/>
                  </a:cubicBezTo>
                  <a:cubicBezTo>
                    <a:pt x="853" y="169"/>
                    <a:pt x="857" y="174"/>
                    <a:pt x="862" y="178"/>
                  </a:cubicBezTo>
                  <a:close/>
                  <a:moveTo>
                    <a:pt x="898" y="181"/>
                  </a:moveTo>
                  <a:lnTo>
                    <a:pt x="898" y="181"/>
                  </a:lnTo>
                  <a:cubicBezTo>
                    <a:pt x="907" y="171"/>
                    <a:pt x="900" y="155"/>
                    <a:pt x="891" y="151"/>
                  </a:cubicBezTo>
                  <a:cubicBezTo>
                    <a:pt x="904" y="137"/>
                    <a:pt x="919" y="168"/>
                    <a:pt x="914" y="185"/>
                  </a:cubicBezTo>
                  <a:cubicBezTo>
                    <a:pt x="909" y="190"/>
                    <a:pt x="902" y="193"/>
                    <a:pt x="895" y="195"/>
                  </a:cubicBezTo>
                  <a:cubicBezTo>
                    <a:pt x="888" y="187"/>
                    <a:pt x="882" y="177"/>
                    <a:pt x="875" y="168"/>
                  </a:cubicBezTo>
                  <a:cubicBezTo>
                    <a:pt x="877" y="167"/>
                    <a:pt x="878" y="166"/>
                    <a:pt x="878" y="164"/>
                  </a:cubicBezTo>
                  <a:cubicBezTo>
                    <a:pt x="889" y="165"/>
                    <a:pt x="890" y="177"/>
                    <a:pt x="898" y="181"/>
                  </a:cubicBezTo>
                  <a:close/>
                  <a:moveTo>
                    <a:pt x="918" y="116"/>
                  </a:moveTo>
                  <a:lnTo>
                    <a:pt x="918" y="116"/>
                  </a:lnTo>
                  <a:cubicBezTo>
                    <a:pt x="909" y="135"/>
                    <a:pt x="877" y="103"/>
                    <a:pt x="875" y="87"/>
                  </a:cubicBezTo>
                  <a:cubicBezTo>
                    <a:pt x="897" y="84"/>
                    <a:pt x="911" y="100"/>
                    <a:pt x="918" y="116"/>
                  </a:cubicBezTo>
                  <a:close/>
                  <a:moveTo>
                    <a:pt x="867" y="60"/>
                  </a:moveTo>
                  <a:lnTo>
                    <a:pt x="867" y="60"/>
                  </a:lnTo>
                  <a:cubicBezTo>
                    <a:pt x="752" y="18"/>
                    <a:pt x="584" y="15"/>
                    <a:pt x="468" y="59"/>
                  </a:cubicBezTo>
                  <a:cubicBezTo>
                    <a:pt x="606" y="59"/>
                    <a:pt x="739" y="67"/>
                    <a:pt x="867" y="60"/>
                  </a:cubicBezTo>
                  <a:close/>
                  <a:moveTo>
                    <a:pt x="490" y="155"/>
                  </a:moveTo>
                  <a:lnTo>
                    <a:pt x="490" y="155"/>
                  </a:lnTo>
                  <a:cubicBezTo>
                    <a:pt x="490" y="153"/>
                    <a:pt x="492" y="151"/>
                    <a:pt x="492" y="149"/>
                  </a:cubicBezTo>
                  <a:cubicBezTo>
                    <a:pt x="489" y="146"/>
                    <a:pt x="489" y="152"/>
                    <a:pt x="484" y="151"/>
                  </a:cubicBezTo>
                  <a:cubicBezTo>
                    <a:pt x="480" y="147"/>
                    <a:pt x="483" y="137"/>
                    <a:pt x="478" y="135"/>
                  </a:cubicBezTo>
                  <a:cubicBezTo>
                    <a:pt x="475" y="144"/>
                    <a:pt x="481" y="154"/>
                    <a:pt x="490" y="155"/>
                  </a:cubicBezTo>
                  <a:close/>
                  <a:moveTo>
                    <a:pt x="494" y="109"/>
                  </a:moveTo>
                  <a:lnTo>
                    <a:pt x="494" y="109"/>
                  </a:lnTo>
                  <a:cubicBezTo>
                    <a:pt x="486" y="102"/>
                    <a:pt x="478" y="94"/>
                    <a:pt x="465" y="92"/>
                  </a:cubicBezTo>
                  <a:cubicBezTo>
                    <a:pt x="461" y="101"/>
                    <a:pt x="456" y="110"/>
                    <a:pt x="451" y="119"/>
                  </a:cubicBezTo>
                  <a:cubicBezTo>
                    <a:pt x="456" y="137"/>
                    <a:pt x="468" y="156"/>
                    <a:pt x="465" y="177"/>
                  </a:cubicBezTo>
                  <a:cubicBezTo>
                    <a:pt x="472" y="179"/>
                    <a:pt x="478" y="182"/>
                    <a:pt x="484" y="185"/>
                  </a:cubicBezTo>
                  <a:cubicBezTo>
                    <a:pt x="486" y="179"/>
                    <a:pt x="490" y="176"/>
                    <a:pt x="491" y="168"/>
                  </a:cubicBezTo>
                  <a:cubicBezTo>
                    <a:pt x="486" y="169"/>
                    <a:pt x="484" y="167"/>
                    <a:pt x="481" y="167"/>
                  </a:cubicBezTo>
                  <a:cubicBezTo>
                    <a:pt x="475" y="148"/>
                    <a:pt x="465" y="125"/>
                    <a:pt x="465" y="105"/>
                  </a:cubicBezTo>
                  <a:cubicBezTo>
                    <a:pt x="472" y="108"/>
                    <a:pt x="480" y="111"/>
                    <a:pt x="484" y="118"/>
                  </a:cubicBezTo>
                  <a:cubicBezTo>
                    <a:pt x="480" y="121"/>
                    <a:pt x="479" y="127"/>
                    <a:pt x="478" y="133"/>
                  </a:cubicBezTo>
                  <a:cubicBezTo>
                    <a:pt x="483" y="125"/>
                    <a:pt x="487" y="116"/>
                    <a:pt x="494" y="109"/>
                  </a:cubicBezTo>
                  <a:close/>
                  <a:moveTo>
                    <a:pt x="464" y="64"/>
                  </a:moveTo>
                  <a:lnTo>
                    <a:pt x="464" y="64"/>
                  </a:lnTo>
                  <a:cubicBezTo>
                    <a:pt x="432" y="64"/>
                    <a:pt x="417" y="76"/>
                    <a:pt x="395" y="87"/>
                  </a:cubicBezTo>
                  <a:cubicBezTo>
                    <a:pt x="378" y="96"/>
                    <a:pt x="361" y="103"/>
                    <a:pt x="347" y="110"/>
                  </a:cubicBezTo>
                  <a:cubicBezTo>
                    <a:pt x="256" y="160"/>
                    <a:pt x="192" y="240"/>
                    <a:pt x="134" y="316"/>
                  </a:cubicBezTo>
                  <a:cubicBezTo>
                    <a:pt x="75" y="422"/>
                    <a:pt x="19" y="575"/>
                    <a:pt x="46" y="749"/>
                  </a:cubicBezTo>
                  <a:cubicBezTo>
                    <a:pt x="53" y="788"/>
                    <a:pt x="64" y="829"/>
                    <a:pt x="78" y="864"/>
                  </a:cubicBezTo>
                  <a:cubicBezTo>
                    <a:pt x="114" y="957"/>
                    <a:pt x="167" y="1042"/>
                    <a:pt x="235" y="1103"/>
                  </a:cubicBezTo>
                  <a:cubicBezTo>
                    <a:pt x="328" y="1186"/>
                    <a:pt x="444" y="1253"/>
                    <a:pt x="595" y="1267"/>
                  </a:cubicBezTo>
                  <a:cubicBezTo>
                    <a:pt x="458" y="1245"/>
                    <a:pt x="343" y="1193"/>
                    <a:pt x="259" y="1119"/>
                  </a:cubicBezTo>
                  <a:cubicBezTo>
                    <a:pt x="248" y="1109"/>
                    <a:pt x="232" y="1100"/>
                    <a:pt x="228" y="1084"/>
                  </a:cubicBezTo>
                  <a:cubicBezTo>
                    <a:pt x="238" y="1083"/>
                    <a:pt x="245" y="1086"/>
                    <a:pt x="251" y="1089"/>
                  </a:cubicBezTo>
                  <a:cubicBezTo>
                    <a:pt x="264" y="1058"/>
                    <a:pt x="289" y="1040"/>
                    <a:pt x="313" y="1020"/>
                  </a:cubicBezTo>
                  <a:cubicBezTo>
                    <a:pt x="310" y="1010"/>
                    <a:pt x="306" y="1001"/>
                    <a:pt x="305" y="989"/>
                  </a:cubicBezTo>
                  <a:cubicBezTo>
                    <a:pt x="297" y="989"/>
                    <a:pt x="282" y="990"/>
                    <a:pt x="271" y="988"/>
                  </a:cubicBezTo>
                  <a:cubicBezTo>
                    <a:pt x="257" y="1006"/>
                    <a:pt x="247" y="1018"/>
                    <a:pt x="226" y="1028"/>
                  </a:cubicBezTo>
                  <a:cubicBezTo>
                    <a:pt x="228" y="1034"/>
                    <a:pt x="228" y="1042"/>
                    <a:pt x="228" y="1050"/>
                  </a:cubicBezTo>
                  <a:cubicBezTo>
                    <a:pt x="236" y="1051"/>
                    <a:pt x="250" y="1047"/>
                    <a:pt x="254" y="1053"/>
                  </a:cubicBezTo>
                  <a:cubicBezTo>
                    <a:pt x="246" y="1066"/>
                    <a:pt x="234" y="1075"/>
                    <a:pt x="222" y="1083"/>
                  </a:cubicBezTo>
                  <a:cubicBezTo>
                    <a:pt x="119" y="973"/>
                    <a:pt x="30" y="819"/>
                    <a:pt x="46" y="597"/>
                  </a:cubicBezTo>
                  <a:cubicBezTo>
                    <a:pt x="48" y="581"/>
                    <a:pt x="51" y="564"/>
                    <a:pt x="54" y="547"/>
                  </a:cubicBezTo>
                  <a:cubicBezTo>
                    <a:pt x="56" y="531"/>
                    <a:pt x="58" y="513"/>
                    <a:pt x="67" y="501"/>
                  </a:cubicBezTo>
                  <a:cubicBezTo>
                    <a:pt x="76" y="503"/>
                    <a:pt x="78" y="512"/>
                    <a:pt x="81" y="521"/>
                  </a:cubicBezTo>
                  <a:cubicBezTo>
                    <a:pt x="110" y="520"/>
                    <a:pt x="139" y="525"/>
                    <a:pt x="161" y="534"/>
                  </a:cubicBezTo>
                  <a:cubicBezTo>
                    <a:pt x="171" y="528"/>
                    <a:pt x="180" y="521"/>
                    <a:pt x="189" y="514"/>
                  </a:cubicBezTo>
                  <a:cubicBezTo>
                    <a:pt x="182" y="504"/>
                    <a:pt x="177" y="492"/>
                    <a:pt x="177" y="479"/>
                  </a:cubicBezTo>
                  <a:cubicBezTo>
                    <a:pt x="157" y="481"/>
                    <a:pt x="132" y="476"/>
                    <a:pt x="117" y="468"/>
                  </a:cubicBezTo>
                  <a:cubicBezTo>
                    <a:pt x="110" y="472"/>
                    <a:pt x="103" y="476"/>
                    <a:pt x="97" y="481"/>
                  </a:cubicBezTo>
                  <a:cubicBezTo>
                    <a:pt x="99" y="491"/>
                    <a:pt x="108" y="494"/>
                    <a:pt x="110" y="505"/>
                  </a:cubicBezTo>
                  <a:cubicBezTo>
                    <a:pt x="93" y="503"/>
                    <a:pt x="77" y="501"/>
                    <a:pt x="67" y="494"/>
                  </a:cubicBezTo>
                  <a:cubicBezTo>
                    <a:pt x="76" y="451"/>
                    <a:pt x="89" y="411"/>
                    <a:pt x="110" y="378"/>
                  </a:cubicBezTo>
                  <a:cubicBezTo>
                    <a:pt x="117" y="379"/>
                    <a:pt x="112" y="391"/>
                    <a:pt x="118" y="393"/>
                  </a:cubicBezTo>
                  <a:cubicBezTo>
                    <a:pt x="127" y="392"/>
                    <a:pt x="123" y="383"/>
                    <a:pt x="123" y="376"/>
                  </a:cubicBezTo>
                  <a:cubicBezTo>
                    <a:pt x="120" y="371"/>
                    <a:pt x="113" y="378"/>
                    <a:pt x="111" y="374"/>
                  </a:cubicBezTo>
                  <a:cubicBezTo>
                    <a:pt x="185" y="227"/>
                    <a:pt x="300" y="122"/>
                    <a:pt x="464" y="64"/>
                  </a:cubicBezTo>
                  <a:close/>
                  <a:moveTo>
                    <a:pt x="110" y="491"/>
                  </a:moveTo>
                  <a:lnTo>
                    <a:pt x="110" y="491"/>
                  </a:lnTo>
                  <a:cubicBezTo>
                    <a:pt x="130" y="485"/>
                    <a:pt x="158" y="493"/>
                    <a:pt x="174" y="501"/>
                  </a:cubicBezTo>
                  <a:cubicBezTo>
                    <a:pt x="165" y="521"/>
                    <a:pt x="111" y="516"/>
                    <a:pt x="110" y="491"/>
                  </a:cubicBezTo>
                  <a:close/>
                  <a:moveTo>
                    <a:pt x="261" y="1047"/>
                  </a:moveTo>
                  <a:lnTo>
                    <a:pt x="261" y="1047"/>
                  </a:lnTo>
                  <a:cubicBezTo>
                    <a:pt x="254" y="1045"/>
                    <a:pt x="244" y="1047"/>
                    <a:pt x="245" y="1038"/>
                  </a:cubicBezTo>
                  <a:cubicBezTo>
                    <a:pt x="259" y="1024"/>
                    <a:pt x="270" y="1007"/>
                    <a:pt x="288" y="998"/>
                  </a:cubicBezTo>
                  <a:cubicBezTo>
                    <a:pt x="290" y="1003"/>
                    <a:pt x="292" y="1008"/>
                    <a:pt x="292" y="1015"/>
                  </a:cubicBezTo>
                  <a:cubicBezTo>
                    <a:pt x="282" y="1026"/>
                    <a:pt x="272" y="1037"/>
                    <a:pt x="261" y="1047"/>
                  </a:cubicBezTo>
                  <a:close/>
                  <a:moveTo>
                    <a:pt x="885" y="255"/>
                  </a:moveTo>
                  <a:lnTo>
                    <a:pt x="885" y="255"/>
                  </a:lnTo>
                  <a:cubicBezTo>
                    <a:pt x="875" y="245"/>
                    <a:pt x="862" y="231"/>
                    <a:pt x="849" y="231"/>
                  </a:cubicBezTo>
                  <a:cubicBezTo>
                    <a:pt x="865" y="251"/>
                    <a:pt x="887" y="264"/>
                    <a:pt x="905" y="280"/>
                  </a:cubicBezTo>
                  <a:cubicBezTo>
                    <a:pt x="924" y="296"/>
                    <a:pt x="942" y="316"/>
                    <a:pt x="966" y="327"/>
                  </a:cubicBezTo>
                  <a:cubicBezTo>
                    <a:pt x="962" y="315"/>
                    <a:pt x="949" y="310"/>
                    <a:pt x="940" y="302"/>
                  </a:cubicBezTo>
                  <a:cubicBezTo>
                    <a:pt x="921" y="286"/>
                    <a:pt x="906" y="272"/>
                    <a:pt x="885" y="255"/>
                  </a:cubicBezTo>
                  <a:close/>
                  <a:moveTo>
                    <a:pt x="874" y="223"/>
                  </a:moveTo>
                  <a:lnTo>
                    <a:pt x="874" y="223"/>
                  </a:lnTo>
                  <a:cubicBezTo>
                    <a:pt x="861" y="215"/>
                    <a:pt x="844" y="218"/>
                    <a:pt x="829" y="218"/>
                  </a:cubicBezTo>
                  <a:cubicBezTo>
                    <a:pt x="776" y="218"/>
                    <a:pt x="734" y="217"/>
                    <a:pt x="687" y="217"/>
                  </a:cubicBezTo>
                  <a:cubicBezTo>
                    <a:pt x="685" y="217"/>
                    <a:pt x="684" y="219"/>
                    <a:pt x="684" y="220"/>
                  </a:cubicBezTo>
                  <a:cubicBezTo>
                    <a:pt x="685" y="220"/>
                    <a:pt x="685" y="221"/>
                    <a:pt x="685" y="223"/>
                  </a:cubicBezTo>
                  <a:cubicBezTo>
                    <a:pt x="731" y="227"/>
                    <a:pt x="799" y="227"/>
                    <a:pt x="852" y="227"/>
                  </a:cubicBezTo>
                  <a:cubicBezTo>
                    <a:pt x="859" y="227"/>
                    <a:pt x="870" y="231"/>
                    <a:pt x="874" y="223"/>
                  </a:cubicBezTo>
                  <a:close/>
                  <a:moveTo>
                    <a:pt x="831" y="213"/>
                  </a:moveTo>
                  <a:lnTo>
                    <a:pt x="831" y="213"/>
                  </a:lnTo>
                  <a:cubicBezTo>
                    <a:pt x="836" y="213"/>
                    <a:pt x="853" y="215"/>
                    <a:pt x="858" y="211"/>
                  </a:cubicBezTo>
                  <a:cubicBezTo>
                    <a:pt x="849" y="210"/>
                    <a:pt x="840" y="209"/>
                    <a:pt x="831" y="213"/>
                  </a:cubicBezTo>
                  <a:close/>
                  <a:moveTo>
                    <a:pt x="844" y="197"/>
                  </a:moveTo>
                  <a:lnTo>
                    <a:pt x="844" y="197"/>
                  </a:lnTo>
                  <a:cubicBezTo>
                    <a:pt x="789" y="191"/>
                    <a:pt x="741" y="194"/>
                    <a:pt x="685" y="193"/>
                  </a:cubicBezTo>
                  <a:cubicBezTo>
                    <a:pt x="682" y="194"/>
                    <a:pt x="685" y="201"/>
                    <a:pt x="684" y="204"/>
                  </a:cubicBezTo>
                  <a:cubicBezTo>
                    <a:pt x="720" y="207"/>
                    <a:pt x="773" y="206"/>
                    <a:pt x="812" y="206"/>
                  </a:cubicBezTo>
                  <a:cubicBezTo>
                    <a:pt x="823" y="206"/>
                    <a:pt x="842" y="210"/>
                    <a:pt x="844" y="197"/>
                  </a:cubicBezTo>
                  <a:close/>
                  <a:moveTo>
                    <a:pt x="833" y="187"/>
                  </a:moveTo>
                  <a:lnTo>
                    <a:pt x="833" y="187"/>
                  </a:lnTo>
                  <a:cubicBezTo>
                    <a:pt x="834" y="160"/>
                    <a:pt x="834" y="113"/>
                    <a:pt x="831" y="86"/>
                  </a:cubicBezTo>
                  <a:cubicBezTo>
                    <a:pt x="832" y="125"/>
                    <a:pt x="829" y="156"/>
                    <a:pt x="833" y="187"/>
                  </a:cubicBezTo>
                  <a:close/>
                  <a:moveTo>
                    <a:pt x="819" y="146"/>
                  </a:moveTo>
                  <a:lnTo>
                    <a:pt x="819" y="146"/>
                  </a:lnTo>
                  <a:cubicBezTo>
                    <a:pt x="820" y="161"/>
                    <a:pt x="814" y="183"/>
                    <a:pt x="825" y="188"/>
                  </a:cubicBezTo>
                  <a:cubicBezTo>
                    <a:pt x="828" y="152"/>
                    <a:pt x="826" y="116"/>
                    <a:pt x="823" y="83"/>
                  </a:cubicBezTo>
                  <a:lnTo>
                    <a:pt x="819" y="83"/>
                  </a:lnTo>
                  <a:cubicBezTo>
                    <a:pt x="819" y="85"/>
                    <a:pt x="817" y="85"/>
                    <a:pt x="818" y="87"/>
                  </a:cubicBezTo>
                  <a:cubicBezTo>
                    <a:pt x="817" y="106"/>
                    <a:pt x="818" y="127"/>
                    <a:pt x="819" y="146"/>
                  </a:cubicBezTo>
                  <a:close/>
                  <a:moveTo>
                    <a:pt x="810" y="84"/>
                  </a:moveTo>
                  <a:lnTo>
                    <a:pt x="810" y="84"/>
                  </a:lnTo>
                  <a:cubicBezTo>
                    <a:pt x="812" y="118"/>
                    <a:pt x="807" y="158"/>
                    <a:pt x="813" y="187"/>
                  </a:cubicBezTo>
                  <a:cubicBezTo>
                    <a:pt x="815" y="154"/>
                    <a:pt x="815" y="109"/>
                    <a:pt x="810" y="84"/>
                  </a:cubicBezTo>
                  <a:close/>
                  <a:moveTo>
                    <a:pt x="747" y="168"/>
                  </a:moveTo>
                  <a:lnTo>
                    <a:pt x="747" y="168"/>
                  </a:lnTo>
                  <a:cubicBezTo>
                    <a:pt x="745" y="173"/>
                    <a:pt x="744" y="188"/>
                    <a:pt x="750" y="190"/>
                  </a:cubicBezTo>
                  <a:cubicBezTo>
                    <a:pt x="760" y="186"/>
                    <a:pt x="762" y="168"/>
                    <a:pt x="747" y="168"/>
                  </a:cubicBezTo>
                  <a:close/>
                  <a:moveTo>
                    <a:pt x="751" y="119"/>
                  </a:moveTo>
                  <a:lnTo>
                    <a:pt x="751" y="119"/>
                  </a:lnTo>
                  <a:cubicBezTo>
                    <a:pt x="764" y="112"/>
                    <a:pt x="795" y="112"/>
                    <a:pt x="802" y="123"/>
                  </a:cubicBezTo>
                  <a:cubicBezTo>
                    <a:pt x="804" y="92"/>
                    <a:pt x="750" y="89"/>
                    <a:pt x="746" y="121"/>
                  </a:cubicBezTo>
                  <a:cubicBezTo>
                    <a:pt x="756" y="133"/>
                    <a:pt x="751" y="160"/>
                    <a:pt x="767" y="162"/>
                  </a:cubicBezTo>
                  <a:cubicBezTo>
                    <a:pt x="785" y="165"/>
                    <a:pt x="789" y="140"/>
                    <a:pt x="796" y="125"/>
                  </a:cubicBezTo>
                  <a:cubicBezTo>
                    <a:pt x="792" y="126"/>
                    <a:pt x="790" y="121"/>
                    <a:pt x="785" y="119"/>
                  </a:cubicBezTo>
                  <a:cubicBezTo>
                    <a:pt x="774" y="116"/>
                    <a:pt x="760" y="120"/>
                    <a:pt x="751" y="119"/>
                  </a:cubicBezTo>
                  <a:close/>
                  <a:moveTo>
                    <a:pt x="769" y="129"/>
                  </a:moveTo>
                  <a:lnTo>
                    <a:pt x="769" y="129"/>
                  </a:lnTo>
                  <a:cubicBezTo>
                    <a:pt x="772" y="125"/>
                    <a:pt x="778" y="124"/>
                    <a:pt x="782" y="128"/>
                  </a:cubicBezTo>
                  <a:cubicBezTo>
                    <a:pt x="781" y="133"/>
                    <a:pt x="775" y="127"/>
                    <a:pt x="769" y="129"/>
                  </a:cubicBezTo>
                  <a:close/>
                  <a:moveTo>
                    <a:pt x="754" y="135"/>
                  </a:moveTo>
                  <a:lnTo>
                    <a:pt x="754" y="135"/>
                  </a:lnTo>
                  <a:cubicBezTo>
                    <a:pt x="755" y="134"/>
                    <a:pt x="763" y="129"/>
                    <a:pt x="756" y="129"/>
                  </a:cubicBezTo>
                  <a:cubicBezTo>
                    <a:pt x="758" y="126"/>
                    <a:pt x="759" y="127"/>
                    <a:pt x="763" y="128"/>
                  </a:cubicBezTo>
                  <a:lnTo>
                    <a:pt x="759" y="145"/>
                  </a:lnTo>
                  <a:cubicBezTo>
                    <a:pt x="759" y="140"/>
                    <a:pt x="759" y="135"/>
                    <a:pt x="754" y="135"/>
                  </a:cubicBezTo>
                  <a:close/>
                  <a:moveTo>
                    <a:pt x="792" y="190"/>
                  </a:moveTo>
                  <a:lnTo>
                    <a:pt x="792" y="190"/>
                  </a:lnTo>
                  <a:cubicBezTo>
                    <a:pt x="792" y="179"/>
                    <a:pt x="809" y="170"/>
                    <a:pt x="802" y="161"/>
                  </a:cubicBezTo>
                  <a:cubicBezTo>
                    <a:pt x="791" y="163"/>
                    <a:pt x="788" y="173"/>
                    <a:pt x="783" y="181"/>
                  </a:cubicBezTo>
                  <a:cubicBezTo>
                    <a:pt x="778" y="182"/>
                    <a:pt x="771" y="182"/>
                    <a:pt x="770" y="188"/>
                  </a:cubicBezTo>
                  <a:cubicBezTo>
                    <a:pt x="775" y="191"/>
                    <a:pt x="785" y="189"/>
                    <a:pt x="792" y="190"/>
                  </a:cubicBezTo>
                  <a:close/>
                  <a:moveTo>
                    <a:pt x="805" y="178"/>
                  </a:moveTo>
                  <a:lnTo>
                    <a:pt x="805" y="178"/>
                  </a:lnTo>
                  <a:cubicBezTo>
                    <a:pt x="800" y="179"/>
                    <a:pt x="798" y="183"/>
                    <a:pt x="798" y="188"/>
                  </a:cubicBezTo>
                  <a:lnTo>
                    <a:pt x="803" y="188"/>
                  </a:lnTo>
                  <a:cubicBezTo>
                    <a:pt x="805" y="183"/>
                    <a:pt x="803" y="182"/>
                    <a:pt x="805" y="178"/>
                  </a:cubicBezTo>
                  <a:close/>
                  <a:moveTo>
                    <a:pt x="764" y="177"/>
                  </a:moveTo>
                  <a:lnTo>
                    <a:pt x="764" y="177"/>
                  </a:lnTo>
                  <a:cubicBezTo>
                    <a:pt x="764" y="183"/>
                    <a:pt x="757" y="182"/>
                    <a:pt x="759" y="190"/>
                  </a:cubicBezTo>
                  <a:cubicBezTo>
                    <a:pt x="768" y="186"/>
                    <a:pt x="774" y="179"/>
                    <a:pt x="783" y="175"/>
                  </a:cubicBezTo>
                  <a:cubicBezTo>
                    <a:pt x="784" y="159"/>
                    <a:pt x="803" y="162"/>
                    <a:pt x="805" y="148"/>
                  </a:cubicBezTo>
                  <a:cubicBezTo>
                    <a:pt x="781" y="139"/>
                    <a:pt x="786" y="172"/>
                    <a:pt x="769" y="175"/>
                  </a:cubicBezTo>
                  <a:cubicBezTo>
                    <a:pt x="764" y="167"/>
                    <a:pt x="757" y="148"/>
                    <a:pt x="746" y="155"/>
                  </a:cubicBezTo>
                  <a:cubicBezTo>
                    <a:pt x="749" y="166"/>
                    <a:pt x="761" y="166"/>
                    <a:pt x="764" y="177"/>
                  </a:cubicBezTo>
                  <a:close/>
                  <a:moveTo>
                    <a:pt x="740" y="184"/>
                  </a:moveTo>
                  <a:lnTo>
                    <a:pt x="740" y="184"/>
                  </a:lnTo>
                  <a:cubicBezTo>
                    <a:pt x="738" y="151"/>
                    <a:pt x="743" y="107"/>
                    <a:pt x="737" y="83"/>
                  </a:cubicBezTo>
                  <a:cubicBezTo>
                    <a:pt x="738" y="117"/>
                    <a:pt x="734" y="158"/>
                    <a:pt x="740" y="184"/>
                  </a:cubicBezTo>
                  <a:close/>
                  <a:moveTo>
                    <a:pt x="726" y="151"/>
                  </a:moveTo>
                  <a:lnTo>
                    <a:pt x="726" y="151"/>
                  </a:lnTo>
                  <a:cubicBezTo>
                    <a:pt x="726" y="164"/>
                    <a:pt x="722" y="181"/>
                    <a:pt x="731" y="190"/>
                  </a:cubicBezTo>
                  <a:cubicBezTo>
                    <a:pt x="735" y="160"/>
                    <a:pt x="735" y="110"/>
                    <a:pt x="728" y="82"/>
                  </a:cubicBezTo>
                  <a:lnTo>
                    <a:pt x="726" y="82"/>
                  </a:lnTo>
                  <a:cubicBezTo>
                    <a:pt x="725" y="83"/>
                    <a:pt x="724" y="84"/>
                    <a:pt x="724" y="86"/>
                  </a:cubicBezTo>
                  <a:cubicBezTo>
                    <a:pt x="723" y="108"/>
                    <a:pt x="725" y="130"/>
                    <a:pt x="726" y="151"/>
                  </a:cubicBezTo>
                  <a:close/>
                  <a:moveTo>
                    <a:pt x="718" y="187"/>
                  </a:moveTo>
                  <a:lnTo>
                    <a:pt x="718" y="187"/>
                  </a:lnTo>
                  <a:cubicBezTo>
                    <a:pt x="725" y="161"/>
                    <a:pt x="720" y="113"/>
                    <a:pt x="717" y="83"/>
                  </a:cubicBezTo>
                  <a:cubicBezTo>
                    <a:pt x="718" y="118"/>
                    <a:pt x="718" y="150"/>
                    <a:pt x="718" y="187"/>
                  </a:cubicBezTo>
                  <a:close/>
                  <a:moveTo>
                    <a:pt x="514" y="74"/>
                  </a:moveTo>
                  <a:lnTo>
                    <a:pt x="514" y="74"/>
                  </a:lnTo>
                  <a:cubicBezTo>
                    <a:pt x="620" y="79"/>
                    <a:pt x="700" y="76"/>
                    <a:pt x="810" y="76"/>
                  </a:cubicBezTo>
                  <a:cubicBezTo>
                    <a:pt x="820" y="76"/>
                    <a:pt x="836" y="81"/>
                    <a:pt x="842" y="70"/>
                  </a:cubicBezTo>
                  <a:cubicBezTo>
                    <a:pt x="747" y="64"/>
                    <a:pt x="606" y="71"/>
                    <a:pt x="497" y="64"/>
                  </a:cubicBezTo>
                  <a:cubicBezTo>
                    <a:pt x="495" y="65"/>
                    <a:pt x="493" y="66"/>
                    <a:pt x="491" y="67"/>
                  </a:cubicBezTo>
                  <a:cubicBezTo>
                    <a:pt x="493" y="76"/>
                    <a:pt x="508" y="74"/>
                    <a:pt x="514" y="74"/>
                  </a:cubicBezTo>
                  <a:close/>
                  <a:moveTo>
                    <a:pt x="508" y="159"/>
                  </a:moveTo>
                  <a:lnTo>
                    <a:pt x="508" y="159"/>
                  </a:lnTo>
                  <a:cubicBezTo>
                    <a:pt x="509" y="168"/>
                    <a:pt x="506" y="184"/>
                    <a:pt x="515" y="185"/>
                  </a:cubicBezTo>
                  <a:cubicBezTo>
                    <a:pt x="519" y="146"/>
                    <a:pt x="517" y="115"/>
                    <a:pt x="514" y="80"/>
                  </a:cubicBezTo>
                  <a:lnTo>
                    <a:pt x="510" y="80"/>
                  </a:lnTo>
                  <a:cubicBezTo>
                    <a:pt x="510" y="82"/>
                    <a:pt x="508" y="82"/>
                    <a:pt x="508" y="84"/>
                  </a:cubicBezTo>
                  <a:cubicBezTo>
                    <a:pt x="509" y="107"/>
                    <a:pt x="507" y="136"/>
                    <a:pt x="508" y="159"/>
                  </a:cubicBezTo>
                  <a:close/>
                  <a:moveTo>
                    <a:pt x="538" y="113"/>
                  </a:moveTo>
                  <a:lnTo>
                    <a:pt x="538" y="113"/>
                  </a:lnTo>
                  <a:cubicBezTo>
                    <a:pt x="551" y="110"/>
                    <a:pt x="566" y="110"/>
                    <a:pt x="580" y="112"/>
                  </a:cubicBezTo>
                  <a:cubicBezTo>
                    <a:pt x="585" y="112"/>
                    <a:pt x="587" y="120"/>
                    <a:pt x="590" y="116"/>
                  </a:cubicBezTo>
                  <a:cubicBezTo>
                    <a:pt x="585" y="87"/>
                    <a:pt x="533" y="94"/>
                    <a:pt x="528" y="119"/>
                  </a:cubicBezTo>
                  <a:cubicBezTo>
                    <a:pt x="532" y="122"/>
                    <a:pt x="533" y="113"/>
                    <a:pt x="538" y="113"/>
                  </a:cubicBezTo>
                  <a:close/>
                  <a:moveTo>
                    <a:pt x="538" y="126"/>
                  </a:moveTo>
                  <a:lnTo>
                    <a:pt x="538" y="126"/>
                  </a:lnTo>
                  <a:cubicBezTo>
                    <a:pt x="541" y="124"/>
                    <a:pt x="541" y="118"/>
                    <a:pt x="536" y="119"/>
                  </a:cubicBezTo>
                  <a:cubicBezTo>
                    <a:pt x="533" y="121"/>
                    <a:pt x="534" y="127"/>
                    <a:pt x="538" y="126"/>
                  </a:cubicBezTo>
                  <a:close/>
                  <a:moveTo>
                    <a:pt x="563" y="167"/>
                  </a:moveTo>
                  <a:lnTo>
                    <a:pt x="563" y="167"/>
                  </a:lnTo>
                  <a:cubicBezTo>
                    <a:pt x="580" y="165"/>
                    <a:pt x="583" y="137"/>
                    <a:pt x="583" y="119"/>
                  </a:cubicBezTo>
                  <a:cubicBezTo>
                    <a:pt x="571" y="117"/>
                    <a:pt x="559" y="115"/>
                    <a:pt x="544" y="118"/>
                  </a:cubicBezTo>
                  <a:cubicBezTo>
                    <a:pt x="530" y="135"/>
                    <a:pt x="545" y="168"/>
                    <a:pt x="563" y="167"/>
                  </a:cubicBezTo>
                  <a:close/>
                  <a:moveTo>
                    <a:pt x="553" y="133"/>
                  </a:moveTo>
                  <a:lnTo>
                    <a:pt x="553" y="133"/>
                  </a:lnTo>
                  <a:cubicBezTo>
                    <a:pt x="553" y="129"/>
                    <a:pt x="561" y="130"/>
                    <a:pt x="560" y="135"/>
                  </a:cubicBezTo>
                  <a:cubicBezTo>
                    <a:pt x="557" y="138"/>
                    <a:pt x="555" y="135"/>
                    <a:pt x="553" y="133"/>
                  </a:cubicBezTo>
                  <a:close/>
                  <a:moveTo>
                    <a:pt x="562" y="126"/>
                  </a:moveTo>
                  <a:lnTo>
                    <a:pt x="562" y="126"/>
                  </a:lnTo>
                  <a:cubicBezTo>
                    <a:pt x="560" y="128"/>
                    <a:pt x="547" y="130"/>
                    <a:pt x="549" y="125"/>
                  </a:cubicBezTo>
                  <a:cubicBezTo>
                    <a:pt x="552" y="122"/>
                    <a:pt x="560" y="123"/>
                    <a:pt x="562" y="126"/>
                  </a:cubicBezTo>
                  <a:close/>
                  <a:moveTo>
                    <a:pt x="569" y="145"/>
                  </a:moveTo>
                  <a:lnTo>
                    <a:pt x="569" y="145"/>
                  </a:lnTo>
                  <a:cubicBezTo>
                    <a:pt x="571" y="137"/>
                    <a:pt x="570" y="121"/>
                    <a:pt x="580" y="126"/>
                  </a:cubicBezTo>
                  <a:cubicBezTo>
                    <a:pt x="581" y="131"/>
                    <a:pt x="574" y="127"/>
                    <a:pt x="573" y="131"/>
                  </a:cubicBezTo>
                  <a:cubicBezTo>
                    <a:pt x="574" y="134"/>
                    <a:pt x="582" y="130"/>
                    <a:pt x="580" y="136"/>
                  </a:cubicBezTo>
                  <a:cubicBezTo>
                    <a:pt x="573" y="136"/>
                    <a:pt x="574" y="143"/>
                    <a:pt x="569" y="145"/>
                  </a:cubicBezTo>
                  <a:close/>
                  <a:moveTo>
                    <a:pt x="560" y="151"/>
                  </a:moveTo>
                  <a:lnTo>
                    <a:pt x="560" y="151"/>
                  </a:lnTo>
                  <a:cubicBezTo>
                    <a:pt x="564" y="151"/>
                    <a:pt x="570" y="150"/>
                    <a:pt x="572" y="152"/>
                  </a:cubicBezTo>
                  <a:cubicBezTo>
                    <a:pt x="571" y="154"/>
                    <a:pt x="559" y="156"/>
                    <a:pt x="560" y="151"/>
                  </a:cubicBezTo>
                  <a:close/>
                  <a:moveTo>
                    <a:pt x="573" y="184"/>
                  </a:moveTo>
                  <a:lnTo>
                    <a:pt x="573" y="184"/>
                  </a:lnTo>
                  <a:cubicBezTo>
                    <a:pt x="576" y="186"/>
                    <a:pt x="586" y="186"/>
                    <a:pt x="589" y="184"/>
                  </a:cubicBezTo>
                  <a:lnTo>
                    <a:pt x="589" y="167"/>
                  </a:lnTo>
                  <a:cubicBezTo>
                    <a:pt x="580" y="169"/>
                    <a:pt x="575" y="175"/>
                    <a:pt x="573" y="184"/>
                  </a:cubicBezTo>
                  <a:close/>
                  <a:moveTo>
                    <a:pt x="569" y="181"/>
                  </a:moveTo>
                  <a:lnTo>
                    <a:pt x="569" y="181"/>
                  </a:lnTo>
                  <a:cubicBezTo>
                    <a:pt x="572" y="168"/>
                    <a:pt x="585" y="166"/>
                    <a:pt x="589" y="154"/>
                  </a:cubicBezTo>
                  <a:cubicBezTo>
                    <a:pt x="575" y="155"/>
                    <a:pt x="567" y="169"/>
                    <a:pt x="569" y="181"/>
                  </a:cubicBezTo>
                  <a:close/>
                  <a:moveTo>
                    <a:pt x="531" y="168"/>
                  </a:moveTo>
                  <a:lnTo>
                    <a:pt x="531" y="168"/>
                  </a:lnTo>
                  <a:cubicBezTo>
                    <a:pt x="528" y="173"/>
                    <a:pt x="531" y="181"/>
                    <a:pt x="533" y="185"/>
                  </a:cubicBezTo>
                  <a:cubicBezTo>
                    <a:pt x="538" y="184"/>
                    <a:pt x="546" y="187"/>
                    <a:pt x="549" y="184"/>
                  </a:cubicBezTo>
                  <a:cubicBezTo>
                    <a:pt x="544" y="177"/>
                    <a:pt x="543" y="167"/>
                    <a:pt x="531" y="168"/>
                  </a:cubicBezTo>
                  <a:close/>
                  <a:moveTo>
                    <a:pt x="530" y="161"/>
                  </a:moveTo>
                  <a:lnTo>
                    <a:pt x="530" y="161"/>
                  </a:lnTo>
                  <a:cubicBezTo>
                    <a:pt x="545" y="162"/>
                    <a:pt x="547" y="176"/>
                    <a:pt x="556" y="184"/>
                  </a:cubicBezTo>
                  <a:cubicBezTo>
                    <a:pt x="554" y="167"/>
                    <a:pt x="546" y="155"/>
                    <a:pt x="531" y="151"/>
                  </a:cubicBezTo>
                  <a:cubicBezTo>
                    <a:pt x="529" y="153"/>
                    <a:pt x="530" y="157"/>
                    <a:pt x="530" y="161"/>
                  </a:cubicBezTo>
                  <a:close/>
                  <a:moveTo>
                    <a:pt x="596" y="84"/>
                  </a:moveTo>
                  <a:lnTo>
                    <a:pt x="596" y="84"/>
                  </a:lnTo>
                  <a:cubicBezTo>
                    <a:pt x="598" y="117"/>
                    <a:pt x="592" y="157"/>
                    <a:pt x="599" y="184"/>
                  </a:cubicBezTo>
                  <a:cubicBezTo>
                    <a:pt x="597" y="146"/>
                    <a:pt x="602" y="114"/>
                    <a:pt x="596" y="84"/>
                  </a:cubicBezTo>
                  <a:close/>
                  <a:moveTo>
                    <a:pt x="603" y="86"/>
                  </a:moveTo>
                  <a:lnTo>
                    <a:pt x="603" y="86"/>
                  </a:lnTo>
                  <a:cubicBezTo>
                    <a:pt x="603" y="109"/>
                    <a:pt x="603" y="140"/>
                    <a:pt x="603" y="164"/>
                  </a:cubicBezTo>
                  <a:cubicBezTo>
                    <a:pt x="603" y="170"/>
                    <a:pt x="599" y="185"/>
                    <a:pt x="609" y="185"/>
                  </a:cubicBezTo>
                  <a:cubicBezTo>
                    <a:pt x="614" y="157"/>
                    <a:pt x="614" y="109"/>
                    <a:pt x="609" y="82"/>
                  </a:cubicBezTo>
                  <a:lnTo>
                    <a:pt x="603" y="82"/>
                  </a:lnTo>
                  <a:lnTo>
                    <a:pt x="603" y="86"/>
                  </a:lnTo>
                  <a:lnTo>
                    <a:pt x="603" y="86"/>
                  </a:lnTo>
                  <a:close/>
                  <a:moveTo>
                    <a:pt x="615" y="181"/>
                  </a:moveTo>
                  <a:lnTo>
                    <a:pt x="615" y="181"/>
                  </a:lnTo>
                  <a:cubicBezTo>
                    <a:pt x="622" y="146"/>
                    <a:pt x="617" y="124"/>
                    <a:pt x="619" y="86"/>
                  </a:cubicBezTo>
                  <a:cubicBezTo>
                    <a:pt x="619" y="85"/>
                    <a:pt x="618" y="84"/>
                    <a:pt x="616" y="84"/>
                  </a:cubicBezTo>
                  <a:cubicBezTo>
                    <a:pt x="614" y="117"/>
                    <a:pt x="617" y="148"/>
                    <a:pt x="615" y="181"/>
                  </a:cubicBezTo>
                  <a:close/>
                  <a:moveTo>
                    <a:pt x="488" y="195"/>
                  </a:moveTo>
                  <a:lnTo>
                    <a:pt x="488" y="195"/>
                  </a:lnTo>
                  <a:cubicBezTo>
                    <a:pt x="498" y="204"/>
                    <a:pt x="513" y="199"/>
                    <a:pt x="526" y="200"/>
                  </a:cubicBezTo>
                  <a:cubicBezTo>
                    <a:pt x="557" y="201"/>
                    <a:pt x="599" y="202"/>
                    <a:pt x="635" y="201"/>
                  </a:cubicBezTo>
                  <a:cubicBezTo>
                    <a:pt x="640" y="201"/>
                    <a:pt x="652" y="205"/>
                    <a:pt x="654" y="197"/>
                  </a:cubicBezTo>
                  <a:cubicBezTo>
                    <a:pt x="654" y="188"/>
                    <a:pt x="643" y="191"/>
                    <a:pt x="639" y="191"/>
                  </a:cubicBezTo>
                  <a:cubicBezTo>
                    <a:pt x="587" y="187"/>
                    <a:pt x="540" y="193"/>
                    <a:pt x="492" y="190"/>
                  </a:cubicBezTo>
                  <a:cubicBezTo>
                    <a:pt x="490" y="191"/>
                    <a:pt x="488" y="192"/>
                    <a:pt x="488" y="195"/>
                  </a:cubicBezTo>
                  <a:close/>
                  <a:moveTo>
                    <a:pt x="464" y="216"/>
                  </a:moveTo>
                  <a:lnTo>
                    <a:pt x="464" y="216"/>
                  </a:lnTo>
                  <a:cubicBezTo>
                    <a:pt x="459" y="217"/>
                    <a:pt x="453" y="213"/>
                    <a:pt x="455" y="223"/>
                  </a:cubicBezTo>
                  <a:cubicBezTo>
                    <a:pt x="507" y="228"/>
                    <a:pt x="565" y="221"/>
                    <a:pt x="613" y="223"/>
                  </a:cubicBezTo>
                  <a:cubicBezTo>
                    <a:pt x="624" y="223"/>
                    <a:pt x="643" y="231"/>
                    <a:pt x="646" y="217"/>
                  </a:cubicBezTo>
                  <a:cubicBezTo>
                    <a:pt x="622" y="212"/>
                    <a:pt x="588" y="214"/>
                    <a:pt x="554" y="214"/>
                  </a:cubicBezTo>
                  <a:cubicBezTo>
                    <a:pt x="521" y="214"/>
                    <a:pt x="484" y="209"/>
                    <a:pt x="464" y="216"/>
                  </a:cubicBezTo>
                  <a:close/>
                  <a:moveTo>
                    <a:pt x="420" y="110"/>
                  </a:moveTo>
                  <a:lnTo>
                    <a:pt x="420" y="110"/>
                  </a:lnTo>
                  <a:cubicBezTo>
                    <a:pt x="417" y="115"/>
                    <a:pt x="416" y="122"/>
                    <a:pt x="413" y="128"/>
                  </a:cubicBezTo>
                  <a:cubicBezTo>
                    <a:pt x="428" y="143"/>
                    <a:pt x="434" y="167"/>
                    <a:pt x="442" y="188"/>
                  </a:cubicBezTo>
                  <a:cubicBezTo>
                    <a:pt x="451" y="188"/>
                    <a:pt x="454" y="194"/>
                    <a:pt x="461" y="195"/>
                  </a:cubicBezTo>
                  <a:cubicBezTo>
                    <a:pt x="462" y="190"/>
                    <a:pt x="465" y="186"/>
                    <a:pt x="465" y="180"/>
                  </a:cubicBezTo>
                  <a:cubicBezTo>
                    <a:pt x="451" y="178"/>
                    <a:pt x="448" y="158"/>
                    <a:pt x="445" y="149"/>
                  </a:cubicBezTo>
                  <a:cubicBezTo>
                    <a:pt x="436" y="142"/>
                    <a:pt x="439" y="112"/>
                    <a:pt x="420" y="110"/>
                  </a:cubicBezTo>
                  <a:close/>
                  <a:moveTo>
                    <a:pt x="402" y="106"/>
                  </a:moveTo>
                  <a:lnTo>
                    <a:pt x="402" y="106"/>
                  </a:lnTo>
                  <a:cubicBezTo>
                    <a:pt x="410" y="111"/>
                    <a:pt x="414" y="101"/>
                    <a:pt x="415" y="93"/>
                  </a:cubicBezTo>
                  <a:cubicBezTo>
                    <a:pt x="407" y="88"/>
                    <a:pt x="404" y="100"/>
                    <a:pt x="402" y="106"/>
                  </a:cubicBezTo>
                  <a:close/>
                  <a:moveTo>
                    <a:pt x="364" y="142"/>
                  </a:moveTo>
                  <a:lnTo>
                    <a:pt x="364" y="142"/>
                  </a:lnTo>
                  <a:cubicBezTo>
                    <a:pt x="364" y="153"/>
                    <a:pt x="361" y="161"/>
                    <a:pt x="360" y="171"/>
                  </a:cubicBezTo>
                  <a:cubicBezTo>
                    <a:pt x="373" y="183"/>
                    <a:pt x="381" y="200"/>
                    <a:pt x="392" y="216"/>
                  </a:cubicBezTo>
                  <a:cubicBezTo>
                    <a:pt x="403" y="215"/>
                    <a:pt x="412" y="218"/>
                    <a:pt x="422" y="218"/>
                  </a:cubicBezTo>
                  <a:cubicBezTo>
                    <a:pt x="443" y="185"/>
                    <a:pt x="410" y="161"/>
                    <a:pt x="400" y="133"/>
                  </a:cubicBezTo>
                  <a:cubicBezTo>
                    <a:pt x="384" y="129"/>
                    <a:pt x="367" y="125"/>
                    <a:pt x="350" y="121"/>
                  </a:cubicBezTo>
                  <a:cubicBezTo>
                    <a:pt x="348" y="125"/>
                    <a:pt x="347" y="130"/>
                    <a:pt x="347" y="136"/>
                  </a:cubicBezTo>
                  <a:cubicBezTo>
                    <a:pt x="355" y="136"/>
                    <a:pt x="362" y="137"/>
                    <a:pt x="364" y="142"/>
                  </a:cubicBezTo>
                  <a:close/>
                  <a:moveTo>
                    <a:pt x="372" y="145"/>
                  </a:moveTo>
                  <a:lnTo>
                    <a:pt x="372" y="145"/>
                  </a:lnTo>
                  <a:cubicBezTo>
                    <a:pt x="394" y="142"/>
                    <a:pt x="413" y="183"/>
                    <a:pt x="410" y="206"/>
                  </a:cubicBezTo>
                  <a:cubicBezTo>
                    <a:pt x="392" y="191"/>
                    <a:pt x="381" y="169"/>
                    <a:pt x="372" y="145"/>
                  </a:cubicBezTo>
                  <a:close/>
                  <a:moveTo>
                    <a:pt x="252" y="223"/>
                  </a:moveTo>
                  <a:lnTo>
                    <a:pt x="252" y="223"/>
                  </a:lnTo>
                  <a:cubicBezTo>
                    <a:pt x="248" y="240"/>
                    <a:pt x="228" y="254"/>
                    <a:pt x="241" y="275"/>
                  </a:cubicBezTo>
                  <a:cubicBezTo>
                    <a:pt x="247" y="278"/>
                    <a:pt x="257" y="278"/>
                    <a:pt x="265" y="276"/>
                  </a:cubicBezTo>
                  <a:cubicBezTo>
                    <a:pt x="266" y="282"/>
                    <a:pt x="263" y="283"/>
                    <a:pt x="264" y="288"/>
                  </a:cubicBezTo>
                  <a:cubicBezTo>
                    <a:pt x="280" y="294"/>
                    <a:pt x="285" y="318"/>
                    <a:pt x="310" y="305"/>
                  </a:cubicBezTo>
                  <a:cubicBezTo>
                    <a:pt x="310" y="299"/>
                    <a:pt x="308" y="290"/>
                    <a:pt x="311" y="286"/>
                  </a:cubicBezTo>
                  <a:cubicBezTo>
                    <a:pt x="314" y="284"/>
                    <a:pt x="322" y="285"/>
                    <a:pt x="327" y="285"/>
                  </a:cubicBezTo>
                  <a:cubicBezTo>
                    <a:pt x="330" y="281"/>
                    <a:pt x="328" y="272"/>
                    <a:pt x="327" y="267"/>
                  </a:cubicBezTo>
                  <a:cubicBezTo>
                    <a:pt x="303" y="265"/>
                    <a:pt x="296" y="244"/>
                    <a:pt x="285" y="229"/>
                  </a:cubicBezTo>
                  <a:cubicBezTo>
                    <a:pt x="271" y="230"/>
                    <a:pt x="264" y="224"/>
                    <a:pt x="252" y="223"/>
                  </a:cubicBezTo>
                  <a:close/>
                  <a:moveTo>
                    <a:pt x="271" y="272"/>
                  </a:moveTo>
                  <a:lnTo>
                    <a:pt x="271" y="272"/>
                  </a:lnTo>
                  <a:cubicBezTo>
                    <a:pt x="274" y="265"/>
                    <a:pt x="276" y="256"/>
                    <a:pt x="278" y="249"/>
                  </a:cubicBezTo>
                  <a:cubicBezTo>
                    <a:pt x="289" y="261"/>
                    <a:pt x="304" y="269"/>
                    <a:pt x="305" y="291"/>
                  </a:cubicBezTo>
                  <a:cubicBezTo>
                    <a:pt x="286" y="300"/>
                    <a:pt x="280" y="280"/>
                    <a:pt x="271" y="272"/>
                  </a:cubicBezTo>
                  <a:close/>
                  <a:moveTo>
                    <a:pt x="268" y="266"/>
                  </a:moveTo>
                  <a:lnTo>
                    <a:pt x="268" y="266"/>
                  </a:lnTo>
                  <a:cubicBezTo>
                    <a:pt x="263" y="268"/>
                    <a:pt x="254" y="268"/>
                    <a:pt x="249" y="266"/>
                  </a:cubicBezTo>
                  <a:cubicBezTo>
                    <a:pt x="227" y="227"/>
                    <a:pt x="293" y="237"/>
                    <a:pt x="268" y="266"/>
                  </a:cubicBezTo>
                  <a:close/>
                  <a:moveTo>
                    <a:pt x="379" y="1005"/>
                  </a:moveTo>
                  <a:lnTo>
                    <a:pt x="379" y="1005"/>
                  </a:lnTo>
                  <a:cubicBezTo>
                    <a:pt x="394" y="1008"/>
                    <a:pt x="424" y="1006"/>
                    <a:pt x="446" y="1007"/>
                  </a:cubicBezTo>
                  <a:cubicBezTo>
                    <a:pt x="449" y="1001"/>
                    <a:pt x="450" y="993"/>
                    <a:pt x="449" y="984"/>
                  </a:cubicBezTo>
                  <a:cubicBezTo>
                    <a:pt x="431" y="979"/>
                    <a:pt x="400" y="980"/>
                    <a:pt x="380" y="982"/>
                  </a:cubicBezTo>
                  <a:cubicBezTo>
                    <a:pt x="377" y="987"/>
                    <a:pt x="380" y="998"/>
                    <a:pt x="379" y="1005"/>
                  </a:cubicBezTo>
                  <a:close/>
                  <a:moveTo>
                    <a:pt x="549" y="1100"/>
                  </a:moveTo>
                  <a:lnTo>
                    <a:pt x="549" y="1100"/>
                  </a:lnTo>
                  <a:cubicBezTo>
                    <a:pt x="541" y="1058"/>
                    <a:pt x="511" y="1040"/>
                    <a:pt x="487" y="1015"/>
                  </a:cubicBezTo>
                  <a:cubicBezTo>
                    <a:pt x="479" y="1016"/>
                    <a:pt x="471" y="1015"/>
                    <a:pt x="463" y="1015"/>
                  </a:cubicBezTo>
                  <a:cubicBezTo>
                    <a:pt x="449" y="1015"/>
                    <a:pt x="436" y="1015"/>
                    <a:pt x="425" y="1017"/>
                  </a:cubicBezTo>
                  <a:cubicBezTo>
                    <a:pt x="476" y="1034"/>
                    <a:pt x="516" y="1064"/>
                    <a:pt x="549" y="1100"/>
                  </a:cubicBezTo>
                  <a:close/>
                  <a:moveTo>
                    <a:pt x="526" y="1037"/>
                  </a:moveTo>
                  <a:lnTo>
                    <a:pt x="526" y="1037"/>
                  </a:lnTo>
                  <a:cubicBezTo>
                    <a:pt x="532" y="1036"/>
                    <a:pt x="538" y="1034"/>
                    <a:pt x="546" y="1034"/>
                  </a:cubicBezTo>
                  <a:cubicBezTo>
                    <a:pt x="545" y="1025"/>
                    <a:pt x="539" y="1020"/>
                    <a:pt x="534" y="1015"/>
                  </a:cubicBezTo>
                  <a:lnTo>
                    <a:pt x="500" y="1015"/>
                  </a:lnTo>
                  <a:cubicBezTo>
                    <a:pt x="505" y="1024"/>
                    <a:pt x="513" y="1032"/>
                    <a:pt x="520" y="1041"/>
                  </a:cubicBezTo>
                  <a:cubicBezTo>
                    <a:pt x="527" y="1050"/>
                    <a:pt x="533" y="1060"/>
                    <a:pt x="540" y="1064"/>
                  </a:cubicBezTo>
                  <a:cubicBezTo>
                    <a:pt x="536" y="1054"/>
                    <a:pt x="529" y="1048"/>
                    <a:pt x="526" y="1037"/>
                  </a:cubicBezTo>
                  <a:close/>
                  <a:moveTo>
                    <a:pt x="1041" y="475"/>
                  </a:moveTo>
                  <a:lnTo>
                    <a:pt x="1041" y="475"/>
                  </a:lnTo>
                  <a:cubicBezTo>
                    <a:pt x="1040" y="479"/>
                    <a:pt x="1043" y="480"/>
                    <a:pt x="1046" y="479"/>
                  </a:cubicBezTo>
                  <a:cubicBezTo>
                    <a:pt x="1048" y="474"/>
                    <a:pt x="1043" y="473"/>
                    <a:pt x="1041" y="475"/>
                  </a:cubicBezTo>
                  <a:close/>
                  <a:moveTo>
                    <a:pt x="1038" y="475"/>
                  </a:moveTo>
                  <a:lnTo>
                    <a:pt x="1038" y="475"/>
                  </a:lnTo>
                  <a:lnTo>
                    <a:pt x="1031" y="475"/>
                  </a:lnTo>
                  <a:cubicBezTo>
                    <a:pt x="1030" y="480"/>
                    <a:pt x="1033" y="481"/>
                    <a:pt x="1038" y="481"/>
                  </a:cubicBezTo>
                  <a:lnTo>
                    <a:pt x="1038" y="475"/>
                  </a:lnTo>
                  <a:lnTo>
                    <a:pt x="1038" y="475"/>
                  </a:lnTo>
                  <a:close/>
                  <a:moveTo>
                    <a:pt x="1023" y="474"/>
                  </a:moveTo>
                  <a:lnTo>
                    <a:pt x="1023" y="474"/>
                  </a:lnTo>
                  <a:cubicBezTo>
                    <a:pt x="1021" y="476"/>
                    <a:pt x="1021" y="482"/>
                    <a:pt x="1026" y="481"/>
                  </a:cubicBezTo>
                  <a:cubicBezTo>
                    <a:pt x="1029" y="479"/>
                    <a:pt x="1028" y="473"/>
                    <a:pt x="1023" y="474"/>
                  </a:cubicBezTo>
                  <a:close/>
                  <a:moveTo>
                    <a:pt x="1010" y="476"/>
                  </a:moveTo>
                  <a:lnTo>
                    <a:pt x="1010" y="476"/>
                  </a:lnTo>
                  <a:cubicBezTo>
                    <a:pt x="1010" y="474"/>
                    <a:pt x="999" y="473"/>
                    <a:pt x="1000" y="478"/>
                  </a:cubicBezTo>
                  <a:cubicBezTo>
                    <a:pt x="1001" y="482"/>
                    <a:pt x="1010" y="480"/>
                    <a:pt x="1010" y="476"/>
                  </a:cubicBezTo>
                  <a:close/>
                  <a:moveTo>
                    <a:pt x="998" y="525"/>
                  </a:moveTo>
                  <a:lnTo>
                    <a:pt x="998" y="525"/>
                  </a:lnTo>
                  <a:cubicBezTo>
                    <a:pt x="1001" y="525"/>
                    <a:pt x="1004" y="523"/>
                    <a:pt x="1006" y="521"/>
                  </a:cubicBezTo>
                  <a:cubicBezTo>
                    <a:pt x="1004" y="519"/>
                    <a:pt x="1001" y="519"/>
                    <a:pt x="998" y="520"/>
                  </a:cubicBezTo>
                  <a:lnTo>
                    <a:pt x="998" y="525"/>
                  </a:lnTo>
                  <a:lnTo>
                    <a:pt x="998" y="525"/>
                  </a:lnTo>
                  <a:close/>
                  <a:moveTo>
                    <a:pt x="1000" y="530"/>
                  </a:moveTo>
                  <a:lnTo>
                    <a:pt x="1000" y="530"/>
                  </a:lnTo>
                  <a:cubicBezTo>
                    <a:pt x="1000" y="534"/>
                    <a:pt x="1000" y="538"/>
                    <a:pt x="1002" y="540"/>
                  </a:cubicBezTo>
                  <a:cubicBezTo>
                    <a:pt x="1006" y="539"/>
                    <a:pt x="1010" y="538"/>
                    <a:pt x="1009" y="531"/>
                  </a:cubicBezTo>
                  <a:cubicBezTo>
                    <a:pt x="1005" y="532"/>
                    <a:pt x="1005" y="529"/>
                    <a:pt x="1000" y="530"/>
                  </a:cubicBezTo>
                  <a:close/>
                  <a:moveTo>
                    <a:pt x="983" y="478"/>
                  </a:moveTo>
                  <a:lnTo>
                    <a:pt x="983" y="478"/>
                  </a:lnTo>
                  <a:cubicBezTo>
                    <a:pt x="985" y="481"/>
                    <a:pt x="997" y="483"/>
                    <a:pt x="995" y="475"/>
                  </a:cubicBezTo>
                  <a:cubicBezTo>
                    <a:pt x="990" y="475"/>
                    <a:pt x="983" y="473"/>
                    <a:pt x="983" y="478"/>
                  </a:cubicBezTo>
                  <a:close/>
                  <a:moveTo>
                    <a:pt x="967" y="474"/>
                  </a:moveTo>
                  <a:lnTo>
                    <a:pt x="967" y="474"/>
                  </a:lnTo>
                  <a:cubicBezTo>
                    <a:pt x="967" y="476"/>
                    <a:pt x="964" y="477"/>
                    <a:pt x="964" y="481"/>
                  </a:cubicBezTo>
                  <a:lnTo>
                    <a:pt x="979" y="481"/>
                  </a:lnTo>
                  <a:lnTo>
                    <a:pt x="979" y="475"/>
                  </a:lnTo>
                  <a:cubicBezTo>
                    <a:pt x="976" y="472"/>
                    <a:pt x="971" y="478"/>
                    <a:pt x="967" y="474"/>
                  </a:cubicBezTo>
                  <a:close/>
                  <a:moveTo>
                    <a:pt x="977" y="528"/>
                  </a:moveTo>
                  <a:lnTo>
                    <a:pt x="977" y="528"/>
                  </a:lnTo>
                  <a:cubicBezTo>
                    <a:pt x="974" y="529"/>
                    <a:pt x="971" y="530"/>
                    <a:pt x="966" y="530"/>
                  </a:cubicBezTo>
                  <a:cubicBezTo>
                    <a:pt x="965" y="537"/>
                    <a:pt x="967" y="541"/>
                    <a:pt x="975" y="540"/>
                  </a:cubicBezTo>
                  <a:cubicBezTo>
                    <a:pt x="975" y="533"/>
                    <a:pt x="981" y="531"/>
                    <a:pt x="982" y="524"/>
                  </a:cubicBezTo>
                  <a:cubicBezTo>
                    <a:pt x="981" y="521"/>
                    <a:pt x="975" y="517"/>
                    <a:pt x="973" y="521"/>
                  </a:cubicBezTo>
                  <a:cubicBezTo>
                    <a:pt x="976" y="522"/>
                    <a:pt x="978" y="524"/>
                    <a:pt x="977" y="528"/>
                  </a:cubicBezTo>
                  <a:close/>
                  <a:moveTo>
                    <a:pt x="1051" y="455"/>
                  </a:moveTo>
                  <a:lnTo>
                    <a:pt x="1051" y="455"/>
                  </a:lnTo>
                  <a:cubicBezTo>
                    <a:pt x="1015" y="448"/>
                    <a:pt x="968" y="454"/>
                    <a:pt x="930" y="452"/>
                  </a:cubicBezTo>
                  <a:cubicBezTo>
                    <a:pt x="928" y="452"/>
                    <a:pt x="928" y="453"/>
                    <a:pt x="927" y="453"/>
                  </a:cubicBezTo>
                  <a:lnTo>
                    <a:pt x="927" y="458"/>
                  </a:lnTo>
                  <a:cubicBezTo>
                    <a:pt x="968" y="456"/>
                    <a:pt x="1016" y="461"/>
                    <a:pt x="1051" y="455"/>
                  </a:cubicBezTo>
                  <a:close/>
                  <a:moveTo>
                    <a:pt x="1034" y="380"/>
                  </a:moveTo>
                  <a:lnTo>
                    <a:pt x="1034" y="380"/>
                  </a:lnTo>
                  <a:cubicBezTo>
                    <a:pt x="1035" y="401"/>
                    <a:pt x="1030" y="430"/>
                    <a:pt x="1036" y="446"/>
                  </a:cubicBezTo>
                  <a:lnTo>
                    <a:pt x="1034" y="380"/>
                  </a:lnTo>
                  <a:lnTo>
                    <a:pt x="1034" y="380"/>
                  </a:lnTo>
                  <a:close/>
                  <a:moveTo>
                    <a:pt x="996" y="448"/>
                  </a:moveTo>
                  <a:lnTo>
                    <a:pt x="996" y="448"/>
                  </a:lnTo>
                  <a:cubicBezTo>
                    <a:pt x="1006" y="448"/>
                    <a:pt x="1020" y="449"/>
                    <a:pt x="1031" y="446"/>
                  </a:cubicBezTo>
                  <a:cubicBezTo>
                    <a:pt x="1028" y="426"/>
                    <a:pt x="1031" y="400"/>
                    <a:pt x="1028" y="377"/>
                  </a:cubicBezTo>
                  <a:cubicBezTo>
                    <a:pt x="1020" y="374"/>
                    <a:pt x="1006" y="376"/>
                    <a:pt x="996" y="376"/>
                  </a:cubicBezTo>
                  <a:cubicBezTo>
                    <a:pt x="994" y="396"/>
                    <a:pt x="997" y="420"/>
                    <a:pt x="996" y="448"/>
                  </a:cubicBezTo>
                  <a:close/>
                  <a:moveTo>
                    <a:pt x="1000" y="384"/>
                  </a:moveTo>
                  <a:lnTo>
                    <a:pt x="1000" y="384"/>
                  </a:lnTo>
                  <a:cubicBezTo>
                    <a:pt x="1006" y="381"/>
                    <a:pt x="1017" y="378"/>
                    <a:pt x="1023" y="381"/>
                  </a:cubicBezTo>
                  <a:cubicBezTo>
                    <a:pt x="1025" y="400"/>
                    <a:pt x="1027" y="425"/>
                    <a:pt x="1025" y="443"/>
                  </a:cubicBezTo>
                  <a:lnTo>
                    <a:pt x="1008" y="443"/>
                  </a:lnTo>
                  <a:cubicBezTo>
                    <a:pt x="1008" y="419"/>
                    <a:pt x="1006" y="407"/>
                    <a:pt x="1006" y="384"/>
                  </a:cubicBezTo>
                  <a:cubicBezTo>
                    <a:pt x="1002" y="401"/>
                    <a:pt x="1007" y="427"/>
                    <a:pt x="1005" y="442"/>
                  </a:cubicBezTo>
                  <a:cubicBezTo>
                    <a:pt x="997" y="428"/>
                    <a:pt x="1002" y="404"/>
                    <a:pt x="1000" y="384"/>
                  </a:cubicBezTo>
                  <a:close/>
                  <a:moveTo>
                    <a:pt x="989" y="377"/>
                  </a:moveTo>
                  <a:lnTo>
                    <a:pt x="989" y="377"/>
                  </a:lnTo>
                  <a:cubicBezTo>
                    <a:pt x="987" y="397"/>
                    <a:pt x="985" y="430"/>
                    <a:pt x="990" y="448"/>
                  </a:cubicBezTo>
                  <a:cubicBezTo>
                    <a:pt x="992" y="428"/>
                    <a:pt x="995" y="394"/>
                    <a:pt x="989" y="377"/>
                  </a:cubicBezTo>
                  <a:close/>
                  <a:moveTo>
                    <a:pt x="983" y="376"/>
                  </a:moveTo>
                  <a:lnTo>
                    <a:pt x="983" y="376"/>
                  </a:lnTo>
                  <a:lnTo>
                    <a:pt x="952" y="376"/>
                  </a:lnTo>
                  <a:cubicBezTo>
                    <a:pt x="951" y="397"/>
                    <a:pt x="950" y="426"/>
                    <a:pt x="954" y="449"/>
                  </a:cubicBezTo>
                  <a:cubicBezTo>
                    <a:pt x="966" y="448"/>
                    <a:pt x="975" y="448"/>
                    <a:pt x="985" y="448"/>
                  </a:cubicBezTo>
                  <a:cubicBezTo>
                    <a:pt x="985" y="418"/>
                    <a:pt x="984" y="400"/>
                    <a:pt x="983" y="376"/>
                  </a:cubicBezTo>
                  <a:close/>
                  <a:moveTo>
                    <a:pt x="979" y="442"/>
                  </a:moveTo>
                  <a:lnTo>
                    <a:pt x="979" y="442"/>
                  </a:lnTo>
                  <a:cubicBezTo>
                    <a:pt x="975" y="445"/>
                    <a:pt x="965" y="443"/>
                    <a:pt x="959" y="443"/>
                  </a:cubicBezTo>
                  <a:cubicBezTo>
                    <a:pt x="954" y="424"/>
                    <a:pt x="957" y="406"/>
                    <a:pt x="956" y="384"/>
                  </a:cubicBezTo>
                  <a:cubicBezTo>
                    <a:pt x="962" y="383"/>
                    <a:pt x="971" y="379"/>
                    <a:pt x="977" y="383"/>
                  </a:cubicBezTo>
                  <a:cubicBezTo>
                    <a:pt x="981" y="400"/>
                    <a:pt x="978" y="423"/>
                    <a:pt x="979" y="442"/>
                  </a:cubicBezTo>
                  <a:close/>
                  <a:moveTo>
                    <a:pt x="960" y="397"/>
                  </a:moveTo>
                  <a:lnTo>
                    <a:pt x="960" y="397"/>
                  </a:lnTo>
                  <a:cubicBezTo>
                    <a:pt x="958" y="407"/>
                    <a:pt x="960" y="408"/>
                    <a:pt x="960" y="420"/>
                  </a:cubicBezTo>
                  <a:lnTo>
                    <a:pt x="960" y="429"/>
                  </a:lnTo>
                  <a:cubicBezTo>
                    <a:pt x="959" y="432"/>
                    <a:pt x="962" y="436"/>
                    <a:pt x="962" y="430"/>
                  </a:cubicBezTo>
                  <a:cubicBezTo>
                    <a:pt x="961" y="420"/>
                    <a:pt x="963" y="405"/>
                    <a:pt x="960" y="397"/>
                  </a:cubicBezTo>
                  <a:close/>
                  <a:moveTo>
                    <a:pt x="944" y="377"/>
                  </a:moveTo>
                  <a:lnTo>
                    <a:pt x="944" y="377"/>
                  </a:lnTo>
                  <a:cubicBezTo>
                    <a:pt x="946" y="403"/>
                    <a:pt x="940" y="435"/>
                    <a:pt x="949" y="448"/>
                  </a:cubicBezTo>
                  <a:cubicBezTo>
                    <a:pt x="946" y="426"/>
                    <a:pt x="950" y="398"/>
                    <a:pt x="944" y="377"/>
                  </a:cubicBezTo>
                  <a:close/>
                  <a:moveTo>
                    <a:pt x="1038" y="368"/>
                  </a:moveTo>
                  <a:lnTo>
                    <a:pt x="1038" y="368"/>
                  </a:lnTo>
                  <a:cubicBezTo>
                    <a:pt x="1002" y="365"/>
                    <a:pt x="978" y="370"/>
                    <a:pt x="940" y="368"/>
                  </a:cubicBezTo>
                  <a:cubicBezTo>
                    <a:pt x="967" y="373"/>
                    <a:pt x="1013" y="373"/>
                    <a:pt x="1038" y="368"/>
                  </a:cubicBezTo>
                  <a:close/>
                  <a:moveTo>
                    <a:pt x="941" y="361"/>
                  </a:moveTo>
                  <a:lnTo>
                    <a:pt x="941" y="361"/>
                  </a:lnTo>
                  <a:cubicBezTo>
                    <a:pt x="971" y="365"/>
                    <a:pt x="998" y="361"/>
                    <a:pt x="1029" y="361"/>
                  </a:cubicBezTo>
                  <a:cubicBezTo>
                    <a:pt x="1014" y="346"/>
                    <a:pt x="1002" y="329"/>
                    <a:pt x="983" y="318"/>
                  </a:cubicBezTo>
                  <a:cubicBezTo>
                    <a:pt x="978" y="326"/>
                    <a:pt x="968" y="332"/>
                    <a:pt x="960" y="340"/>
                  </a:cubicBezTo>
                  <a:cubicBezTo>
                    <a:pt x="953" y="346"/>
                    <a:pt x="940" y="356"/>
                    <a:pt x="941" y="361"/>
                  </a:cubicBezTo>
                  <a:close/>
                  <a:moveTo>
                    <a:pt x="936" y="481"/>
                  </a:moveTo>
                  <a:lnTo>
                    <a:pt x="936" y="481"/>
                  </a:lnTo>
                  <a:cubicBezTo>
                    <a:pt x="935" y="478"/>
                    <a:pt x="935" y="475"/>
                    <a:pt x="931" y="475"/>
                  </a:cubicBezTo>
                  <a:cubicBezTo>
                    <a:pt x="931" y="479"/>
                    <a:pt x="931" y="482"/>
                    <a:pt x="936" y="481"/>
                  </a:cubicBezTo>
                  <a:close/>
                  <a:moveTo>
                    <a:pt x="946" y="481"/>
                  </a:moveTo>
                  <a:lnTo>
                    <a:pt x="946" y="481"/>
                  </a:lnTo>
                  <a:cubicBezTo>
                    <a:pt x="947" y="474"/>
                    <a:pt x="943" y="473"/>
                    <a:pt x="939" y="475"/>
                  </a:cubicBezTo>
                  <a:cubicBezTo>
                    <a:pt x="938" y="480"/>
                    <a:pt x="941" y="481"/>
                    <a:pt x="946" y="481"/>
                  </a:cubicBezTo>
                  <a:close/>
                  <a:moveTo>
                    <a:pt x="951" y="474"/>
                  </a:moveTo>
                  <a:lnTo>
                    <a:pt x="951" y="474"/>
                  </a:lnTo>
                  <a:cubicBezTo>
                    <a:pt x="950" y="475"/>
                    <a:pt x="950" y="477"/>
                    <a:pt x="950" y="481"/>
                  </a:cubicBezTo>
                  <a:cubicBezTo>
                    <a:pt x="953" y="481"/>
                    <a:pt x="955" y="480"/>
                    <a:pt x="956" y="479"/>
                  </a:cubicBezTo>
                  <a:cubicBezTo>
                    <a:pt x="956" y="476"/>
                    <a:pt x="954" y="475"/>
                    <a:pt x="951" y="474"/>
                  </a:cubicBezTo>
                  <a:close/>
                  <a:moveTo>
                    <a:pt x="949" y="489"/>
                  </a:moveTo>
                  <a:lnTo>
                    <a:pt x="949" y="489"/>
                  </a:lnTo>
                  <a:cubicBezTo>
                    <a:pt x="949" y="486"/>
                    <a:pt x="957" y="490"/>
                    <a:pt x="956" y="485"/>
                  </a:cubicBezTo>
                  <a:cubicBezTo>
                    <a:pt x="947" y="483"/>
                    <a:pt x="938" y="483"/>
                    <a:pt x="931" y="488"/>
                  </a:cubicBezTo>
                  <a:cubicBezTo>
                    <a:pt x="935" y="488"/>
                    <a:pt x="936" y="490"/>
                    <a:pt x="937" y="492"/>
                  </a:cubicBezTo>
                  <a:cubicBezTo>
                    <a:pt x="935" y="494"/>
                    <a:pt x="929" y="493"/>
                    <a:pt x="930" y="498"/>
                  </a:cubicBezTo>
                  <a:cubicBezTo>
                    <a:pt x="938" y="503"/>
                    <a:pt x="941" y="510"/>
                    <a:pt x="943" y="518"/>
                  </a:cubicBezTo>
                  <a:cubicBezTo>
                    <a:pt x="946" y="517"/>
                    <a:pt x="943" y="509"/>
                    <a:pt x="944" y="505"/>
                  </a:cubicBezTo>
                  <a:cubicBezTo>
                    <a:pt x="949" y="504"/>
                    <a:pt x="956" y="504"/>
                    <a:pt x="956" y="498"/>
                  </a:cubicBezTo>
                  <a:cubicBezTo>
                    <a:pt x="955" y="494"/>
                    <a:pt x="949" y="494"/>
                    <a:pt x="949" y="489"/>
                  </a:cubicBezTo>
                  <a:close/>
                  <a:moveTo>
                    <a:pt x="805" y="448"/>
                  </a:moveTo>
                  <a:lnTo>
                    <a:pt x="805" y="448"/>
                  </a:lnTo>
                  <a:cubicBezTo>
                    <a:pt x="813" y="452"/>
                    <a:pt x="818" y="448"/>
                    <a:pt x="831" y="449"/>
                  </a:cubicBezTo>
                  <a:cubicBezTo>
                    <a:pt x="828" y="443"/>
                    <a:pt x="807" y="441"/>
                    <a:pt x="805" y="448"/>
                  </a:cubicBezTo>
                  <a:close/>
                  <a:moveTo>
                    <a:pt x="796" y="439"/>
                  </a:moveTo>
                  <a:lnTo>
                    <a:pt x="796" y="439"/>
                  </a:lnTo>
                  <a:cubicBezTo>
                    <a:pt x="804" y="440"/>
                    <a:pt x="825" y="443"/>
                    <a:pt x="831" y="438"/>
                  </a:cubicBezTo>
                  <a:cubicBezTo>
                    <a:pt x="827" y="428"/>
                    <a:pt x="807" y="435"/>
                    <a:pt x="796" y="433"/>
                  </a:cubicBezTo>
                  <a:lnTo>
                    <a:pt x="796" y="439"/>
                  </a:lnTo>
                  <a:lnTo>
                    <a:pt x="796" y="439"/>
                  </a:lnTo>
                  <a:close/>
                  <a:moveTo>
                    <a:pt x="464" y="230"/>
                  </a:moveTo>
                  <a:lnTo>
                    <a:pt x="464" y="230"/>
                  </a:lnTo>
                  <a:cubicBezTo>
                    <a:pt x="430" y="259"/>
                    <a:pt x="392" y="283"/>
                    <a:pt x="361" y="315"/>
                  </a:cubicBezTo>
                  <a:cubicBezTo>
                    <a:pt x="370" y="316"/>
                    <a:pt x="372" y="310"/>
                    <a:pt x="376" y="306"/>
                  </a:cubicBezTo>
                  <a:cubicBezTo>
                    <a:pt x="410" y="283"/>
                    <a:pt x="443" y="258"/>
                    <a:pt x="472" y="230"/>
                  </a:cubicBezTo>
                  <a:lnTo>
                    <a:pt x="464" y="230"/>
                  </a:lnTo>
                  <a:lnTo>
                    <a:pt x="464" y="230"/>
                  </a:lnTo>
                  <a:close/>
                  <a:moveTo>
                    <a:pt x="297" y="363"/>
                  </a:moveTo>
                  <a:lnTo>
                    <a:pt x="297" y="363"/>
                  </a:lnTo>
                  <a:lnTo>
                    <a:pt x="399" y="363"/>
                  </a:lnTo>
                  <a:cubicBezTo>
                    <a:pt x="381" y="346"/>
                    <a:pt x="366" y="328"/>
                    <a:pt x="346" y="315"/>
                  </a:cubicBezTo>
                  <a:cubicBezTo>
                    <a:pt x="336" y="322"/>
                    <a:pt x="328" y="332"/>
                    <a:pt x="318" y="341"/>
                  </a:cubicBezTo>
                  <a:cubicBezTo>
                    <a:pt x="310" y="348"/>
                    <a:pt x="295" y="355"/>
                    <a:pt x="297" y="363"/>
                  </a:cubicBezTo>
                  <a:close/>
                  <a:moveTo>
                    <a:pt x="389" y="380"/>
                  </a:moveTo>
                  <a:lnTo>
                    <a:pt x="389" y="380"/>
                  </a:lnTo>
                  <a:cubicBezTo>
                    <a:pt x="391" y="405"/>
                    <a:pt x="386" y="427"/>
                    <a:pt x="393" y="443"/>
                  </a:cubicBezTo>
                  <a:cubicBezTo>
                    <a:pt x="393" y="428"/>
                    <a:pt x="395" y="395"/>
                    <a:pt x="389" y="380"/>
                  </a:cubicBezTo>
                  <a:close/>
                  <a:moveTo>
                    <a:pt x="354" y="380"/>
                  </a:moveTo>
                  <a:lnTo>
                    <a:pt x="354" y="380"/>
                  </a:lnTo>
                  <a:cubicBezTo>
                    <a:pt x="353" y="403"/>
                    <a:pt x="356" y="422"/>
                    <a:pt x="356" y="443"/>
                  </a:cubicBezTo>
                  <a:cubicBezTo>
                    <a:pt x="363" y="446"/>
                    <a:pt x="378" y="445"/>
                    <a:pt x="386" y="443"/>
                  </a:cubicBezTo>
                  <a:cubicBezTo>
                    <a:pt x="387" y="421"/>
                    <a:pt x="384" y="402"/>
                    <a:pt x="385" y="380"/>
                  </a:cubicBezTo>
                  <a:cubicBezTo>
                    <a:pt x="375" y="377"/>
                    <a:pt x="364" y="377"/>
                    <a:pt x="354" y="380"/>
                  </a:cubicBezTo>
                  <a:close/>
                  <a:moveTo>
                    <a:pt x="360" y="384"/>
                  </a:moveTo>
                  <a:lnTo>
                    <a:pt x="360" y="384"/>
                  </a:lnTo>
                  <a:cubicBezTo>
                    <a:pt x="365" y="383"/>
                    <a:pt x="374" y="381"/>
                    <a:pt x="379" y="384"/>
                  </a:cubicBezTo>
                  <a:cubicBezTo>
                    <a:pt x="381" y="401"/>
                    <a:pt x="381" y="419"/>
                    <a:pt x="382" y="438"/>
                  </a:cubicBezTo>
                  <a:cubicBezTo>
                    <a:pt x="376" y="439"/>
                    <a:pt x="369" y="441"/>
                    <a:pt x="361" y="440"/>
                  </a:cubicBezTo>
                  <a:cubicBezTo>
                    <a:pt x="360" y="423"/>
                    <a:pt x="357" y="401"/>
                    <a:pt x="360" y="384"/>
                  </a:cubicBezTo>
                  <a:close/>
                  <a:moveTo>
                    <a:pt x="350" y="380"/>
                  </a:moveTo>
                  <a:lnTo>
                    <a:pt x="350" y="380"/>
                  </a:lnTo>
                  <a:cubicBezTo>
                    <a:pt x="348" y="380"/>
                    <a:pt x="348" y="378"/>
                    <a:pt x="346" y="378"/>
                  </a:cubicBezTo>
                  <a:cubicBezTo>
                    <a:pt x="343" y="397"/>
                    <a:pt x="343" y="426"/>
                    <a:pt x="346" y="445"/>
                  </a:cubicBezTo>
                  <a:cubicBezTo>
                    <a:pt x="358" y="433"/>
                    <a:pt x="347" y="403"/>
                    <a:pt x="350" y="380"/>
                  </a:cubicBezTo>
                  <a:close/>
                  <a:moveTo>
                    <a:pt x="310" y="443"/>
                  </a:moveTo>
                  <a:lnTo>
                    <a:pt x="310" y="443"/>
                  </a:lnTo>
                  <a:cubicBezTo>
                    <a:pt x="317" y="446"/>
                    <a:pt x="334" y="446"/>
                    <a:pt x="341" y="443"/>
                  </a:cubicBezTo>
                  <a:cubicBezTo>
                    <a:pt x="341" y="422"/>
                    <a:pt x="339" y="402"/>
                    <a:pt x="340" y="380"/>
                  </a:cubicBezTo>
                  <a:cubicBezTo>
                    <a:pt x="332" y="377"/>
                    <a:pt x="319" y="379"/>
                    <a:pt x="310" y="378"/>
                  </a:cubicBezTo>
                  <a:cubicBezTo>
                    <a:pt x="306" y="399"/>
                    <a:pt x="312" y="420"/>
                    <a:pt x="310" y="443"/>
                  </a:cubicBezTo>
                  <a:close/>
                  <a:moveTo>
                    <a:pt x="314" y="384"/>
                  </a:moveTo>
                  <a:lnTo>
                    <a:pt x="314" y="384"/>
                  </a:lnTo>
                  <a:cubicBezTo>
                    <a:pt x="320" y="383"/>
                    <a:pt x="330" y="381"/>
                    <a:pt x="336" y="384"/>
                  </a:cubicBezTo>
                  <a:cubicBezTo>
                    <a:pt x="337" y="401"/>
                    <a:pt x="337" y="419"/>
                    <a:pt x="337" y="438"/>
                  </a:cubicBezTo>
                  <a:cubicBezTo>
                    <a:pt x="331" y="439"/>
                    <a:pt x="321" y="442"/>
                    <a:pt x="315" y="439"/>
                  </a:cubicBezTo>
                  <a:cubicBezTo>
                    <a:pt x="315" y="424"/>
                    <a:pt x="312" y="398"/>
                    <a:pt x="314" y="384"/>
                  </a:cubicBezTo>
                  <a:close/>
                  <a:moveTo>
                    <a:pt x="297" y="373"/>
                  </a:moveTo>
                  <a:lnTo>
                    <a:pt x="297" y="373"/>
                  </a:lnTo>
                  <a:cubicBezTo>
                    <a:pt x="326" y="374"/>
                    <a:pt x="368" y="377"/>
                    <a:pt x="395" y="371"/>
                  </a:cubicBezTo>
                  <a:cubicBezTo>
                    <a:pt x="365" y="367"/>
                    <a:pt x="316" y="365"/>
                    <a:pt x="297" y="373"/>
                  </a:cubicBezTo>
                  <a:close/>
                  <a:moveTo>
                    <a:pt x="305" y="443"/>
                  </a:moveTo>
                  <a:lnTo>
                    <a:pt x="305" y="443"/>
                  </a:lnTo>
                  <a:cubicBezTo>
                    <a:pt x="305" y="427"/>
                    <a:pt x="308" y="396"/>
                    <a:pt x="303" y="380"/>
                  </a:cubicBezTo>
                  <a:cubicBezTo>
                    <a:pt x="302" y="393"/>
                    <a:pt x="296" y="430"/>
                    <a:pt x="305" y="443"/>
                  </a:cubicBezTo>
                  <a:close/>
                  <a:moveTo>
                    <a:pt x="292" y="452"/>
                  </a:moveTo>
                  <a:lnTo>
                    <a:pt x="292" y="452"/>
                  </a:lnTo>
                  <a:cubicBezTo>
                    <a:pt x="310" y="460"/>
                    <a:pt x="335" y="452"/>
                    <a:pt x="356" y="453"/>
                  </a:cubicBezTo>
                  <a:cubicBezTo>
                    <a:pt x="371" y="454"/>
                    <a:pt x="386" y="455"/>
                    <a:pt x="402" y="452"/>
                  </a:cubicBezTo>
                  <a:cubicBezTo>
                    <a:pt x="380" y="443"/>
                    <a:pt x="349" y="448"/>
                    <a:pt x="324" y="449"/>
                  </a:cubicBezTo>
                  <a:cubicBezTo>
                    <a:pt x="313" y="449"/>
                    <a:pt x="301" y="446"/>
                    <a:pt x="292" y="452"/>
                  </a:cubicBezTo>
                  <a:close/>
                  <a:moveTo>
                    <a:pt x="385" y="478"/>
                  </a:moveTo>
                  <a:lnTo>
                    <a:pt x="385" y="478"/>
                  </a:lnTo>
                  <a:cubicBezTo>
                    <a:pt x="384" y="475"/>
                    <a:pt x="384" y="472"/>
                    <a:pt x="380" y="472"/>
                  </a:cubicBezTo>
                  <a:cubicBezTo>
                    <a:pt x="380" y="476"/>
                    <a:pt x="380" y="479"/>
                    <a:pt x="385" y="478"/>
                  </a:cubicBezTo>
                  <a:close/>
                  <a:moveTo>
                    <a:pt x="387" y="479"/>
                  </a:moveTo>
                  <a:lnTo>
                    <a:pt x="387" y="479"/>
                  </a:lnTo>
                  <a:cubicBezTo>
                    <a:pt x="392" y="479"/>
                    <a:pt x="396" y="478"/>
                    <a:pt x="396" y="474"/>
                  </a:cubicBezTo>
                  <a:cubicBezTo>
                    <a:pt x="395" y="473"/>
                    <a:pt x="394" y="472"/>
                    <a:pt x="395" y="471"/>
                  </a:cubicBezTo>
                  <a:cubicBezTo>
                    <a:pt x="391" y="470"/>
                    <a:pt x="388" y="470"/>
                    <a:pt x="386" y="472"/>
                  </a:cubicBezTo>
                  <a:cubicBezTo>
                    <a:pt x="385" y="475"/>
                    <a:pt x="386" y="478"/>
                    <a:pt x="387" y="479"/>
                  </a:cubicBezTo>
                  <a:close/>
                  <a:moveTo>
                    <a:pt x="400" y="478"/>
                  </a:moveTo>
                  <a:lnTo>
                    <a:pt x="400" y="478"/>
                  </a:lnTo>
                  <a:cubicBezTo>
                    <a:pt x="401" y="474"/>
                    <a:pt x="403" y="472"/>
                    <a:pt x="399" y="471"/>
                  </a:cubicBezTo>
                  <a:cubicBezTo>
                    <a:pt x="397" y="472"/>
                    <a:pt x="397" y="478"/>
                    <a:pt x="400" y="478"/>
                  </a:cubicBezTo>
                  <a:close/>
                  <a:moveTo>
                    <a:pt x="501" y="599"/>
                  </a:moveTo>
                  <a:lnTo>
                    <a:pt x="501" y="599"/>
                  </a:lnTo>
                  <a:cubicBezTo>
                    <a:pt x="509" y="586"/>
                    <a:pt x="528" y="583"/>
                    <a:pt x="538" y="573"/>
                  </a:cubicBezTo>
                  <a:cubicBezTo>
                    <a:pt x="522" y="570"/>
                    <a:pt x="528" y="544"/>
                    <a:pt x="513" y="540"/>
                  </a:cubicBezTo>
                  <a:cubicBezTo>
                    <a:pt x="500" y="547"/>
                    <a:pt x="484" y="550"/>
                    <a:pt x="480" y="564"/>
                  </a:cubicBezTo>
                  <a:cubicBezTo>
                    <a:pt x="486" y="576"/>
                    <a:pt x="493" y="589"/>
                    <a:pt x="501" y="599"/>
                  </a:cubicBezTo>
                  <a:close/>
                  <a:moveTo>
                    <a:pt x="507" y="930"/>
                  </a:moveTo>
                  <a:lnTo>
                    <a:pt x="507" y="930"/>
                  </a:lnTo>
                  <a:cubicBezTo>
                    <a:pt x="508" y="924"/>
                    <a:pt x="506" y="908"/>
                    <a:pt x="503" y="901"/>
                  </a:cubicBezTo>
                  <a:cubicBezTo>
                    <a:pt x="505" y="910"/>
                    <a:pt x="498" y="928"/>
                    <a:pt x="507" y="930"/>
                  </a:cubicBezTo>
                  <a:close/>
                  <a:moveTo>
                    <a:pt x="825" y="978"/>
                  </a:moveTo>
                  <a:lnTo>
                    <a:pt x="825" y="978"/>
                  </a:lnTo>
                  <a:cubicBezTo>
                    <a:pt x="827" y="969"/>
                    <a:pt x="826" y="949"/>
                    <a:pt x="826" y="942"/>
                  </a:cubicBezTo>
                  <a:cubicBezTo>
                    <a:pt x="730" y="941"/>
                    <a:pt x="610" y="939"/>
                    <a:pt x="505" y="937"/>
                  </a:cubicBezTo>
                  <a:cubicBezTo>
                    <a:pt x="504" y="938"/>
                    <a:pt x="504" y="939"/>
                    <a:pt x="504" y="940"/>
                  </a:cubicBezTo>
                  <a:cubicBezTo>
                    <a:pt x="501" y="949"/>
                    <a:pt x="502" y="966"/>
                    <a:pt x="504" y="975"/>
                  </a:cubicBezTo>
                  <a:cubicBezTo>
                    <a:pt x="515" y="966"/>
                    <a:pt x="516" y="947"/>
                    <a:pt x="531" y="946"/>
                  </a:cubicBezTo>
                  <a:cubicBezTo>
                    <a:pt x="548" y="945"/>
                    <a:pt x="555" y="962"/>
                    <a:pt x="563" y="976"/>
                  </a:cubicBezTo>
                  <a:lnTo>
                    <a:pt x="569" y="976"/>
                  </a:lnTo>
                  <a:cubicBezTo>
                    <a:pt x="579" y="944"/>
                    <a:pt x="618" y="942"/>
                    <a:pt x="626" y="976"/>
                  </a:cubicBezTo>
                  <a:cubicBezTo>
                    <a:pt x="645" y="980"/>
                    <a:pt x="645" y="953"/>
                    <a:pt x="661" y="950"/>
                  </a:cubicBezTo>
                  <a:cubicBezTo>
                    <a:pt x="673" y="948"/>
                    <a:pt x="684" y="956"/>
                    <a:pt x="688" y="962"/>
                  </a:cubicBezTo>
                  <a:cubicBezTo>
                    <a:pt x="695" y="972"/>
                    <a:pt x="692" y="981"/>
                    <a:pt x="703" y="979"/>
                  </a:cubicBezTo>
                  <a:cubicBezTo>
                    <a:pt x="709" y="978"/>
                    <a:pt x="711" y="965"/>
                    <a:pt x="717" y="959"/>
                  </a:cubicBezTo>
                  <a:cubicBezTo>
                    <a:pt x="736" y="940"/>
                    <a:pt x="757" y="961"/>
                    <a:pt x="763" y="979"/>
                  </a:cubicBezTo>
                  <a:cubicBezTo>
                    <a:pt x="781" y="975"/>
                    <a:pt x="774" y="954"/>
                    <a:pt x="792" y="950"/>
                  </a:cubicBezTo>
                  <a:cubicBezTo>
                    <a:pt x="811" y="947"/>
                    <a:pt x="816" y="964"/>
                    <a:pt x="825" y="978"/>
                  </a:cubicBezTo>
                  <a:close/>
                  <a:moveTo>
                    <a:pt x="825" y="837"/>
                  </a:moveTo>
                  <a:lnTo>
                    <a:pt x="825" y="837"/>
                  </a:lnTo>
                  <a:cubicBezTo>
                    <a:pt x="839" y="818"/>
                    <a:pt x="808" y="802"/>
                    <a:pt x="798" y="818"/>
                  </a:cubicBezTo>
                  <a:cubicBezTo>
                    <a:pt x="806" y="824"/>
                    <a:pt x="815" y="837"/>
                    <a:pt x="825" y="837"/>
                  </a:cubicBezTo>
                  <a:close/>
                  <a:moveTo>
                    <a:pt x="504" y="835"/>
                  </a:moveTo>
                  <a:lnTo>
                    <a:pt x="504" y="835"/>
                  </a:lnTo>
                  <a:cubicBezTo>
                    <a:pt x="514" y="831"/>
                    <a:pt x="521" y="825"/>
                    <a:pt x="527" y="816"/>
                  </a:cubicBezTo>
                  <a:cubicBezTo>
                    <a:pt x="525" y="809"/>
                    <a:pt x="510" y="809"/>
                    <a:pt x="503" y="812"/>
                  </a:cubicBezTo>
                  <a:cubicBezTo>
                    <a:pt x="503" y="820"/>
                    <a:pt x="501" y="830"/>
                    <a:pt x="504" y="835"/>
                  </a:cubicBezTo>
                  <a:close/>
                  <a:moveTo>
                    <a:pt x="503" y="848"/>
                  </a:moveTo>
                  <a:lnTo>
                    <a:pt x="503" y="848"/>
                  </a:lnTo>
                  <a:cubicBezTo>
                    <a:pt x="511" y="849"/>
                    <a:pt x="519" y="839"/>
                    <a:pt x="526" y="834"/>
                  </a:cubicBezTo>
                  <a:cubicBezTo>
                    <a:pt x="533" y="828"/>
                    <a:pt x="543" y="821"/>
                    <a:pt x="546" y="812"/>
                  </a:cubicBezTo>
                  <a:cubicBezTo>
                    <a:pt x="528" y="821"/>
                    <a:pt x="513" y="833"/>
                    <a:pt x="503" y="848"/>
                  </a:cubicBezTo>
                  <a:close/>
                  <a:moveTo>
                    <a:pt x="515" y="932"/>
                  </a:moveTo>
                  <a:lnTo>
                    <a:pt x="515" y="932"/>
                  </a:lnTo>
                  <a:lnTo>
                    <a:pt x="526" y="932"/>
                  </a:lnTo>
                  <a:cubicBezTo>
                    <a:pt x="519" y="911"/>
                    <a:pt x="519" y="883"/>
                    <a:pt x="520" y="863"/>
                  </a:cubicBezTo>
                  <a:lnTo>
                    <a:pt x="515" y="863"/>
                  </a:lnTo>
                  <a:cubicBezTo>
                    <a:pt x="507" y="885"/>
                    <a:pt x="507" y="910"/>
                    <a:pt x="515" y="932"/>
                  </a:cubicBezTo>
                  <a:close/>
                  <a:moveTo>
                    <a:pt x="605" y="933"/>
                  </a:moveTo>
                  <a:lnTo>
                    <a:pt x="605" y="933"/>
                  </a:lnTo>
                  <a:cubicBezTo>
                    <a:pt x="605" y="925"/>
                    <a:pt x="603" y="919"/>
                    <a:pt x="600" y="913"/>
                  </a:cubicBezTo>
                  <a:cubicBezTo>
                    <a:pt x="590" y="910"/>
                    <a:pt x="570" y="910"/>
                    <a:pt x="563" y="916"/>
                  </a:cubicBezTo>
                  <a:cubicBezTo>
                    <a:pt x="563" y="923"/>
                    <a:pt x="569" y="924"/>
                    <a:pt x="569" y="932"/>
                  </a:cubicBezTo>
                  <a:cubicBezTo>
                    <a:pt x="578" y="936"/>
                    <a:pt x="586" y="931"/>
                    <a:pt x="592" y="927"/>
                  </a:cubicBezTo>
                  <a:lnTo>
                    <a:pt x="592" y="933"/>
                  </a:lnTo>
                  <a:cubicBezTo>
                    <a:pt x="598" y="932"/>
                    <a:pt x="601" y="937"/>
                    <a:pt x="605" y="933"/>
                  </a:cubicBezTo>
                  <a:close/>
                  <a:moveTo>
                    <a:pt x="605" y="854"/>
                  </a:moveTo>
                  <a:lnTo>
                    <a:pt x="605" y="854"/>
                  </a:lnTo>
                  <a:lnTo>
                    <a:pt x="590" y="854"/>
                  </a:lnTo>
                  <a:cubicBezTo>
                    <a:pt x="588" y="850"/>
                    <a:pt x="589" y="843"/>
                    <a:pt x="583" y="844"/>
                  </a:cubicBezTo>
                  <a:cubicBezTo>
                    <a:pt x="583" y="856"/>
                    <a:pt x="579" y="866"/>
                    <a:pt x="590" y="868"/>
                  </a:cubicBezTo>
                  <a:cubicBezTo>
                    <a:pt x="597" y="865"/>
                    <a:pt x="602" y="860"/>
                    <a:pt x="605" y="854"/>
                  </a:cubicBezTo>
                  <a:close/>
                  <a:moveTo>
                    <a:pt x="645" y="812"/>
                  </a:moveTo>
                  <a:lnTo>
                    <a:pt x="645" y="812"/>
                  </a:lnTo>
                  <a:cubicBezTo>
                    <a:pt x="618" y="810"/>
                    <a:pt x="580" y="810"/>
                    <a:pt x="553" y="812"/>
                  </a:cubicBezTo>
                  <a:cubicBezTo>
                    <a:pt x="553" y="814"/>
                    <a:pt x="554" y="815"/>
                    <a:pt x="554" y="816"/>
                  </a:cubicBezTo>
                  <a:cubicBezTo>
                    <a:pt x="578" y="812"/>
                    <a:pt x="620" y="819"/>
                    <a:pt x="645" y="812"/>
                  </a:cubicBezTo>
                  <a:close/>
                  <a:moveTo>
                    <a:pt x="556" y="858"/>
                  </a:moveTo>
                  <a:lnTo>
                    <a:pt x="556" y="858"/>
                  </a:lnTo>
                  <a:lnTo>
                    <a:pt x="551" y="858"/>
                  </a:lnTo>
                  <a:cubicBezTo>
                    <a:pt x="550" y="868"/>
                    <a:pt x="553" y="873"/>
                    <a:pt x="560" y="874"/>
                  </a:cubicBezTo>
                  <a:cubicBezTo>
                    <a:pt x="560" y="867"/>
                    <a:pt x="558" y="863"/>
                    <a:pt x="556" y="858"/>
                  </a:cubicBezTo>
                  <a:close/>
                  <a:moveTo>
                    <a:pt x="530" y="835"/>
                  </a:moveTo>
                  <a:lnTo>
                    <a:pt x="530" y="835"/>
                  </a:lnTo>
                  <a:cubicBezTo>
                    <a:pt x="536" y="840"/>
                    <a:pt x="533" y="847"/>
                    <a:pt x="530" y="852"/>
                  </a:cubicBezTo>
                  <a:cubicBezTo>
                    <a:pt x="541" y="852"/>
                    <a:pt x="538" y="867"/>
                    <a:pt x="550" y="867"/>
                  </a:cubicBezTo>
                  <a:cubicBezTo>
                    <a:pt x="548" y="858"/>
                    <a:pt x="553" y="856"/>
                    <a:pt x="554" y="851"/>
                  </a:cubicBezTo>
                  <a:cubicBezTo>
                    <a:pt x="546" y="851"/>
                    <a:pt x="552" y="845"/>
                    <a:pt x="554" y="842"/>
                  </a:cubicBezTo>
                  <a:cubicBezTo>
                    <a:pt x="548" y="838"/>
                    <a:pt x="546" y="829"/>
                    <a:pt x="538" y="827"/>
                  </a:cubicBezTo>
                  <a:cubicBezTo>
                    <a:pt x="534" y="828"/>
                    <a:pt x="531" y="831"/>
                    <a:pt x="530" y="835"/>
                  </a:cubicBezTo>
                  <a:close/>
                  <a:moveTo>
                    <a:pt x="526" y="854"/>
                  </a:moveTo>
                  <a:lnTo>
                    <a:pt x="526" y="854"/>
                  </a:lnTo>
                  <a:lnTo>
                    <a:pt x="517" y="854"/>
                  </a:lnTo>
                  <a:lnTo>
                    <a:pt x="517" y="857"/>
                  </a:lnTo>
                  <a:cubicBezTo>
                    <a:pt x="520" y="856"/>
                    <a:pt x="527" y="859"/>
                    <a:pt x="526" y="854"/>
                  </a:cubicBezTo>
                  <a:close/>
                  <a:moveTo>
                    <a:pt x="528" y="850"/>
                  </a:moveTo>
                  <a:lnTo>
                    <a:pt x="528" y="850"/>
                  </a:lnTo>
                  <a:cubicBezTo>
                    <a:pt x="530" y="844"/>
                    <a:pt x="532" y="843"/>
                    <a:pt x="530" y="837"/>
                  </a:cubicBezTo>
                  <a:cubicBezTo>
                    <a:pt x="520" y="837"/>
                    <a:pt x="513" y="847"/>
                    <a:pt x="513" y="852"/>
                  </a:cubicBezTo>
                  <a:cubicBezTo>
                    <a:pt x="516" y="855"/>
                    <a:pt x="523" y="850"/>
                    <a:pt x="528" y="850"/>
                  </a:cubicBezTo>
                  <a:close/>
                  <a:moveTo>
                    <a:pt x="622" y="851"/>
                  </a:moveTo>
                  <a:lnTo>
                    <a:pt x="622" y="851"/>
                  </a:lnTo>
                  <a:cubicBezTo>
                    <a:pt x="625" y="846"/>
                    <a:pt x="623" y="836"/>
                    <a:pt x="632" y="837"/>
                  </a:cubicBezTo>
                  <a:cubicBezTo>
                    <a:pt x="631" y="843"/>
                    <a:pt x="634" y="845"/>
                    <a:pt x="633" y="851"/>
                  </a:cubicBezTo>
                  <a:cubicBezTo>
                    <a:pt x="637" y="852"/>
                    <a:pt x="642" y="854"/>
                    <a:pt x="645" y="851"/>
                  </a:cubicBezTo>
                  <a:cubicBezTo>
                    <a:pt x="645" y="843"/>
                    <a:pt x="642" y="838"/>
                    <a:pt x="641" y="831"/>
                  </a:cubicBezTo>
                  <a:cubicBezTo>
                    <a:pt x="611" y="827"/>
                    <a:pt x="586" y="831"/>
                    <a:pt x="553" y="832"/>
                  </a:cubicBezTo>
                  <a:cubicBezTo>
                    <a:pt x="555" y="840"/>
                    <a:pt x="561" y="843"/>
                    <a:pt x="560" y="854"/>
                  </a:cubicBezTo>
                  <a:lnTo>
                    <a:pt x="579" y="854"/>
                  </a:lnTo>
                  <a:cubicBezTo>
                    <a:pt x="582" y="851"/>
                    <a:pt x="579" y="842"/>
                    <a:pt x="583" y="841"/>
                  </a:cubicBezTo>
                  <a:cubicBezTo>
                    <a:pt x="591" y="840"/>
                    <a:pt x="587" y="849"/>
                    <a:pt x="593" y="850"/>
                  </a:cubicBezTo>
                  <a:cubicBezTo>
                    <a:pt x="600" y="853"/>
                    <a:pt x="613" y="850"/>
                    <a:pt x="622" y="851"/>
                  </a:cubicBezTo>
                  <a:close/>
                  <a:moveTo>
                    <a:pt x="684" y="847"/>
                  </a:moveTo>
                  <a:lnTo>
                    <a:pt x="684" y="847"/>
                  </a:lnTo>
                  <a:cubicBezTo>
                    <a:pt x="689" y="834"/>
                    <a:pt x="688" y="822"/>
                    <a:pt x="681" y="812"/>
                  </a:cubicBezTo>
                  <a:cubicBezTo>
                    <a:pt x="652" y="800"/>
                    <a:pt x="637" y="830"/>
                    <a:pt x="652" y="850"/>
                  </a:cubicBezTo>
                  <a:cubicBezTo>
                    <a:pt x="661" y="847"/>
                    <a:pt x="675" y="850"/>
                    <a:pt x="684" y="847"/>
                  </a:cubicBezTo>
                  <a:close/>
                  <a:moveTo>
                    <a:pt x="682" y="841"/>
                  </a:moveTo>
                  <a:lnTo>
                    <a:pt x="682" y="841"/>
                  </a:lnTo>
                  <a:cubicBezTo>
                    <a:pt x="679" y="840"/>
                    <a:pt x="681" y="832"/>
                    <a:pt x="682" y="831"/>
                  </a:cubicBezTo>
                  <a:cubicBezTo>
                    <a:pt x="687" y="833"/>
                    <a:pt x="684" y="838"/>
                    <a:pt x="682" y="841"/>
                  </a:cubicBezTo>
                  <a:close/>
                  <a:moveTo>
                    <a:pt x="698" y="936"/>
                  </a:moveTo>
                  <a:lnTo>
                    <a:pt x="698" y="936"/>
                  </a:lnTo>
                  <a:cubicBezTo>
                    <a:pt x="702" y="930"/>
                    <a:pt x="697" y="915"/>
                    <a:pt x="697" y="901"/>
                  </a:cubicBezTo>
                  <a:cubicBezTo>
                    <a:pt x="696" y="885"/>
                    <a:pt x="699" y="869"/>
                    <a:pt x="688" y="865"/>
                  </a:cubicBezTo>
                  <a:cubicBezTo>
                    <a:pt x="688" y="867"/>
                    <a:pt x="686" y="867"/>
                    <a:pt x="687" y="870"/>
                  </a:cubicBezTo>
                  <a:cubicBezTo>
                    <a:pt x="687" y="874"/>
                    <a:pt x="686" y="879"/>
                    <a:pt x="687" y="884"/>
                  </a:cubicBezTo>
                  <a:cubicBezTo>
                    <a:pt x="688" y="901"/>
                    <a:pt x="688" y="929"/>
                    <a:pt x="698" y="936"/>
                  </a:cubicBezTo>
                  <a:close/>
                  <a:moveTo>
                    <a:pt x="698" y="874"/>
                  </a:moveTo>
                  <a:lnTo>
                    <a:pt x="698" y="874"/>
                  </a:lnTo>
                  <a:cubicBezTo>
                    <a:pt x="700" y="869"/>
                    <a:pt x="702" y="866"/>
                    <a:pt x="703" y="860"/>
                  </a:cubicBezTo>
                  <a:lnTo>
                    <a:pt x="695" y="860"/>
                  </a:lnTo>
                  <a:cubicBezTo>
                    <a:pt x="693" y="864"/>
                    <a:pt x="695" y="871"/>
                    <a:pt x="698" y="874"/>
                  </a:cubicBezTo>
                  <a:close/>
                  <a:moveTo>
                    <a:pt x="772" y="815"/>
                  </a:moveTo>
                  <a:lnTo>
                    <a:pt x="772" y="815"/>
                  </a:lnTo>
                  <a:cubicBezTo>
                    <a:pt x="764" y="807"/>
                    <a:pt x="748" y="811"/>
                    <a:pt x="734" y="811"/>
                  </a:cubicBezTo>
                  <a:lnTo>
                    <a:pt x="690" y="811"/>
                  </a:lnTo>
                  <a:cubicBezTo>
                    <a:pt x="690" y="816"/>
                    <a:pt x="691" y="814"/>
                    <a:pt x="694" y="815"/>
                  </a:cubicBezTo>
                  <a:cubicBezTo>
                    <a:pt x="716" y="820"/>
                    <a:pt x="751" y="812"/>
                    <a:pt x="772" y="815"/>
                  </a:cubicBezTo>
                  <a:close/>
                  <a:moveTo>
                    <a:pt x="812" y="868"/>
                  </a:moveTo>
                  <a:lnTo>
                    <a:pt x="812" y="868"/>
                  </a:lnTo>
                  <a:lnTo>
                    <a:pt x="809" y="868"/>
                  </a:lnTo>
                  <a:cubicBezTo>
                    <a:pt x="814" y="890"/>
                    <a:pt x="808" y="915"/>
                    <a:pt x="809" y="935"/>
                  </a:cubicBezTo>
                  <a:cubicBezTo>
                    <a:pt x="829" y="933"/>
                    <a:pt x="825" y="872"/>
                    <a:pt x="812" y="868"/>
                  </a:cubicBezTo>
                  <a:close/>
                  <a:moveTo>
                    <a:pt x="826" y="881"/>
                  </a:moveTo>
                  <a:lnTo>
                    <a:pt x="826" y="881"/>
                  </a:lnTo>
                  <a:cubicBezTo>
                    <a:pt x="827" y="876"/>
                    <a:pt x="825" y="873"/>
                    <a:pt x="822" y="871"/>
                  </a:cubicBezTo>
                  <a:cubicBezTo>
                    <a:pt x="824" y="874"/>
                    <a:pt x="822" y="881"/>
                    <a:pt x="826" y="881"/>
                  </a:cubicBezTo>
                  <a:close/>
                  <a:moveTo>
                    <a:pt x="776" y="812"/>
                  </a:moveTo>
                  <a:lnTo>
                    <a:pt x="776" y="812"/>
                  </a:lnTo>
                  <a:cubicBezTo>
                    <a:pt x="790" y="829"/>
                    <a:pt x="809" y="840"/>
                    <a:pt x="826" y="852"/>
                  </a:cubicBezTo>
                  <a:cubicBezTo>
                    <a:pt x="816" y="832"/>
                    <a:pt x="797" y="822"/>
                    <a:pt x="776" y="812"/>
                  </a:cubicBezTo>
                  <a:close/>
                  <a:moveTo>
                    <a:pt x="798" y="851"/>
                  </a:moveTo>
                  <a:lnTo>
                    <a:pt x="798" y="851"/>
                  </a:lnTo>
                  <a:cubicBezTo>
                    <a:pt x="803" y="852"/>
                    <a:pt x="810" y="857"/>
                    <a:pt x="816" y="852"/>
                  </a:cubicBezTo>
                  <a:cubicBezTo>
                    <a:pt x="815" y="840"/>
                    <a:pt x="792" y="832"/>
                    <a:pt x="798" y="851"/>
                  </a:cubicBezTo>
                  <a:close/>
                  <a:moveTo>
                    <a:pt x="774" y="863"/>
                  </a:moveTo>
                  <a:lnTo>
                    <a:pt x="774" y="863"/>
                  </a:lnTo>
                  <a:cubicBezTo>
                    <a:pt x="773" y="862"/>
                    <a:pt x="773" y="861"/>
                    <a:pt x="770" y="861"/>
                  </a:cubicBezTo>
                  <a:cubicBezTo>
                    <a:pt x="768" y="863"/>
                    <a:pt x="767" y="867"/>
                    <a:pt x="766" y="870"/>
                  </a:cubicBezTo>
                  <a:cubicBezTo>
                    <a:pt x="768" y="872"/>
                    <a:pt x="775" y="868"/>
                    <a:pt x="774" y="863"/>
                  </a:cubicBezTo>
                  <a:close/>
                  <a:moveTo>
                    <a:pt x="776" y="851"/>
                  </a:moveTo>
                  <a:lnTo>
                    <a:pt x="776" y="851"/>
                  </a:lnTo>
                  <a:cubicBezTo>
                    <a:pt x="776" y="855"/>
                    <a:pt x="771" y="859"/>
                    <a:pt x="776" y="863"/>
                  </a:cubicBezTo>
                  <a:cubicBezTo>
                    <a:pt x="786" y="863"/>
                    <a:pt x="788" y="856"/>
                    <a:pt x="798" y="855"/>
                  </a:cubicBezTo>
                  <a:cubicBezTo>
                    <a:pt x="794" y="848"/>
                    <a:pt x="795" y="843"/>
                    <a:pt x="798" y="835"/>
                  </a:cubicBezTo>
                  <a:cubicBezTo>
                    <a:pt x="795" y="830"/>
                    <a:pt x="790" y="828"/>
                    <a:pt x="783" y="827"/>
                  </a:cubicBezTo>
                  <a:cubicBezTo>
                    <a:pt x="785" y="835"/>
                    <a:pt x="775" y="839"/>
                    <a:pt x="773" y="847"/>
                  </a:cubicBezTo>
                  <a:cubicBezTo>
                    <a:pt x="773" y="849"/>
                    <a:pt x="776" y="849"/>
                    <a:pt x="776" y="851"/>
                  </a:cubicBezTo>
                  <a:close/>
                  <a:moveTo>
                    <a:pt x="783" y="835"/>
                  </a:moveTo>
                  <a:lnTo>
                    <a:pt x="783" y="835"/>
                  </a:lnTo>
                  <a:cubicBezTo>
                    <a:pt x="785" y="836"/>
                    <a:pt x="789" y="836"/>
                    <a:pt x="787" y="841"/>
                  </a:cubicBezTo>
                  <a:lnTo>
                    <a:pt x="782" y="841"/>
                  </a:lnTo>
                  <a:cubicBezTo>
                    <a:pt x="781" y="838"/>
                    <a:pt x="783" y="837"/>
                    <a:pt x="783" y="835"/>
                  </a:cubicBezTo>
                  <a:close/>
                  <a:moveTo>
                    <a:pt x="779" y="935"/>
                  </a:moveTo>
                  <a:lnTo>
                    <a:pt x="779" y="935"/>
                  </a:lnTo>
                  <a:cubicBezTo>
                    <a:pt x="786" y="917"/>
                    <a:pt x="791" y="896"/>
                    <a:pt x="792" y="871"/>
                  </a:cubicBezTo>
                  <a:cubicBezTo>
                    <a:pt x="790" y="867"/>
                    <a:pt x="784" y="870"/>
                    <a:pt x="783" y="868"/>
                  </a:cubicBezTo>
                  <a:cubicBezTo>
                    <a:pt x="791" y="862"/>
                    <a:pt x="807" y="861"/>
                    <a:pt x="819" y="864"/>
                  </a:cubicBezTo>
                  <a:cubicBezTo>
                    <a:pt x="821" y="858"/>
                    <a:pt x="814" y="860"/>
                    <a:pt x="813" y="857"/>
                  </a:cubicBezTo>
                  <a:cubicBezTo>
                    <a:pt x="783" y="854"/>
                    <a:pt x="777" y="876"/>
                    <a:pt x="757" y="884"/>
                  </a:cubicBezTo>
                  <a:cubicBezTo>
                    <a:pt x="754" y="876"/>
                    <a:pt x="740" y="875"/>
                    <a:pt x="737" y="878"/>
                  </a:cubicBezTo>
                  <a:cubicBezTo>
                    <a:pt x="737" y="874"/>
                    <a:pt x="745" y="872"/>
                    <a:pt x="741" y="868"/>
                  </a:cubicBezTo>
                  <a:cubicBezTo>
                    <a:pt x="734" y="865"/>
                    <a:pt x="729" y="872"/>
                    <a:pt x="727" y="878"/>
                  </a:cubicBezTo>
                  <a:cubicBezTo>
                    <a:pt x="734" y="896"/>
                    <a:pt x="761" y="913"/>
                    <a:pt x="776" y="891"/>
                  </a:cubicBezTo>
                  <a:cubicBezTo>
                    <a:pt x="777" y="886"/>
                    <a:pt x="775" y="875"/>
                    <a:pt x="780" y="877"/>
                  </a:cubicBezTo>
                  <a:cubicBezTo>
                    <a:pt x="779" y="900"/>
                    <a:pt x="772" y="917"/>
                    <a:pt x="764" y="933"/>
                  </a:cubicBezTo>
                  <a:cubicBezTo>
                    <a:pt x="768" y="936"/>
                    <a:pt x="774" y="937"/>
                    <a:pt x="779" y="935"/>
                  </a:cubicBezTo>
                  <a:close/>
                  <a:moveTo>
                    <a:pt x="795" y="868"/>
                  </a:moveTo>
                  <a:lnTo>
                    <a:pt x="795" y="868"/>
                  </a:lnTo>
                  <a:cubicBezTo>
                    <a:pt x="799" y="889"/>
                    <a:pt x="788" y="916"/>
                    <a:pt x="787" y="935"/>
                  </a:cubicBezTo>
                  <a:cubicBezTo>
                    <a:pt x="793" y="935"/>
                    <a:pt x="797" y="934"/>
                    <a:pt x="800" y="933"/>
                  </a:cubicBezTo>
                  <a:cubicBezTo>
                    <a:pt x="804" y="917"/>
                    <a:pt x="812" y="884"/>
                    <a:pt x="802" y="868"/>
                  </a:cubicBezTo>
                  <a:cubicBezTo>
                    <a:pt x="801" y="864"/>
                    <a:pt x="798" y="870"/>
                    <a:pt x="795" y="868"/>
                  </a:cubicBezTo>
                  <a:close/>
                  <a:moveTo>
                    <a:pt x="734" y="926"/>
                  </a:moveTo>
                  <a:lnTo>
                    <a:pt x="734" y="926"/>
                  </a:lnTo>
                  <a:cubicBezTo>
                    <a:pt x="743" y="944"/>
                    <a:pt x="767" y="934"/>
                    <a:pt x="766" y="914"/>
                  </a:cubicBezTo>
                  <a:cubicBezTo>
                    <a:pt x="755" y="909"/>
                    <a:pt x="741" y="906"/>
                    <a:pt x="724" y="907"/>
                  </a:cubicBezTo>
                  <a:cubicBezTo>
                    <a:pt x="720" y="916"/>
                    <a:pt x="716" y="924"/>
                    <a:pt x="715" y="935"/>
                  </a:cubicBezTo>
                  <a:cubicBezTo>
                    <a:pt x="719" y="937"/>
                    <a:pt x="727" y="936"/>
                    <a:pt x="733" y="936"/>
                  </a:cubicBezTo>
                  <a:cubicBezTo>
                    <a:pt x="733" y="930"/>
                    <a:pt x="730" y="929"/>
                    <a:pt x="734" y="926"/>
                  </a:cubicBezTo>
                  <a:close/>
                  <a:moveTo>
                    <a:pt x="708" y="935"/>
                  </a:moveTo>
                  <a:lnTo>
                    <a:pt x="708" y="935"/>
                  </a:lnTo>
                  <a:cubicBezTo>
                    <a:pt x="707" y="931"/>
                    <a:pt x="708" y="925"/>
                    <a:pt x="704" y="925"/>
                  </a:cubicBezTo>
                  <a:cubicBezTo>
                    <a:pt x="704" y="929"/>
                    <a:pt x="703" y="935"/>
                    <a:pt x="708" y="935"/>
                  </a:cubicBezTo>
                  <a:close/>
                  <a:moveTo>
                    <a:pt x="726" y="854"/>
                  </a:moveTo>
                  <a:lnTo>
                    <a:pt x="726" y="854"/>
                  </a:lnTo>
                  <a:cubicBezTo>
                    <a:pt x="728" y="850"/>
                    <a:pt x="726" y="843"/>
                    <a:pt x="733" y="844"/>
                  </a:cubicBezTo>
                  <a:cubicBezTo>
                    <a:pt x="736" y="843"/>
                    <a:pt x="737" y="850"/>
                    <a:pt x="734" y="851"/>
                  </a:cubicBezTo>
                  <a:cubicBezTo>
                    <a:pt x="731" y="852"/>
                    <a:pt x="735" y="844"/>
                    <a:pt x="730" y="847"/>
                  </a:cubicBezTo>
                  <a:cubicBezTo>
                    <a:pt x="728" y="850"/>
                    <a:pt x="729" y="856"/>
                    <a:pt x="726" y="858"/>
                  </a:cubicBezTo>
                  <a:cubicBezTo>
                    <a:pt x="720" y="859"/>
                    <a:pt x="720" y="860"/>
                    <a:pt x="713" y="860"/>
                  </a:cubicBezTo>
                  <a:cubicBezTo>
                    <a:pt x="715" y="867"/>
                    <a:pt x="720" y="871"/>
                    <a:pt x="727" y="873"/>
                  </a:cubicBezTo>
                  <a:cubicBezTo>
                    <a:pt x="734" y="871"/>
                    <a:pt x="731" y="859"/>
                    <a:pt x="736" y="855"/>
                  </a:cubicBezTo>
                  <a:cubicBezTo>
                    <a:pt x="744" y="859"/>
                    <a:pt x="756" y="858"/>
                    <a:pt x="767" y="858"/>
                  </a:cubicBezTo>
                  <a:cubicBezTo>
                    <a:pt x="770" y="849"/>
                    <a:pt x="769" y="843"/>
                    <a:pt x="774" y="835"/>
                  </a:cubicBezTo>
                  <a:cubicBezTo>
                    <a:pt x="747" y="835"/>
                    <a:pt x="722" y="831"/>
                    <a:pt x="692" y="832"/>
                  </a:cubicBezTo>
                  <a:cubicBezTo>
                    <a:pt x="691" y="840"/>
                    <a:pt x="688" y="846"/>
                    <a:pt x="687" y="852"/>
                  </a:cubicBezTo>
                  <a:cubicBezTo>
                    <a:pt x="695" y="861"/>
                    <a:pt x="713" y="855"/>
                    <a:pt x="726" y="854"/>
                  </a:cubicBezTo>
                  <a:close/>
                  <a:moveTo>
                    <a:pt x="672" y="867"/>
                  </a:moveTo>
                  <a:lnTo>
                    <a:pt x="672" y="867"/>
                  </a:lnTo>
                  <a:cubicBezTo>
                    <a:pt x="673" y="887"/>
                    <a:pt x="665" y="932"/>
                    <a:pt x="682" y="936"/>
                  </a:cubicBezTo>
                  <a:cubicBezTo>
                    <a:pt x="687" y="919"/>
                    <a:pt x="684" y="885"/>
                    <a:pt x="682" y="864"/>
                  </a:cubicBezTo>
                  <a:cubicBezTo>
                    <a:pt x="679" y="865"/>
                    <a:pt x="679" y="861"/>
                    <a:pt x="675" y="863"/>
                  </a:cubicBezTo>
                  <a:cubicBezTo>
                    <a:pt x="675" y="865"/>
                    <a:pt x="673" y="865"/>
                    <a:pt x="672" y="867"/>
                  </a:cubicBezTo>
                  <a:close/>
                  <a:moveTo>
                    <a:pt x="651" y="858"/>
                  </a:moveTo>
                  <a:lnTo>
                    <a:pt x="651" y="858"/>
                  </a:lnTo>
                  <a:cubicBezTo>
                    <a:pt x="662" y="857"/>
                    <a:pt x="674" y="856"/>
                    <a:pt x="685" y="858"/>
                  </a:cubicBezTo>
                  <a:cubicBezTo>
                    <a:pt x="682" y="848"/>
                    <a:pt x="654" y="848"/>
                    <a:pt x="651" y="858"/>
                  </a:cubicBezTo>
                  <a:close/>
                  <a:moveTo>
                    <a:pt x="668" y="935"/>
                  </a:moveTo>
                  <a:lnTo>
                    <a:pt x="668" y="935"/>
                  </a:lnTo>
                  <a:cubicBezTo>
                    <a:pt x="666" y="906"/>
                    <a:pt x="670" y="888"/>
                    <a:pt x="667" y="861"/>
                  </a:cubicBezTo>
                  <a:lnTo>
                    <a:pt x="662" y="861"/>
                  </a:lnTo>
                  <a:cubicBezTo>
                    <a:pt x="652" y="877"/>
                    <a:pt x="653" y="914"/>
                    <a:pt x="658" y="935"/>
                  </a:cubicBezTo>
                  <a:lnTo>
                    <a:pt x="668" y="935"/>
                  </a:lnTo>
                  <a:lnTo>
                    <a:pt x="668" y="935"/>
                  </a:lnTo>
                  <a:close/>
                  <a:moveTo>
                    <a:pt x="651" y="935"/>
                  </a:moveTo>
                  <a:lnTo>
                    <a:pt x="651" y="935"/>
                  </a:lnTo>
                  <a:cubicBezTo>
                    <a:pt x="650" y="906"/>
                    <a:pt x="655" y="890"/>
                    <a:pt x="654" y="864"/>
                  </a:cubicBezTo>
                  <a:cubicBezTo>
                    <a:pt x="635" y="873"/>
                    <a:pt x="641" y="916"/>
                    <a:pt x="641" y="935"/>
                  </a:cubicBezTo>
                  <a:lnTo>
                    <a:pt x="651" y="935"/>
                  </a:lnTo>
                  <a:lnTo>
                    <a:pt x="651" y="935"/>
                  </a:lnTo>
                  <a:close/>
                  <a:moveTo>
                    <a:pt x="613" y="854"/>
                  </a:moveTo>
                  <a:lnTo>
                    <a:pt x="613" y="854"/>
                  </a:lnTo>
                  <a:cubicBezTo>
                    <a:pt x="621" y="868"/>
                    <a:pt x="629" y="883"/>
                    <a:pt x="636" y="899"/>
                  </a:cubicBezTo>
                  <a:cubicBezTo>
                    <a:pt x="638" y="888"/>
                    <a:pt x="640" y="877"/>
                    <a:pt x="641" y="865"/>
                  </a:cubicBezTo>
                  <a:cubicBezTo>
                    <a:pt x="637" y="862"/>
                    <a:pt x="633" y="863"/>
                    <a:pt x="628" y="864"/>
                  </a:cubicBezTo>
                  <a:cubicBezTo>
                    <a:pt x="633" y="860"/>
                    <a:pt x="634" y="845"/>
                    <a:pt x="628" y="842"/>
                  </a:cubicBezTo>
                  <a:cubicBezTo>
                    <a:pt x="627" y="851"/>
                    <a:pt x="624" y="856"/>
                    <a:pt x="613" y="854"/>
                  </a:cubicBezTo>
                  <a:close/>
                  <a:moveTo>
                    <a:pt x="633" y="935"/>
                  </a:moveTo>
                  <a:lnTo>
                    <a:pt x="633" y="935"/>
                  </a:lnTo>
                  <a:cubicBezTo>
                    <a:pt x="632" y="926"/>
                    <a:pt x="635" y="922"/>
                    <a:pt x="635" y="914"/>
                  </a:cubicBezTo>
                  <a:cubicBezTo>
                    <a:pt x="622" y="908"/>
                    <a:pt x="616" y="922"/>
                    <a:pt x="616" y="933"/>
                  </a:cubicBezTo>
                  <a:cubicBezTo>
                    <a:pt x="620" y="936"/>
                    <a:pt x="628" y="934"/>
                    <a:pt x="633" y="935"/>
                  </a:cubicBezTo>
                  <a:close/>
                  <a:moveTo>
                    <a:pt x="541" y="899"/>
                  </a:moveTo>
                  <a:lnTo>
                    <a:pt x="541" y="899"/>
                  </a:lnTo>
                  <a:cubicBezTo>
                    <a:pt x="541" y="909"/>
                    <a:pt x="545" y="925"/>
                    <a:pt x="550" y="933"/>
                  </a:cubicBezTo>
                  <a:lnTo>
                    <a:pt x="560" y="933"/>
                  </a:lnTo>
                  <a:cubicBezTo>
                    <a:pt x="555" y="921"/>
                    <a:pt x="555" y="903"/>
                    <a:pt x="541" y="899"/>
                  </a:cubicBezTo>
                  <a:close/>
                  <a:moveTo>
                    <a:pt x="543" y="932"/>
                  </a:moveTo>
                  <a:lnTo>
                    <a:pt x="543" y="932"/>
                  </a:lnTo>
                  <a:cubicBezTo>
                    <a:pt x="540" y="918"/>
                    <a:pt x="531" y="903"/>
                    <a:pt x="536" y="887"/>
                  </a:cubicBezTo>
                  <a:cubicBezTo>
                    <a:pt x="547" y="891"/>
                    <a:pt x="553" y="901"/>
                    <a:pt x="567" y="903"/>
                  </a:cubicBezTo>
                  <a:cubicBezTo>
                    <a:pt x="576" y="895"/>
                    <a:pt x="584" y="885"/>
                    <a:pt x="589" y="873"/>
                  </a:cubicBezTo>
                  <a:cubicBezTo>
                    <a:pt x="586" y="868"/>
                    <a:pt x="579" y="865"/>
                    <a:pt x="573" y="868"/>
                  </a:cubicBezTo>
                  <a:cubicBezTo>
                    <a:pt x="571" y="875"/>
                    <a:pt x="582" y="874"/>
                    <a:pt x="579" y="877"/>
                  </a:cubicBezTo>
                  <a:cubicBezTo>
                    <a:pt x="571" y="871"/>
                    <a:pt x="567" y="879"/>
                    <a:pt x="560" y="881"/>
                  </a:cubicBezTo>
                  <a:cubicBezTo>
                    <a:pt x="547" y="877"/>
                    <a:pt x="545" y="863"/>
                    <a:pt x="528" y="863"/>
                  </a:cubicBezTo>
                  <a:cubicBezTo>
                    <a:pt x="519" y="881"/>
                    <a:pt x="526" y="913"/>
                    <a:pt x="530" y="932"/>
                  </a:cubicBezTo>
                  <a:cubicBezTo>
                    <a:pt x="536" y="930"/>
                    <a:pt x="540" y="935"/>
                    <a:pt x="543" y="932"/>
                  </a:cubicBezTo>
                  <a:close/>
                  <a:moveTo>
                    <a:pt x="828" y="792"/>
                  </a:moveTo>
                  <a:lnTo>
                    <a:pt x="828" y="792"/>
                  </a:lnTo>
                  <a:cubicBezTo>
                    <a:pt x="728" y="787"/>
                    <a:pt x="600" y="788"/>
                    <a:pt x="504" y="791"/>
                  </a:cubicBezTo>
                  <a:cubicBezTo>
                    <a:pt x="501" y="792"/>
                    <a:pt x="503" y="800"/>
                    <a:pt x="503" y="803"/>
                  </a:cubicBezTo>
                  <a:cubicBezTo>
                    <a:pt x="590" y="807"/>
                    <a:pt x="712" y="805"/>
                    <a:pt x="792" y="805"/>
                  </a:cubicBezTo>
                  <a:cubicBezTo>
                    <a:pt x="803" y="805"/>
                    <a:pt x="836" y="815"/>
                    <a:pt x="828" y="792"/>
                  </a:cubicBezTo>
                  <a:close/>
                  <a:moveTo>
                    <a:pt x="828" y="729"/>
                  </a:moveTo>
                  <a:lnTo>
                    <a:pt x="828" y="729"/>
                  </a:lnTo>
                  <a:cubicBezTo>
                    <a:pt x="810" y="728"/>
                    <a:pt x="795" y="723"/>
                    <a:pt x="783" y="729"/>
                  </a:cubicBezTo>
                  <a:cubicBezTo>
                    <a:pt x="783" y="750"/>
                    <a:pt x="781" y="772"/>
                    <a:pt x="792" y="782"/>
                  </a:cubicBezTo>
                  <a:cubicBezTo>
                    <a:pt x="827" y="793"/>
                    <a:pt x="830" y="756"/>
                    <a:pt x="828" y="729"/>
                  </a:cubicBezTo>
                  <a:close/>
                  <a:moveTo>
                    <a:pt x="808" y="757"/>
                  </a:moveTo>
                  <a:lnTo>
                    <a:pt x="808" y="757"/>
                  </a:lnTo>
                  <a:cubicBezTo>
                    <a:pt x="807" y="756"/>
                    <a:pt x="806" y="755"/>
                    <a:pt x="806" y="753"/>
                  </a:cubicBezTo>
                  <a:cubicBezTo>
                    <a:pt x="808" y="751"/>
                    <a:pt x="811" y="751"/>
                    <a:pt x="815" y="752"/>
                  </a:cubicBezTo>
                  <a:cubicBezTo>
                    <a:pt x="815" y="756"/>
                    <a:pt x="812" y="758"/>
                    <a:pt x="808" y="757"/>
                  </a:cubicBezTo>
                  <a:close/>
                  <a:moveTo>
                    <a:pt x="806" y="775"/>
                  </a:moveTo>
                  <a:lnTo>
                    <a:pt x="806" y="775"/>
                  </a:lnTo>
                  <a:cubicBezTo>
                    <a:pt x="800" y="774"/>
                    <a:pt x="802" y="774"/>
                    <a:pt x="796" y="775"/>
                  </a:cubicBezTo>
                  <a:cubicBezTo>
                    <a:pt x="794" y="770"/>
                    <a:pt x="808" y="770"/>
                    <a:pt x="806" y="775"/>
                  </a:cubicBezTo>
                  <a:close/>
                  <a:moveTo>
                    <a:pt x="802" y="766"/>
                  </a:moveTo>
                  <a:lnTo>
                    <a:pt x="802" y="766"/>
                  </a:lnTo>
                  <a:cubicBezTo>
                    <a:pt x="792" y="777"/>
                    <a:pt x="797" y="750"/>
                    <a:pt x="786" y="753"/>
                  </a:cubicBezTo>
                  <a:cubicBezTo>
                    <a:pt x="786" y="749"/>
                    <a:pt x="791" y="751"/>
                    <a:pt x="793" y="749"/>
                  </a:cubicBezTo>
                  <a:cubicBezTo>
                    <a:pt x="794" y="744"/>
                    <a:pt x="785" y="749"/>
                    <a:pt x="786" y="743"/>
                  </a:cubicBezTo>
                  <a:cubicBezTo>
                    <a:pt x="790" y="743"/>
                    <a:pt x="794" y="742"/>
                    <a:pt x="796" y="744"/>
                  </a:cubicBezTo>
                  <a:cubicBezTo>
                    <a:pt x="799" y="753"/>
                    <a:pt x="791" y="765"/>
                    <a:pt x="802" y="766"/>
                  </a:cubicBezTo>
                  <a:close/>
                  <a:moveTo>
                    <a:pt x="818" y="747"/>
                  </a:moveTo>
                  <a:lnTo>
                    <a:pt x="818" y="747"/>
                  </a:lnTo>
                  <a:cubicBezTo>
                    <a:pt x="812" y="747"/>
                    <a:pt x="808" y="748"/>
                    <a:pt x="805" y="749"/>
                  </a:cubicBezTo>
                  <a:cubicBezTo>
                    <a:pt x="804" y="742"/>
                    <a:pt x="817" y="741"/>
                    <a:pt x="818" y="747"/>
                  </a:cubicBezTo>
                  <a:close/>
                  <a:moveTo>
                    <a:pt x="767" y="782"/>
                  </a:moveTo>
                  <a:lnTo>
                    <a:pt x="767" y="782"/>
                  </a:lnTo>
                  <a:cubicBezTo>
                    <a:pt x="774" y="774"/>
                    <a:pt x="767" y="749"/>
                    <a:pt x="770" y="742"/>
                  </a:cubicBezTo>
                  <a:cubicBezTo>
                    <a:pt x="774" y="753"/>
                    <a:pt x="770" y="773"/>
                    <a:pt x="776" y="782"/>
                  </a:cubicBezTo>
                  <a:cubicBezTo>
                    <a:pt x="776" y="762"/>
                    <a:pt x="774" y="744"/>
                    <a:pt x="774" y="729"/>
                  </a:cubicBezTo>
                  <a:cubicBezTo>
                    <a:pt x="768" y="727"/>
                    <a:pt x="774" y="738"/>
                    <a:pt x="769" y="737"/>
                  </a:cubicBezTo>
                  <a:cubicBezTo>
                    <a:pt x="768" y="734"/>
                    <a:pt x="771" y="727"/>
                    <a:pt x="766" y="729"/>
                  </a:cubicBezTo>
                  <a:cubicBezTo>
                    <a:pt x="765" y="750"/>
                    <a:pt x="768" y="760"/>
                    <a:pt x="767" y="782"/>
                  </a:cubicBezTo>
                  <a:close/>
                  <a:moveTo>
                    <a:pt x="763" y="661"/>
                  </a:moveTo>
                  <a:lnTo>
                    <a:pt x="763" y="661"/>
                  </a:lnTo>
                  <a:cubicBezTo>
                    <a:pt x="719" y="620"/>
                    <a:pt x="689" y="698"/>
                    <a:pt x="654" y="698"/>
                  </a:cubicBezTo>
                  <a:cubicBezTo>
                    <a:pt x="642" y="698"/>
                    <a:pt x="630" y="686"/>
                    <a:pt x="626" y="680"/>
                  </a:cubicBezTo>
                  <a:cubicBezTo>
                    <a:pt x="640" y="690"/>
                    <a:pt x="663" y="693"/>
                    <a:pt x="675" y="680"/>
                  </a:cubicBezTo>
                  <a:cubicBezTo>
                    <a:pt x="667" y="679"/>
                    <a:pt x="649" y="686"/>
                    <a:pt x="646" y="677"/>
                  </a:cubicBezTo>
                  <a:cubicBezTo>
                    <a:pt x="659" y="677"/>
                    <a:pt x="669" y="674"/>
                    <a:pt x="675" y="668"/>
                  </a:cubicBezTo>
                  <a:cubicBezTo>
                    <a:pt x="669" y="666"/>
                    <a:pt x="664" y="670"/>
                    <a:pt x="659" y="671"/>
                  </a:cubicBezTo>
                  <a:cubicBezTo>
                    <a:pt x="619" y="675"/>
                    <a:pt x="596" y="631"/>
                    <a:pt x="560" y="652"/>
                  </a:cubicBezTo>
                  <a:cubicBezTo>
                    <a:pt x="559" y="644"/>
                    <a:pt x="563" y="619"/>
                    <a:pt x="553" y="615"/>
                  </a:cubicBezTo>
                  <a:cubicBezTo>
                    <a:pt x="550" y="627"/>
                    <a:pt x="552" y="647"/>
                    <a:pt x="560" y="654"/>
                  </a:cubicBezTo>
                  <a:cubicBezTo>
                    <a:pt x="545" y="680"/>
                    <a:pt x="569" y="711"/>
                    <a:pt x="577" y="734"/>
                  </a:cubicBezTo>
                  <a:cubicBezTo>
                    <a:pt x="580" y="742"/>
                    <a:pt x="578" y="750"/>
                    <a:pt x="586" y="752"/>
                  </a:cubicBezTo>
                  <a:cubicBezTo>
                    <a:pt x="590" y="753"/>
                    <a:pt x="585" y="745"/>
                    <a:pt x="589" y="746"/>
                  </a:cubicBezTo>
                  <a:cubicBezTo>
                    <a:pt x="595" y="763"/>
                    <a:pt x="581" y="771"/>
                    <a:pt x="577" y="783"/>
                  </a:cubicBezTo>
                  <a:lnTo>
                    <a:pt x="593" y="783"/>
                  </a:lnTo>
                  <a:cubicBezTo>
                    <a:pt x="600" y="777"/>
                    <a:pt x="601" y="765"/>
                    <a:pt x="603" y="754"/>
                  </a:cubicBezTo>
                  <a:cubicBezTo>
                    <a:pt x="610" y="762"/>
                    <a:pt x="603" y="772"/>
                    <a:pt x="603" y="782"/>
                  </a:cubicBezTo>
                  <a:cubicBezTo>
                    <a:pt x="607" y="784"/>
                    <a:pt x="611" y="784"/>
                    <a:pt x="615" y="782"/>
                  </a:cubicBezTo>
                  <a:cubicBezTo>
                    <a:pt x="617" y="774"/>
                    <a:pt x="613" y="771"/>
                    <a:pt x="616" y="765"/>
                  </a:cubicBezTo>
                  <a:cubicBezTo>
                    <a:pt x="619" y="772"/>
                    <a:pt x="616" y="784"/>
                    <a:pt x="628" y="782"/>
                  </a:cubicBezTo>
                  <a:cubicBezTo>
                    <a:pt x="623" y="747"/>
                    <a:pt x="602" y="722"/>
                    <a:pt x="595" y="695"/>
                  </a:cubicBezTo>
                  <a:cubicBezTo>
                    <a:pt x="611" y="723"/>
                    <a:pt x="627" y="752"/>
                    <a:pt x="641" y="782"/>
                  </a:cubicBezTo>
                  <a:cubicBezTo>
                    <a:pt x="651" y="783"/>
                    <a:pt x="657" y="784"/>
                    <a:pt x="668" y="782"/>
                  </a:cubicBezTo>
                  <a:cubicBezTo>
                    <a:pt x="689" y="754"/>
                    <a:pt x="706" y="722"/>
                    <a:pt x="724" y="691"/>
                  </a:cubicBezTo>
                  <a:cubicBezTo>
                    <a:pt x="711" y="724"/>
                    <a:pt x="693" y="752"/>
                    <a:pt x="677" y="782"/>
                  </a:cubicBezTo>
                  <a:cubicBezTo>
                    <a:pt x="686" y="781"/>
                    <a:pt x="692" y="783"/>
                    <a:pt x="698" y="782"/>
                  </a:cubicBezTo>
                  <a:cubicBezTo>
                    <a:pt x="705" y="750"/>
                    <a:pt x="721" y="728"/>
                    <a:pt x="734" y="703"/>
                  </a:cubicBezTo>
                  <a:cubicBezTo>
                    <a:pt x="730" y="730"/>
                    <a:pt x="704" y="756"/>
                    <a:pt x="710" y="782"/>
                  </a:cubicBezTo>
                  <a:cubicBezTo>
                    <a:pt x="717" y="778"/>
                    <a:pt x="711" y="762"/>
                    <a:pt x="718" y="759"/>
                  </a:cubicBezTo>
                  <a:cubicBezTo>
                    <a:pt x="719" y="767"/>
                    <a:pt x="717" y="778"/>
                    <a:pt x="720" y="783"/>
                  </a:cubicBezTo>
                  <a:lnTo>
                    <a:pt x="727" y="783"/>
                  </a:lnTo>
                  <a:cubicBezTo>
                    <a:pt x="730" y="777"/>
                    <a:pt x="724" y="762"/>
                    <a:pt x="728" y="754"/>
                  </a:cubicBezTo>
                  <a:cubicBezTo>
                    <a:pt x="730" y="764"/>
                    <a:pt x="732" y="775"/>
                    <a:pt x="737" y="782"/>
                  </a:cubicBezTo>
                  <a:cubicBezTo>
                    <a:pt x="741" y="781"/>
                    <a:pt x="748" y="784"/>
                    <a:pt x="750" y="780"/>
                  </a:cubicBezTo>
                  <a:cubicBezTo>
                    <a:pt x="727" y="752"/>
                    <a:pt x="782" y="701"/>
                    <a:pt x="763" y="661"/>
                  </a:cubicBezTo>
                  <a:close/>
                  <a:moveTo>
                    <a:pt x="605" y="695"/>
                  </a:moveTo>
                  <a:lnTo>
                    <a:pt x="605" y="695"/>
                  </a:lnTo>
                  <a:cubicBezTo>
                    <a:pt x="624" y="716"/>
                    <a:pt x="635" y="745"/>
                    <a:pt x="656" y="763"/>
                  </a:cubicBezTo>
                  <a:cubicBezTo>
                    <a:pt x="665" y="760"/>
                    <a:pt x="667" y="752"/>
                    <a:pt x="675" y="749"/>
                  </a:cubicBezTo>
                  <a:cubicBezTo>
                    <a:pt x="671" y="759"/>
                    <a:pt x="665" y="768"/>
                    <a:pt x="655" y="772"/>
                  </a:cubicBezTo>
                  <a:cubicBezTo>
                    <a:pt x="632" y="753"/>
                    <a:pt x="620" y="722"/>
                    <a:pt x="605" y="695"/>
                  </a:cubicBezTo>
                  <a:close/>
                  <a:moveTo>
                    <a:pt x="684" y="701"/>
                  </a:moveTo>
                  <a:lnTo>
                    <a:pt x="684" y="701"/>
                  </a:lnTo>
                  <a:cubicBezTo>
                    <a:pt x="680" y="709"/>
                    <a:pt x="671" y="728"/>
                    <a:pt x="659" y="730"/>
                  </a:cubicBezTo>
                  <a:cubicBezTo>
                    <a:pt x="638" y="733"/>
                    <a:pt x="622" y="700"/>
                    <a:pt x="610" y="687"/>
                  </a:cubicBezTo>
                  <a:cubicBezTo>
                    <a:pt x="626" y="699"/>
                    <a:pt x="638" y="715"/>
                    <a:pt x="656" y="724"/>
                  </a:cubicBezTo>
                  <a:cubicBezTo>
                    <a:pt x="667" y="718"/>
                    <a:pt x="674" y="708"/>
                    <a:pt x="684" y="701"/>
                  </a:cubicBezTo>
                  <a:close/>
                  <a:moveTo>
                    <a:pt x="707" y="682"/>
                  </a:moveTo>
                  <a:lnTo>
                    <a:pt x="707" y="682"/>
                  </a:lnTo>
                  <a:cubicBezTo>
                    <a:pt x="703" y="695"/>
                    <a:pt x="663" y="783"/>
                    <a:pt x="644" y="737"/>
                  </a:cubicBezTo>
                  <a:cubicBezTo>
                    <a:pt x="650" y="739"/>
                    <a:pt x="652" y="744"/>
                    <a:pt x="658" y="746"/>
                  </a:cubicBezTo>
                  <a:cubicBezTo>
                    <a:pt x="681" y="731"/>
                    <a:pt x="692" y="705"/>
                    <a:pt x="707" y="682"/>
                  </a:cubicBezTo>
                  <a:close/>
                  <a:moveTo>
                    <a:pt x="737" y="760"/>
                  </a:moveTo>
                  <a:lnTo>
                    <a:pt x="737" y="760"/>
                  </a:lnTo>
                  <a:cubicBezTo>
                    <a:pt x="736" y="754"/>
                    <a:pt x="739" y="753"/>
                    <a:pt x="739" y="747"/>
                  </a:cubicBezTo>
                  <a:cubicBezTo>
                    <a:pt x="742" y="745"/>
                    <a:pt x="741" y="761"/>
                    <a:pt x="737" y="760"/>
                  </a:cubicBezTo>
                  <a:close/>
                  <a:moveTo>
                    <a:pt x="721" y="548"/>
                  </a:moveTo>
                  <a:lnTo>
                    <a:pt x="721" y="548"/>
                  </a:lnTo>
                  <a:cubicBezTo>
                    <a:pt x="714" y="553"/>
                    <a:pt x="704" y="562"/>
                    <a:pt x="698" y="572"/>
                  </a:cubicBezTo>
                  <a:cubicBezTo>
                    <a:pt x="693" y="581"/>
                    <a:pt x="686" y="597"/>
                    <a:pt x="694" y="605"/>
                  </a:cubicBezTo>
                  <a:cubicBezTo>
                    <a:pt x="706" y="593"/>
                    <a:pt x="703" y="566"/>
                    <a:pt x="718" y="557"/>
                  </a:cubicBezTo>
                  <a:cubicBezTo>
                    <a:pt x="711" y="569"/>
                    <a:pt x="700" y="591"/>
                    <a:pt x="708" y="609"/>
                  </a:cubicBezTo>
                  <a:cubicBezTo>
                    <a:pt x="717" y="608"/>
                    <a:pt x="712" y="592"/>
                    <a:pt x="720" y="590"/>
                  </a:cubicBezTo>
                  <a:cubicBezTo>
                    <a:pt x="717" y="597"/>
                    <a:pt x="716" y="606"/>
                    <a:pt x="718" y="613"/>
                  </a:cubicBezTo>
                  <a:cubicBezTo>
                    <a:pt x="726" y="614"/>
                    <a:pt x="727" y="608"/>
                    <a:pt x="734" y="608"/>
                  </a:cubicBezTo>
                  <a:cubicBezTo>
                    <a:pt x="730" y="613"/>
                    <a:pt x="728" y="618"/>
                    <a:pt x="734" y="623"/>
                  </a:cubicBezTo>
                  <a:cubicBezTo>
                    <a:pt x="729" y="622"/>
                    <a:pt x="721" y="617"/>
                    <a:pt x="715" y="621"/>
                  </a:cubicBezTo>
                  <a:cubicBezTo>
                    <a:pt x="718" y="628"/>
                    <a:pt x="721" y="635"/>
                    <a:pt x="720" y="645"/>
                  </a:cubicBezTo>
                  <a:cubicBezTo>
                    <a:pt x="729" y="646"/>
                    <a:pt x="743" y="642"/>
                    <a:pt x="753" y="646"/>
                  </a:cubicBezTo>
                  <a:cubicBezTo>
                    <a:pt x="758" y="648"/>
                    <a:pt x="760" y="657"/>
                    <a:pt x="763" y="652"/>
                  </a:cubicBezTo>
                  <a:cubicBezTo>
                    <a:pt x="759" y="608"/>
                    <a:pt x="752" y="566"/>
                    <a:pt x="721" y="548"/>
                  </a:cubicBezTo>
                  <a:close/>
                  <a:moveTo>
                    <a:pt x="705" y="482"/>
                  </a:moveTo>
                  <a:lnTo>
                    <a:pt x="705" y="482"/>
                  </a:lnTo>
                  <a:cubicBezTo>
                    <a:pt x="710" y="487"/>
                    <a:pt x="715" y="500"/>
                    <a:pt x="705" y="504"/>
                  </a:cubicBezTo>
                  <a:cubicBezTo>
                    <a:pt x="705" y="502"/>
                    <a:pt x="706" y="499"/>
                    <a:pt x="703" y="499"/>
                  </a:cubicBezTo>
                  <a:cubicBezTo>
                    <a:pt x="698" y="501"/>
                    <a:pt x="703" y="506"/>
                    <a:pt x="703" y="508"/>
                  </a:cubicBezTo>
                  <a:cubicBezTo>
                    <a:pt x="718" y="510"/>
                    <a:pt x="720" y="483"/>
                    <a:pt x="705" y="482"/>
                  </a:cubicBezTo>
                  <a:close/>
                  <a:moveTo>
                    <a:pt x="707" y="486"/>
                  </a:moveTo>
                  <a:lnTo>
                    <a:pt x="707" y="486"/>
                  </a:lnTo>
                  <a:lnTo>
                    <a:pt x="703" y="486"/>
                  </a:lnTo>
                  <a:cubicBezTo>
                    <a:pt x="704" y="490"/>
                    <a:pt x="705" y="495"/>
                    <a:pt x="708" y="497"/>
                  </a:cubicBezTo>
                  <a:cubicBezTo>
                    <a:pt x="712" y="492"/>
                    <a:pt x="705" y="492"/>
                    <a:pt x="707" y="486"/>
                  </a:cubicBezTo>
                  <a:close/>
                  <a:moveTo>
                    <a:pt x="677" y="453"/>
                  </a:moveTo>
                  <a:lnTo>
                    <a:pt x="677" y="453"/>
                  </a:lnTo>
                  <a:cubicBezTo>
                    <a:pt x="673" y="453"/>
                    <a:pt x="674" y="451"/>
                    <a:pt x="671" y="453"/>
                  </a:cubicBezTo>
                  <a:cubicBezTo>
                    <a:pt x="672" y="457"/>
                    <a:pt x="674" y="459"/>
                    <a:pt x="675" y="462"/>
                  </a:cubicBezTo>
                  <a:cubicBezTo>
                    <a:pt x="677" y="460"/>
                    <a:pt x="677" y="457"/>
                    <a:pt x="677" y="453"/>
                  </a:cubicBezTo>
                  <a:close/>
                  <a:moveTo>
                    <a:pt x="580" y="462"/>
                  </a:moveTo>
                  <a:lnTo>
                    <a:pt x="580" y="462"/>
                  </a:lnTo>
                  <a:cubicBezTo>
                    <a:pt x="588" y="467"/>
                    <a:pt x="603" y="472"/>
                    <a:pt x="615" y="468"/>
                  </a:cubicBezTo>
                  <a:cubicBezTo>
                    <a:pt x="621" y="446"/>
                    <a:pt x="633" y="432"/>
                    <a:pt x="655" y="426"/>
                  </a:cubicBezTo>
                  <a:cubicBezTo>
                    <a:pt x="654" y="413"/>
                    <a:pt x="650" y="390"/>
                    <a:pt x="638" y="396"/>
                  </a:cubicBezTo>
                  <a:cubicBezTo>
                    <a:pt x="615" y="406"/>
                    <a:pt x="580" y="430"/>
                    <a:pt x="580" y="462"/>
                  </a:cubicBezTo>
                  <a:close/>
                  <a:moveTo>
                    <a:pt x="609" y="538"/>
                  </a:moveTo>
                  <a:lnTo>
                    <a:pt x="609" y="538"/>
                  </a:lnTo>
                  <a:cubicBezTo>
                    <a:pt x="618" y="534"/>
                    <a:pt x="622" y="525"/>
                    <a:pt x="628" y="518"/>
                  </a:cubicBezTo>
                  <a:cubicBezTo>
                    <a:pt x="629" y="513"/>
                    <a:pt x="625" y="513"/>
                    <a:pt x="625" y="508"/>
                  </a:cubicBezTo>
                  <a:cubicBezTo>
                    <a:pt x="614" y="506"/>
                    <a:pt x="606" y="501"/>
                    <a:pt x="603" y="491"/>
                  </a:cubicBezTo>
                  <a:cubicBezTo>
                    <a:pt x="593" y="490"/>
                    <a:pt x="587" y="493"/>
                    <a:pt x="583" y="498"/>
                  </a:cubicBezTo>
                  <a:cubicBezTo>
                    <a:pt x="587" y="516"/>
                    <a:pt x="594" y="531"/>
                    <a:pt x="609" y="538"/>
                  </a:cubicBezTo>
                  <a:close/>
                  <a:moveTo>
                    <a:pt x="629" y="659"/>
                  </a:moveTo>
                  <a:lnTo>
                    <a:pt x="629" y="659"/>
                  </a:lnTo>
                  <a:cubicBezTo>
                    <a:pt x="635" y="645"/>
                    <a:pt x="630" y="623"/>
                    <a:pt x="635" y="610"/>
                  </a:cubicBezTo>
                  <a:cubicBezTo>
                    <a:pt x="631" y="608"/>
                    <a:pt x="628" y="606"/>
                    <a:pt x="622" y="606"/>
                  </a:cubicBezTo>
                  <a:cubicBezTo>
                    <a:pt x="620" y="624"/>
                    <a:pt x="619" y="643"/>
                    <a:pt x="622" y="659"/>
                  </a:cubicBezTo>
                  <a:lnTo>
                    <a:pt x="629" y="659"/>
                  </a:lnTo>
                  <a:lnTo>
                    <a:pt x="629" y="659"/>
                  </a:lnTo>
                  <a:close/>
                  <a:moveTo>
                    <a:pt x="649" y="579"/>
                  </a:moveTo>
                  <a:lnTo>
                    <a:pt x="649" y="579"/>
                  </a:lnTo>
                  <a:cubicBezTo>
                    <a:pt x="653" y="583"/>
                    <a:pt x="675" y="584"/>
                    <a:pt x="680" y="579"/>
                  </a:cubicBezTo>
                  <a:cubicBezTo>
                    <a:pt x="677" y="571"/>
                    <a:pt x="653" y="573"/>
                    <a:pt x="649" y="579"/>
                  </a:cubicBezTo>
                  <a:close/>
                  <a:moveTo>
                    <a:pt x="659" y="550"/>
                  </a:moveTo>
                  <a:lnTo>
                    <a:pt x="659" y="550"/>
                  </a:lnTo>
                  <a:cubicBezTo>
                    <a:pt x="658" y="558"/>
                    <a:pt x="666" y="559"/>
                    <a:pt x="667" y="551"/>
                  </a:cubicBezTo>
                  <a:cubicBezTo>
                    <a:pt x="663" y="553"/>
                    <a:pt x="663" y="549"/>
                    <a:pt x="659" y="550"/>
                  </a:cubicBezTo>
                  <a:close/>
                  <a:moveTo>
                    <a:pt x="626" y="527"/>
                  </a:moveTo>
                  <a:lnTo>
                    <a:pt x="626" y="527"/>
                  </a:lnTo>
                  <a:cubicBezTo>
                    <a:pt x="626" y="529"/>
                    <a:pt x="625" y="530"/>
                    <a:pt x="623" y="531"/>
                  </a:cubicBezTo>
                  <a:cubicBezTo>
                    <a:pt x="636" y="544"/>
                    <a:pt x="650" y="555"/>
                    <a:pt x="659" y="570"/>
                  </a:cubicBezTo>
                  <a:cubicBezTo>
                    <a:pt x="654" y="550"/>
                    <a:pt x="645" y="533"/>
                    <a:pt x="626" y="527"/>
                  </a:cubicBezTo>
                  <a:close/>
                  <a:moveTo>
                    <a:pt x="625" y="485"/>
                  </a:moveTo>
                  <a:lnTo>
                    <a:pt x="625" y="485"/>
                  </a:lnTo>
                  <a:cubicBezTo>
                    <a:pt x="620" y="488"/>
                    <a:pt x="615" y="497"/>
                    <a:pt x="621" y="502"/>
                  </a:cubicBezTo>
                  <a:cubicBezTo>
                    <a:pt x="625" y="502"/>
                    <a:pt x="630" y="503"/>
                    <a:pt x="629" y="498"/>
                  </a:cubicBezTo>
                  <a:cubicBezTo>
                    <a:pt x="620" y="496"/>
                    <a:pt x="632" y="490"/>
                    <a:pt x="625" y="485"/>
                  </a:cubicBezTo>
                  <a:close/>
                  <a:moveTo>
                    <a:pt x="681" y="613"/>
                  </a:moveTo>
                  <a:lnTo>
                    <a:pt x="681" y="613"/>
                  </a:lnTo>
                  <a:cubicBezTo>
                    <a:pt x="702" y="615"/>
                    <a:pt x="692" y="652"/>
                    <a:pt x="698" y="664"/>
                  </a:cubicBezTo>
                  <a:cubicBezTo>
                    <a:pt x="703" y="658"/>
                    <a:pt x="711" y="655"/>
                    <a:pt x="714" y="648"/>
                  </a:cubicBezTo>
                  <a:cubicBezTo>
                    <a:pt x="722" y="619"/>
                    <a:pt x="698" y="603"/>
                    <a:pt x="681" y="613"/>
                  </a:cubicBezTo>
                  <a:close/>
                  <a:moveTo>
                    <a:pt x="682" y="642"/>
                  </a:moveTo>
                  <a:lnTo>
                    <a:pt x="682" y="642"/>
                  </a:lnTo>
                  <a:lnTo>
                    <a:pt x="678" y="642"/>
                  </a:lnTo>
                  <a:cubicBezTo>
                    <a:pt x="681" y="652"/>
                    <a:pt x="677" y="669"/>
                    <a:pt x="687" y="672"/>
                  </a:cubicBezTo>
                  <a:cubicBezTo>
                    <a:pt x="688" y="665"/>
                    <a:pt x="683" y="652"/>
                    <a:pt x="682" y="642"/>
                  </a:cubicBezTo>
                  <a:close/>
                  <a:moveTo>
                    <a:pt x="664" y="661"/>
                  </a:moveTo>
                  <a:lnTo>
                    <a:pt x="664" y="661"/>
                  </a:lnTo>
                  <a:cubicBezTo>
                    <a:pt x="667" y="664"/>
                    <a:pt x="671" y="660"/>
                    <a:pt x="674" y="659"/>
                  </a:cubicBezTo>
                  <a:lnTo>
                    <a:pt x="674" y="641"/>
                  </a:lnTo>
                  <a:cubicBezTo>
                    <a:pt x="671" y="640"/>
                    <a:pt x="670" y="638"/>
                    <a:pt x="667" y="638"/>
                  </a:cubicBezTo>
                  <a:cubicBezTo>
                    <a:pt x="664" y="646"/>
                    <a:pt x="667" y="653"/>
                    <a:pt x="664" y="661"/>
                  </a:cubicBezTo>
                  <a:close/>
                  <a:moveTo>
                    <a:pt x="649" y="665"/>
                  </a:moveTo>
                  <a:lnTo>
                    <a:pt x="649" y="665"/>
                  </a:lnTo>
                  <a:lnTo>
                    <a:pt x="659" y="665"/>
                  </a:lnTo>
                  <a:cubicBezTo>
                    <a:pt x="659" y="657"/>
                    <a:pt x="661" y="645"/>
                    <a:pt x="658" y="639"/>
                  </a:cubicBezTo>
                  <a:cubicBezTo>
                    <a:pt x="645" y="637"/>
                    <a:pt x="651" y="655"/>
                    <a:pt x="649" y="665"/>
                  </a:cubicBezTo>
                  <a:close/>
                  <a:moveTo>
                    <a:pt x="636" y="635"/>
                  </a:moveTo>
                  <a:lnTo>
                    <a:pt x="636" y="635"/>
                  </a:lnTo>
                  <a:lnTo>
                    <a:pt x="636" y="664"/>
                  </a:lnTo>
                  <a:lnTo>
                    <a:pt x="645" y="664"/>
                  </a:lnTo>
                  <a:lnTo>
                    <a:pt x="645" y="638"/>
                  </a:lnTo>
                  <a:cubicBezTo>
                    <a:pt x="640" y="638"/>
                    <a:pt x="642" y="633"/>
                    <a:pt x="636" y="635"/>
                  </a:cubicBezTo>
                  <a:close/>
                  <a:moveTo>
                    <a:pt x="644" y="609"/>
                  </a:moveTo>
                  <a:lnTo>
                    <a:pt x="644" y="609"/>
                  </a:lnTo>
                  <a:cubicBezTo>
                    <a:pt x="642" y="614"/>
                    <a:pt x="637" y="617"/>
                    <a:pt x="638" y="625"/>
                  </a:cubicBezTo>
                  <a:cubicBezTo>
                    <a:pt x="641" y="629"/>
                    <a:pt x="645" y="633"/>
                    <a:pt x="649" y="636"/>
                  </a:cubicBezTo>
                  <a:cubicBezTo>
                    <a:pt x="661" y="628"/>
                    <a:pt x="674" y="636"/>
                    <a:pt x="690" y="638"/>
                  </a:cubicBezTo>
                  <a:cubicBezTo>
                    <a:pt x="689" y="630"/>
                    <a:pt x="688" y="624"/>
                    <a:pt x="687" y="618"/>
                  </a:cubicBezTo>
                  <a:cubicBezTo>
                    <a:pt x="668" y="609"/>
                    <a:pt x="652" y="597"/>
                    <a:pt x="625" y="597"/>
                  </a:cubicBezTo>
                  <a:cubicBezTo>
                    <a:pt x="625" y="607"/>
                    <a:pt x="641" y="601"/>
                    <a:pt x="644" y="609"/>
                  </a:cubicBezTo>
                  <a:close/>
                  <a:moveTo>
                    <a:pt x="504" y="602"/>
                  </a:moveTo>
                  <a:lnTo>
                    <a:pt x="504" y="602"/>
                  </a:lnTo>
                  <a:cubicBezTo>
                    <a:pt x="515" y="601"/>
                    <a:pt x="535" y="591"/>
                    <a:pt x="541" y="582"/>
                  </a:cubicBezTo>
                  <a:cubicBezTo>
                    <a:pt x="523" y="583"/>
                    <a:pt x="512" y="591"/>
                    <a:pt x="504" y="602"/>
                  </a:cubicBezTo>
                  <a:close/>
                  <a:moveTo>
                    <a:pt x="526" y="767"/>
                  </a:moveTo>
                  <a:lnTo>
                    <a:pt x="526" y="767"/>
                  </a:lnTo>
                  <a:cubicBezTo>
                    <a:pt x="535" y="769"/>
                    <a:pt x="530" y="755"/>
                    <a:pt x="530" y="750"/>
                  </a:cubicBezTo>
                  <a:cubicBezTo>
                    <a:pt x="533" y="745"/>
                    <a:pt x="536" y="742"/>
                    <a:pt x="543" y="744"/>
                  </a:cubicBezTo>
                  <a:cubicBezTo>
                    <a:pt x="543" y="736"/>
                    <a:pt x="543" y="729"/>
                    <a:pt x="540" y="724"/>
                  </a:cubicBezTo>
                  <a:cubicBezTo>
                    <a:pt x="531" y="727"/>
                    <a:pt x="516" y="724"/>
                    <a:pt x="507" y="727"/>
                  </a:cubicBezTo>
                  <a:cubicBezTo>
                    <a:pt x="500" y="746"/>
                    <a:pt x="505" y="773"/>
                    <a:pt x="517" y="782"/>
                  </a:cubicBezTo>
                  <a:lnTo>
                    <a:pt x="533" y="782"/>
                  </a:lnTo>
                  <a:cubicBezTo>
                    <a:pt x="537" y="774"/>
                    <a:pt x="545" y="770"/>
                    <a:pt x="543" y="756"/>
                  </a:cubicBezTo>
                  <a:cubicBezTo>
                    <a:pt x="529" y="753"/>
                    <a:pt x="540" y="775"/>
                    <a:pt x="526" y="767"/>
                  </a:cubicBezTo>
                  <a:close/>
                  <a:moveTo>
                    <a:pt x="526" y="747"/>
                  </a:moveTo>
                  <a:lnTo>
                    <a:pt x="526" y="747"/>
                  </a:lnTo>
                  <a:cubicBezTo>
                    <a:pt x="522" y="748"/>
                    <a:pt x="514" y="745"/>
                    <a:pt x="513" y="749"/>
                  </a:cubicBezTo>
                  <a:cubicBezTo>
                    <a:pt x="507" y="742"/>
                    <a:pt x="525" y="739"/>
                    <a:pt x="526" y="747"/>
                  </a:cubicBezTo>
                  <a:close/>
                  <a:moveTo>
                    <a:pt x="517" y="757"/>
                  </a:moveTo>
                  <a:lnTo>
                    <a:pt x="517" y="757"/>
                  </a:lnTo>
                  <a:cubicBezTo>
                    <a:pt x="515" y="750"/>
                    <a:pt x="523" y="749"/>
                    <a:pt x="526" y="753"/>
                  </a:cubicBezTo>
                  <a:cubicBezTo>
                    <a:pt x="526" y="758"/>
                    <a:pt x="521" y="757"/>
                    <a:pt x="517" y="757"/>
                  </a:cubicBezTo>
                  <a:close/>
                  <a:moveTo>
                    <a:pt x="531" y="776"/>
                  </a:moveTo>
                  <a:lnTo>
                    <a:pt x="531" y="776"/>
                  </a:lnTo>
                  <a:cubicBezTo>
                    <a:pt x="527" y="774"/>
                    <a:pt x="524" y="777"/>
                    <a:pt x="521" y="775"/>
                  </a:cubicBezTo>
                  <a:cubicBezTo>
                    <a:pt x="522" y="773"/>
                    <a:pt x="533" y="771"/>
                    <a:pt x="531" y="776"/>
                  </a:cubicBezTo>
                  <a:close/>
                  <a:moveTo>
                    <a:pt x="533" y="606"/>
                  </a:moveTo>
                  <a:lnTo>
                    <a:pt x="533" y="606"/>
                  </a:lnTo>
                  <a:cubicBezTo>
                    <a:pt x="536" y="621"/>
                    <a:pt x="537" y="639"/>
                    <a:pt x="540" y="654"/>
                  </a:cubicBezTo>
                  <a:cubicBezTo>
                    <a:pt x="534" y="664"/>
                    <a:pt x="522" y="667"/>
                    <a:pt x="517" y="678"/>
                  </a:cubicBezTo>
                  <a:cubicBezTo>
                    <a:pt x="515" y="683"/>
                    <a:pt x="525" y="684"/>
                    <a:pt x="520" y="687"/>
                  </a:cubicBezTo>
                  <a:cubicBezTo>
                    <a:pt x="518" y="683"/>
                    <a:pt x="513" y="683"/>
                    <a:pt x="513" y="678"/>
                  </a:cubicBezTo>
                  <a:cubicBezTo>
                    <a:pt x="515" y="663"/>
                    <a:pt x="532" y="664"/>
                    <a:pt x="534" y="651"/>
                  </a:cubicBezTo>
                  <a:cubicBezTo>
                    <a:pt x="537" y="637"/>
                    <a:pt x="524" y="621"/>
                    <a:pt x="528" y="600"/>
                  </a:cubicBezTo>
                  <a:cubicBezTo>
                    <a:pt x="492" y="597"/>
                    <a:pt x="516" y="652"/>
                    <a:pt x="507" y="680"/>
                  </a:cubicBezTo>
                  <a:cubicBezTo>
                    <a:pt x="514" y="695"/>
                    <a:pt x="537" y="693"/>
                    <a:pt x="551" y="685"/>
                  </a:cubicBezTo>
                  <a:cubicBezTo>
                    <a:pt x="548" y="676"/>
                    <a:pt x="551" y="667"/>
                    <a:pt x="554" y="659"/>
                  </a:cubicBezTo>
                  <a:cubicBezTo>
                    <a:pt x="544" y="651"/>
                    <a:pt x="549" y="625"/>
                    <a:pt x="546" y="609"/>
                  </a:cubicBezTo>
                  <a:cubicBezTo>
                    <a:pt x="540" y="609"/>
                    <a:pt x="536" y="603"/>
                    <a:pt x="533" y="606"/>
                  </a:cubicBezTo>
                  <a:close/>
                  <a:moveTo>
                    <a:pt x="531" y="685"/>
                  </a:moveTo>
                  <a:lnTo>
                    <a:pt x="531" y="685"/>
                  </a:lnTo>
                  <a:cubicBezTo>
                    <a:pt x="532" y="679"/>
                    <a:pt x="537" y="677"/>
                    <a:pt x="537" y="669"/>
                  </a:cubicBezTo>
                  <a:cubicBezTo>
                    <a:pt x="542" y="671"/>
                    <a:pt x="539" y="687"/>
                    <a:pt x="531" y="685"/>
                  </a:cubicBezTo>
                  <a:close/>
                  <a:moveTo>
                    <a:pt x="562" y="782"/>
                  </a:moveTo>
                  <a:lnTo>
                    <a:pt x="562" y="782"/>
                  </a:lnTo>
                  <a:cubicBezTo>
                    <a:pt x="562" y="756"/>
                    <a:pt x="560" y="746"/>
                    <a:pt x="562" y="727"/>
                  </a:cubicBezTo>
                  <a:cubicBezTo>
                    <a:pt x="560" y="727"/>
                    <a:pt x="560" y="725"/>
                    <a:pt x="557" y="726"/>
                  </a:cubicBezTo>
                  <a:cubicBezTo>
                    <a:pt x="559" y="745"/>
                    <a:pt x="556" y="765"/>
                    <a:pt x="562" y="782"/>
                  </a:cubicBezTo>
                  <a:close/>
                  <a:moveTo>
                    <a:pt x="562" y="717"/>
                  </a:moveTo>
                  <a:lnTo>
                    <a:pt x="562" y="717"/>
                  </a:lnTo>
                  <a:cubicBezTo>
                    <a:pt x="562" y="709"/>
                    <a:pt x="558" y="705"/>
                    <a:pt x="556" y="700"/>
                  </a:cubicBezTo>
                  <a:cubicBezTo>
                    <a:pt x="536" y="702"/>
                    <a:pt x="495" y="690"/>
                    <a:pt x="507" y="718"/>
                  </a:cubicBezTo>
                  <a:cubicBezTo>
                    <a:pt x="526" y="716"/>
                    <a:pt x="543" y="718"/>
                    <a:pt x="562" y="717"/>
                  </a:cubicBezTo>
                  <a:close/>
                  <a:moveTo>
                    <a:pt x="554" y="782"/>
                  </a:moveTo>
                  <a:lnTo>
                    <a:pt x="554" y="782"/>
                  </a:lnTo>
                  <a:cubicBezTo>
                    <a:pt x="552" y="764"/>
                    <a:pt x="558" y="739"/>
                    <a:pt x="551" y="726"/>
                  </a:cubicBezTo>
                  <a:cubicBezTo>
                    <a:pt x="552" y="738"/>
                    <a:pt x="545" y="770"/>
                    <a:pt x="554" y="782"/>
                  </a:cubicBezTo>
                  <a:close/>
                  <a:moveTo>
                    <a:pt x="579" y="530"/>
                  </a:moveTo>
                  <a:lnTo>
                    <a:pt x="579" y="530"/>
                  </a:lnTo>
                  <a:cubicBezTo>
                    <a:pt x="582" y="539"/>
                    <a:pt x="592" y="543"/>
                    <a:pt x="590" y="557"/>
                  </a:cubicBezTo>
                  <a:cubicBezTo>
                    <a:pt x="581" y="564"/>
                    <a:pt x="564" y="564"/>
                    <a:pt x="564" y="580"/>
                  </a:cubicBezTo>
                  <a:cubicBezTo>
                    <a:pt x="582" y="582"/>
                    <a:pt x="594" y="561"/>
                    <a:pt x="598" y="550"/>
                  </a:cubicBezTo>
                  <a:cubicBezTo>
                    <a:pt x="593" y="543"/>
                    <a:pt x="582" y="528"/>
                    <a:pt x="579" y="530"/>
                  </a:cubicBezTo>
                  <a:close/>
                  <a:moveTo>
                    <a:pt x="587" y="553"/>
                  </a:moveTo>
                  <a:lnTo>
                    <a:pt x="587" y="553"/>
                  </a:lnTo>
                  <a:cubicBezTo>
                    <a:pt x="582" y="541"/>
                    <a:pt x="571" y="522"/>
                    <a:pt x="559" y="512"/>
                  </a:cubicBezTo>
                  <a:cubicBezTo>
                    <a:pt x="563" y="527"/>
                    <a:pt x="575" y="536"/>
                    <a:pt x="580" y="550"/>
                  </a:cubicBezTo>
                  <a:cubicBezTo>
                    <a:pt x="575" y="559"/>
                    <a:pt x="556" y="560"/>
                    <a:pt x="560" y="573"/>
                  </a:cubicBezTo>
                  <a:cubicBezTo>
                    <a:pt x="568" y="565"/>
                    <a:pt x="580" y="562"/>
                    <a:pt x="587" y="553"/>
                  </a:cubicBezTo>
                  <a:close/>
                  <a:moveTo>
                    <a:pt x="524" y="523"/>
                  </a:moveTo>
                  <a:lnTo>
                    <a:pt x="524" y="523"/>
                  </a:lnTo>
                  <a:cubicBezTo>
                    <a:pt x="529" y="522"/>
                    <a:pt x="532" y="519"/>
                    <a:pt x="533" y="515"/>
                  </a:cubicBezTo>
                  <a:cubicBezTo>
                    <a:pt x="530" y="509"/>
                    <a:pt x="527" y="504"/>
                    <a:pt x="521" y="501"/>
                  </a:cubicBezTo>
                  <a:cubicBezTo>
                    <a:pt x="522" y="508"/>
                    <a:pt x="522" y="516"/>
                    <a:pt x="524" y="523"/>
                  </a:cubicBezTo>
                  <a:close/>
                  <a:moveTo>
                    <a:pt x="550" y="512"/>
                  </a:moveTo>
                  <a:lnTo>
                    <a:pt x="550" y="512"/>
                  </a:lnTo>
                  <a:cubicBezTo>
                    <a:pt x="538" y="519"/>
                    <a:pt x="527" y="527"/>
                    <a:pt x="520" y="538"/>
                  </a:cubicBezTo>
                  <a:cubicBezTo>
                    <a:pt x="524" y="555"/>
                    <a:pt x="543" y="556"/>
                    <a:pt x="557" y="563"/>
                  </a:cubicBezTo>
                  <a:cubicBezTo>
                    <a:pt x="564" y="559"/>
                    <a:pt x="568" y="554"/>
                    <a:pt x="576" y="551"/>
                  </a:cubicBezTo>
                  <a:cubicBezTo>
                    <a:pt x="570" y="536"/>
                    <a:pt x="561" y="523"/>
                    <a:pt x="550" y="512"/>
                  </a:cubicBezTo>
                  <a:close/>
                  <a:moveTo>
                    <a:pt x="524" y="448"/>
                  </a:moveTo>
                  <a:lnTo>
                    <a:pt x="524" y="448"/>
                  </a:lnTo>
                  <a:cubicBezTo>
                    <a:pt x="521" y="442"/>
                    <a:pt x="506" y="445"/>
                    <a:pt x="500" y="446"/>
                  </a:cubicBezTo>
                  <a:cubicBezTo>
                    <a:pt x="497" y="459"/>
                    <a:pt x="522" y="453"/>
                    <a:pt x="524" y="448"/>
                  </a:cubicBezTo>
                  <a:close/>
                  <a:moveTo>
                    <a:pt x="566" y="456"/>
                  </a:moveTo>
                  <a:lnTo>
                    <a:pt x="566" y="456"/>
                  </a:lnTo>
                  <a:cubicBezTo>
                    <a:pt x="559" y="451"/>
                    <a:pt x="536" y="453"/>
                    <a:pt x="527" y="455"/>
                  </a:cubicBezTo>
                  <a:lnTo>
                    <a:pt x="527" y="459"/>
                  </a:lnTo>
                  <a:cubicBezTo>
                    <a:pt x="536" y="460"/>
                    <a:pt x="561" y="465"/>
                    <a:pt x="566" y="456"/>
                  </a:cubicBezTo>
                  <a:close/>
                  <a:moveTo>
                    <a:pt x="526" y="475"/>
                  </a:moveTo>
                  <a:lnTo>
                    <a:pt x="526" y="475"/>
                  </a:lnTo>
                  <a:cubicBezTo>
                    <a:pt x="525" y="483"/>
                    <a:pt x="536" y="488"/>
                    <a:pt x="534" y="492"/>
                  </a:cubicBezTo>
                  <a:cubicBezTo>
                    <a:pt x="529" y="488"/>
                    <a:pt x="523" y="484"/>
                    <a:pt x="521" y="476"/>
                  </a:cubicBezTo>
                  <a:cubicBezTo>
                    <a:pt x="524" y="476"/>
                    <a:pt x="524" y="473"/>
                    <a:pt x="527" y="472"/>
                  </a:cubicBezTo>
                  <a:cubicBezTo>
                    <a:pt x="538" y="481"/>
                    <a:pt x="550" y="490"/>
                    <a:pt x="566" y="495"/>
                  </a:cubicBezTo>
                  <a:cubicBezTo>
                    <a:pt x="567" y="488"/>
                    <a:pt x="564" y="486"/>
                    <a:pt x="564" y="479"/>
                  </a:cubicBezTo>
                  <a:cubicBezTo>
                    <a:pt x="546" y="476"/>
                    <a:pt x="527" y="474"/>
                    <a:pt x="524" y="456"/>
                  </a:cubicBezTo>
                  <a:cubicBezTo>
                    <a:pt x="518" y="457"/>
                    <a:pt x="509" y="455"/>
                    <a:pt x="505" y="458"/>
                  </a:cubicBezTo>
                  <a:cubicBezTo>
                    <a:pt x="505" y="463"/>
                    <a:pt x="516" y="464"/>
                    <a:pt x="513" y="468"/>
                  </a:cubicBezTo>
                  <a:cubicBezTo>
                    <a:pt x="509" y="466"/>
                    <a:pt x="505" y="464"/>
                    <a:pt x="500" y="463"/>
                  </a:cubicBezTo>
                  <a:cubicBezTo>
                    <a:pt x="511" y="479"/>
                    <a:pt x="506" y="510"/>
                    <a:pt x="507" y="535"/>
                  </a:cubicBezTo>
                  <a:cubicBezTo>
                    <a:pt x="512" y="536"/>
                    <a:pt x="514" y="535"/>
                    <a:pt x="517" y="534"/>
                  </a:cubicBezTo>
                  <a:cubicBezTo>
                    <a:pt x="522" y="517"/>
                    <a:pt x="510" y="492"/>
                    <a:pt x="517" y="476"/>
                  </a:cubicBezTo>
                  <a:cubicBezTo>
                    <a:pt x="526" y="487"/>
                    <a:pt x="527" y="505"/>
                    <a:pt x="538" y="512"/>
                  </a:cubicBezTo>
                  <a:cubicBezTo>
                    <a:pt x="549" y="504"/>
                    <a:pt x="568" y="506"/>
                    <a:pt x="573" y="518"/>
                  </a:cubicBezTo>
                  <a:cubicBezTo>
                    <a:pt x="569" y="492"/>
                    <a:pt x="539" y="492"/>
                    <a:pt x="526" y="475"/>
                  </a:cubicBezTo>
                  <a:close/>
                  <a:moveTo>
                    <a:pt x="609" y="557"/>
                  </a:moveTo>
                  <a:lnTo>
                    <a:pt x="609" y="557"/>
                  </a:lnTo>
                  <a:cubicBezTo>
                    <a:pt x="596" y="559"/>
                    <a:pt x="591" y="570"/>
                    <a:pt x="586" y="580"/>
                  </a:cubicBezTo>
                  <a:cubicBezTo>
                    <a:pt x="585" y="584"/>
                    <a:pt x="596" y="583"/>
                    <a:pt x="592" y="586"/>
                  </a:cubicBezTo>
                  <a:cubicBezTo>
                    <a:pt x="588" y="584"/>
                    <a:pt x="582" y="584"/>
                    <a:pt x="577" y="586"/>
                  </a:cubicBezTo>
                  <a:cubicBezTo>
                    <a:pt x="579" y="590"/>
                    <a:pt x="575" y="593"/>
                    <a:pt x="576" y="596"/>
                  </a:cubicBezTo>
                  <a:cubicBezTo>
                    <a:pt x="573" y="591"/>
                    <a:pt x="572" y="585"/>
                    <a:pt x="563" y="586"/>
                  </a:cubicBezTo>
                  <a:cubicBezTo>
                    <a:pt x="556" y="572"/>
                    <a:pt x="548" y="558"/>
                    <a:pt x="528" y="556"/>
                  </a:cubicBezTo>
                  <a:cubicBezTo>
                    <a:pt x="535" y="567"/>
                    <a:pt x="546" y="575"/>
                    <a:pt x="547" y="593"/>
                  </a:cubicBezTo>
                  <a:cubicBezTo>
                    <a:pt x="543" y="590"/>
                    <a:pt x="532" y="588"/>
                    <a:pt x="530" y="595"/>
                  </a:cubicBezTo>
                  <a:cubicBezTo>
                    <a:pt x="536" y="603"/>
                    <a:pt x="556" y="610"/>
                    <a:pt x="569" y="616"/>
                  </a:cubicBezTo>
                  <a:cubicBezTo>
                    <a:pt x="571" y="610"/>
                    <a:pt x="566" y="599"/>
                    <a:pt x="564" y="592"/>
                  </a:cubicBezTo>
                  <a:cubicBezTo>
                    <a:pt x="575" y="603"/>
                    <a:pt x="575" y="620"/>
                    <a:pt x="576" y="639"/>
                  </a:cubicBezTo>
                  <a:cubicBezTo>
                    <a:pt x="583" y="641"/>
                    <a:pt x="591" y="643"/>
                    <a:pt x="599" y="644"/>
                  </a:cubicBezTo>
                  <a:cubicBezTo>
                    <a:pt x="603" y="620"/>
                    <a:pt x="599" y="587"/>
                    <a:pt x="610" y="570"/>
                  </a:cubicBezTo>
                  <a:cubicBezTo>
                    <a:pt x="610" y="581"/>
                    <a:pt x="607" y="592"/>
                    <a:pt x="606" y="603"/>
                  </a:cubicBezTo>
                  <a:cubicBezTo>
                    <a:pt x="605" y="621"/>
                    <a:pt x="601" y="649"/>
                    <a:pt x="615" y="652"/>
                  </a:cubicBezTo>
                  <a:cubicBezTo>
                    <a:pt x="616" y="627"/>
                    <a:pt x="615" y="601"/>
                    <a:pt x="623" y="583"/>
                  </a:cubicBezTo>
                  <a:cubicBezTo>
                    <a:pt x="623" y="586"/>
                    <a:pt x="621" y="587"/>
                    <a:pt x="622" y="592"/>
                  </a:cubicBezTo>
                  <a:cubicBezTo>
                    <a:pt x="630" y="595"/>
                    <a:pt x="632" y="594"/>
                    <a:pt x="642" y="595"/>
                  </a:cubicBezTo>
                  <a:cubicBezTo>
                    <a:pt x="640" y="577"/>
                    <a:pt x="623" y="566"/>
                    <a:pt x="616" y="557"/>
                  </a:cubicBezTo>
                  <a:cubicBezTo>
                    <a:pt x="634" y="563"/>
                    <a:pt x="641" y="580"/>
                    <a:pt x="649" y="596"/>
                  </a:cubicBezTo>
                  <a:cubicBezTo>
                    <a:pt x="658" y="595"/>
                    <a:pt x="660" y="597"/>
                    <a:pt x="664" y="596"/>
                  </a:cubicBezTo>
                  <a:cubicBezTo>
                    <a:pt x="664" y="591"/>
                    <a:pt x="663" y="587"/>
                    <a:pt x="659" y="586"/>
                  </a:cubicBezTo>
                  <a:cubicBezTo>
                    <a:pt x="659" y="588"/>
                    <a:pt x="660" y="591"/>
                    <a:pt x="658" y="592"/>
                  </a:cubicBezTo>
                  <a:cubicBezTo>
                    <a:pt x="661" y="583"/>
                    <a:pt x="648" y="589"/>
                    <a:pt x="648" y="583"/>
                  </a:cubicBezTo>
                  <a:lnTo>
                    <a:pt x="648" y="573"/>
                  </a:lnTo>
                  <a:cubicBezTo>
                    <a:pt x="651" y="572"/>
                    <a:pt x="654" y="572"/>
                    <a:pt x="654" y="569"/>
                  </a:cubicBezTo>
                  <a:cubicBezTo>
                    <a:pt x="649" y="550"/>
                    <a:pt x="613" y="524"/>
                    <a:pt x="603" y="553"/>
                  </a:cubicBezTo>
                  <a:cubicBezTo>
                    <a:pt x="604" y="555"/>
                    <a:pt x="608" y="555"/>
                    <a:pt x="609" y="557"/>
                  </a:cubicBezTo>
                  <a:close/>
                  <a:moveTo>
                    <a:pt x="595" y="613"/>
                  </a:moveTo>
                  <a:lnTo>
                    <a:pt x="595" y="613"/>
                  </a:lnTo>
                  <a:cubicBezTo>
                    <a:pt x="591" y="605"/>
                    <a:pt x="588" y="596"/>
                    <a:pt x="582" y="590"/>
                  </a:cubicBezTo>
                  <a:cubicBezTo>
                    <a:pt x="590" y="594"/>
                    <a:pt x="596" y="599"/>
                    <a:pt x="595" y="613"/>
                  </a:cubicBezTo>
                  <a:close/>
                  <a:moveTo>
                    <a:pt x="715" y="468"/>
                  </a:moveTo>
                  <a:lnTo>
                    <a:pt x="715" y="468"/>
                  </a:lnTo>
                  <a:cubicBezTo>
                    <a:pt x="727" y="466"/>
                    <a:pt x="741" y="466"/>
                    <a:pt x="749" y="459"/>
                  </a:cubicBezTo>
                  <a:cubicBezTo>
                    <a:pt x="738" y="428"/>
                    <a:pt x="722" y="403"/>
                    <a:pt x="685" y="397"/>
                  </a:cubicBezTo>
                  <a:cubicBezTo>
                    <a:pt x="681" y="406"/>
                    <a:pt x="676" y="413"/>
                    <a:pt x="677" y="427"/>
                  </a:cubicBezTo>
                  <a:cubicBezTo>
                    <a:pt x="699" y="432"/>
                    <a:pt x="708" y="449"/>
                    <a:pt x="715" y="468"/>
                  </a:cubicBezTo>
                  <a:close/>
                  <a:moveTo>
                    <a:pt x="718" y="488"/>
                  </a:moveTo>
                  <a:lnTo>
                    <a:pt x="718" y="488"/>
                  </a:lnTo>
                  <a:cubicBezTo>
                    <a:pt x="718" y="492"/>
                    <a:pt x="718" y="496"/>
                    <a:pt x="723" y="495"/>
                  </a:cubicBezTo>
                  <a:cubicBezTo>
                    <a:pt x="724" y="481"/>
                    <a:pt x="715" y="477"/>
                    <a:pt x="708" y="471"/>
                  </a:cubicBezTo>
                  <a:cubicBezTo>
                    <a:pt x="716" y="422"/>
                    <a:pt x="617" y="414"/>
                    <a:pt x="622" y="471"/>
                  </a:cubicBezTo>
                  <a:cubicBezTo>
                    <a:pt x="615" y="475"/>
                    <a:pt x="608" y="479"/>
                    <a:pt x="608" y="489"/>
                  </a:cubicBezTo>
                  <a:cubicBezTo>
                    <a:pt x="613" y="490"/>
                    <a:pt x="610" y="499"/>
                    <a:pt x="615" y="499"/>
                  </a:cubicBezTo>
                  <a:cubicBezTo>
                    <a:pt x="614" y="489"/>
                    <a:pt x="626" y="485"/>
                    <a:pt x="623" y="478"/>
                  </a:cubicBezTo>
                  <a:cubicBezTo>
                    <a:pt x="621" y="480"/>
                    <a:pt x="615" y="487"/>
                    <a:pt x="613" y="485"/>
                  </a:cubicBezTo>
                  <a:cubicBezTo>
                    <a:pt x="623" y="473"/>
                    <a:pt x="643" y="471"/>
                    <a:pt x="654" y="461"/>
                  </a:cubicBezTo>
                  <a:cubicBezTo>
                    <a:pt x="654" y="467"/>
                    <a:pt x="665" y="471"/>
                    <a:pt x="669" y="465"/>
                  </a:cubicBezTo>
                  <a:cubicBezTo>
                    <a:pt x="667" y="464"/>
                    <a:pt x="662" y="467"/>
                    <a:pt x="662" y="463"/>
                  </a:cubicBezTo>
                  <a:cubicBezTo>
                    <a:pt x="671" y="464"/>
                    <a:pt x="665" y="450"/>
                    <a:pt x="674" y="450"/>
                  </a:cubicBezTo>
                  <a:cubicBezTo>
                    <a:pt x="680" y="454"/>
                    <a:pt x="681" y="459"/>
                    <a:pt x="681" y="466"/>
                  </a:cubicBezTo>
                  <a:cubicBezTo>
                    <a:pt x="692" y="475"/>
                    <a:pt x="711" y="476"/>
                    <a:pt x="718" y="488"/>
                  </a:cubicBezTo>
                  <a:close/>
                  <a:moveTo>
                    <a:pt x="705" y="471"/>
                  </a:moveTo>
                  <a:lnTo>
                    <a:pt x="705" y="471"/>
                  </a:lnTo>
                  <a:cubicBezTo>
                    <a:pt x="697" y="469"/>
                    <a:pt x="688" y="469"/>
                    <a:pt x="685" y="462"/>
                  </a:cubicBezTo>
                  <a:cubicBezTo>
                    <a:pt x="690" y="464"/>
                    <a:pt x="695" y="466"/>
                    <a:pt x="700" y="468"/>
                  </a:cubicBezTo>
                  <a:cubicBezTo>
                    <a:pt x="703" y="468"/>
                    <a:pt x="700" y="463"/>
                    <a:pt x="701" y="461"/>
                  </a:cubicBezTo>
                  <a:cubicBezTo>
                    <a:pt x="703" y="463"/>
                    <a:pt x="705" y="466"/>
                    <a:pt x="705" y="471"/>
                  </a:cubicBezTo>
                  <a:close/>
                  <a:moveTo>
                    <a:pt x="677" y="559"/>
                  </a:moveTo>
                  <a:lnTo>
                    <a:pt x="677" y="559"/>
                  </a:lnTo>
                  <a:cubicBezTo>
                    <a:pt x="683" y="544"/>
                    <a:pt x="697" y="538"/>
                    <a:pt x="705" y="525"/>
                  </a:cubicBezTo>
                  <a:cubicBezTo>
                    <a:pt x="698" y="524"/>
                    <a:pt x="692" y="526"/>
                    <a:pt x="686" y="531"/>
                  </a:cubicBezTo>
                  <a:cubicBezTo>
                    <a:pt x="684" y="534"/>
                    <a:pt x="682" y="536"/>
                    <a:pt x="680" y="538"/>
                  </a:cubicBezTo>
                  <a:cubicBezTo>
                    <a:pt x="674" y="548"/>
                    <a:pt x="669" y="561"/>
                    <a:pt x="668" y="570"/>
                  </a:cubicBezTo>
                  <a:cubicBezTo>
                    <a:pt x="673" y="571"/>
                    <a:pt x="671" y="565"/>
                    <a:pt x="675" y="564"/>
                  </a:cubicBezTo>
                  <a:cubicBezTo>
                    <a:pt x="675" y="573"/>
                    <a:pt x="684" y="572"/>
                    <a:pt x="682" y="583"/>
                  </a:cubicBezTo>
                  <a:cubicBezTo>
                    <a:pt x="675" y="583"/>
                    <a:pt x="671" y="586"/>
                    <a:pt x="667" y="586"/>
                  </a:cubicBezTo>
                  <a:cubicBezTo>
                    <a:pt x="662" y="598"/>
                    <a:pt x="670" y="609"/>
                    <a:pt x="684" y="605"/>
                  </a:cubicBezTo>
                  <a:cubicBezTo>
                    <a:pt x="688" y="577"/>
                    <a:pt x="702" y="560"/>
                    <a:pt x="718" y="544"/>
                  </a:cubicBezTo>
                  <a:cubicBezTo>
                    <a:pt x="716" y="539"/>
                    <a:pt x="709" y="538"/>
                    <a:pt x="705" y="534"/>
                  </a:cubicBezTo>
                  <a:cubicBezTo>
                    <a:pt x="692" y="537"/>
                    <a:pt x="685" y="555"/>
                    <a:pt x="677" y="559"/>
                  </a:cubicBezTo>
                  <a:close/>
                  <a:moveTo>
                    <a:pt x="680" y="538"/>
                  </a:moveTo>
                  <a:lnTo>
                    <a:pt x="680" y="538"/>
                  </a:lnTo>
                  <a:cubicBezTo>
                    <a:pt x="682" y="536"/>
                    <a:pt x="684" y="533"/>
                    <a:pt x="686" y="531"/>
                  </a:cubicBezTo>
                  <a:cubicBezTo>
                    <a:pt x="696" y="517"/>
                    <a:pt x="700" y="494"/>
                    <a:pt x="700" y="478"/>
                  </a:cubicBezTo>
                  <a:cubicBezTo>
                    <a:pt x="680" y="468"/>
                    <a:pt x="652" y="464"/>
                    <a:pt x="632" y="476"/>
                  </a:cubicBezTo>
                  <a:cubicBezTo>
                    <a:pt x="628" y="509"/>
                    <a:pt x="639" y="540"/>
                    <a:pt x="661" y="544"/>
                  </a:cubicBezTo>
                  <a:cubicBezTo>
                    <a:pt x="669" y="546"/>
                    <a:pt x="675" y="543"/>
                    <a:pt x="680" y="538"/>
                  </a:cubicBezTo>
                  <a:close/>
                  <a:moveTo>
                    <a:pt x="656" y="527"/>
                  </a:moveTo>
                  <a:lnTo>
                    <a:pt x="656" y="527"/>
                  </a:lnTo>
                  <a:cubicBezTo>
                    <a:pt x="659" y="525"/>
                    <a:pt x="675" y="523"/>
                    <a:pt x="675" y="528"/>
                  </a:cubicBezTo>
                  <a:cubicBezTo>
                    <a:pt x="670" y="525"/>
                    <a:pt x="660" y="529"/>
                    <a:pt x="656" y="527"/>
                  </a:cubicBezTo>
                  <a:close/>
                  <a:moveTo>
                    <a:pt x="642" y="495"/>
                  </a:moveTo>
                  <a:lnTo>
                    <a:pt x="642" y="495"/>
                  </a:lnTo>
                  <a:cubicBezTo>
                    <a:pt x="643" y="490"/>
                    <a:pt x="649" y="496"/>
                    <a:pt x="655" y="494"/>
                  </a:cubicBezTo>
                  <a:cubicBezTo>
                    <a:pt x="655" y="497"/>
                    <a:pt x="653" y="499"/>
                    <a:pt x="649" y="499"/>
                  </a:cubicBezTo>
                  <a:cubicBezTo>
                    <a:pt x="644" y="501"/>
                    <a:pt x="647" y="494"/>
                    <a:pt x="642" y="495"/>
                  </a:cubicBezTo>
                  <a:close/>
                  <a:moveTo>
                    <a:pt x="658" y="485"/>
                  </a:moveTo>
                  <a:lnTo>
                    <a:pt x="658" y="485"/>
                  </a:lnTo>
                  <a:cubicBezTo>
                    <a:pt x="653" y="483"/>
                    <a:pt x="645" y="483"/>
                    <a:pt x="641" y="485"/>
                  </a:cubicBezTo>
                  <a:cubicBezTo>
                    <a:pt x="642" y="480"/>
                    <a:pt x="647" y="478"/>
                    <a:pt x="655" y="479"/>
                  </a:cubicBezTo>
                  <a:cubicBezTo>
                    <a:pt x="653" y="484"/>
                    <a:pt x="660" y="480"/>
                    <a:pt x="658" y="485"/>
                  </a:cubicBezTo>
                  <a:close/>
                  <a:moveTo>
                    <a:pt x="672" y="518"/>
                  </a:moveTo>
                  <a:lnTo>
                    <a:pt x="672" y="518"/>
                  </a:lnTo>
                  <a:lnTo>
                    <a:pt x="662" y="518"/>
                  </a:lnTo>
                  <a:cubicBezTo>
                    <a:pt x="664" y="514"/>
                    <a:pt x="673" y="516"/>
                    <a:pt x="671" y="508"/>
                  </a:cubicBezTo>
                  <a:cubicBezTo>
                    <a:pt x="674" y="509"/>
                    <a:pt x="671" y="515"/>
                    <a:pt x="672" y="518"/>
                  </a:cubicBezTo>
                  <a:close/>
                  <a:moveTo>
                    <a:pt x="691" y="485"/>
                  </a:moveTo>
                  <a:lnTo>
                    <a:pt x="691" y="485"/>
                  </a:lnTo>
                  <a:cubicBezTo>
                    <a:pt x="687" y="487"/>
                    <a:pt x="677" y="483"/>
                    <a:pt x="674" y="489"/>
                  </a:cubicBezTo>
                  <a:cubicBezTo>
                    <a:pt x="668" y="481"/>
                    <a:pt x="689" y="477"/>
                    <a:pt x="691" y="485"/>
                  </a:cubicBezTo>
                  <a:close/>
                  <a:moveTo>
                    <a:pt x="684" y="501"/>
                  </a:moveTo>
                  <a:lnTo>
                    <a:pt x="684" y="501"/>
                  </a:lnTo>
                  <a:cubicBezTo>
                    <a:pt x="681" y="500"/>
                    <a:pt x="679" y="498"/>
                    <a:pt x="677" y="497"/>
                  </a:cubicBezTo>
                  <a:cubicBezTo>
                    <a:pt x="680" y="495"/>
                    <a:pt x="687" y="493"/>
                    <a:pt x="690" y="495"/>
                  </a:cubicBezTo>
                  <a:cubicBezTo>
                    <a:pt x="688" y="498"/>
                    <a:pt x="684" y="498"/>
                    <a:pt x="684" y="501"/>
                  </a:cubicBezTo>
                  <a:close/>
                  <a:moveTo>
                    <a:pt x="828" y="703"/>
                  </a:moveTo>
                  <a:lnTo>
                    <a:pt x="828" y="703"/>
                  </a:lnTo>
                  <a:cubicBezTo>
                    <a:pt x="804" y="706"/>
                    <a:pt x="757" y="692"/>
                    <a:pt x="764" y="721"/>
                  </a:cubicBezTo>
                  <a:cubicBezTo>
                    <a:pt x="782" y="721"/>
                    <a:pt x="804" y="719"/>
                    <a:pt x="826" y="720"/>
                  </a:cubicBezTo>
                  <a:cubicBezTo>
                    <a:pt x="829" y="716"/>
                    <a:pt x="827" y="708"/>
                    <a:pt x="828" y="703"/>
                  </a:cubicBezTo>
                  <a:close/>
                  <a:moveTo>
                    <a:pt x="386" y="586"/>
                  </a:moveTo>
                  <a:lnTo>
                    <a:pt x="386" y="586"/>
                  </a:lnTo>
                  <a:cubicBezTo>
                    <a:pt x="386" y="594"/>
                    <a:pt x="377" y="601"/>
                    <a:pt x="382" y="609"/>
                  </a:cubicBezTo>
                  <a:lnTo>
                    <a:pt x="408" y="618"/>
                  </a:lnTo>
                  <a:cubicBezTo>
                    <a:pt x="414" y="606"/>
                    <a:pt x="408" y="589"/>
                    <a:pt x="413" y="577"/>
                  </a:cubicBezTo>
                  <a:cubicBezTo>
                    <a:pt x="452" y="572"/>
                    <a:pt x="463" y="601"/>
                    <a:pt x="465" y="633"/>
                  </a:cubicBezTo>
                  <a:cubicBezTo>
                    <a:pt x="473" y="738"/>
                    <a:pt x="459" y="868"/>
                    <a:pt x="465" y="975"/>
                  </a:cubicBezTo>
                  <a:cubicBezTo>
                    <a:pt x="473" y="977"/>
                    <a:pt x="489" y="978"/>
                    <a:pt x="497" y="975"/>
                  </a:cubicBezTo>
                  <a:cubicBezTo>
                    <a:pt x="498" y="922"/>
                    <a:pt x="496" y="857"/>
                    <a:pt x="498" y="803"/>
                  </a:cubicBezTo>
                  <a:cubicBezTo>
                    <a:pt x="501" y="743"/>
                    <a:pt x="495" y="667"/>
                    <a:pt x="498" y="616"/>
                  </a:cubicBezTo>
                  <a:cubicBezTo>
                    <a:pt x="500" y="592"/>
                    <a:pt x="482" y="582"/>
                    <a:pt x="474" y="564"/>
                  </a:cubicBezTo>
                  <a:cubicBezTo>
                    <a:pt x="479" y="552"/>
                    <a:pt x="490" y="547"/>
                    <a:pt x="498" y="538"/>
                  </a:cubicBezTo>
                  <a:lnTo>
                    <a:pt x="498" y="505"/>
                  </a:lnTo>
                  <a:cubicBezTo>
                    <a:pt x="459" y="522"/>
                    <a:pt x="423" y="556"/>
                    <a:pt x="383" y="577"/>
                  </a:cubicBezTo>
                  <a:cubicBezTo>
                    <a:pt x="412" y="555"/>
                    <a:pt x="443" y="534"/>
                    <a:pt x="472" y="512"/>
                  </a:cubicBezTo>
                  <a:cubicBezTo>
                    <a:pt x="481" y="506"/>
                    <a:pt x="497" y="501"/>
                    <a:pt x="498" y="486"/>
                  </a:cubicBezTo>
                  <a:cubicBezTo>
                    <a:pt x="467" y="504"/>
                    <a:pt x="442" y="528"/>
                    <a:pt x="410" y="546"/>
                  </a:cubicBezTo>
                  <a:cubicBezTo>
                    <a:pt x="409" y="522"/>
                    <a:pt x="415" y="501"/>
                    <a:pt x="412" y="481"/>
                  </a:cubicBezTo>
                  <a:cubicBezTo>
                    <a:pt x="411" y="478"/>
                    <a:pt x="412" y="471"/>
                    <a:pt x="406" y="471"/>
                  </a:cubicBezTo>
                  <a:cubicBezTo>
                    <a:pt x="398" y="495"/>
                    <a:pt x="417" y="548"/>
                    <a:pt x="393" y="557"/>
                  </a:cubicBezTo>
                  <a:cubicBezTo>
                    <a:pt x="394" y="552"/>
                    <a:pt x="391" y="552"/>
                    <a:pt x="392" y="547"/>
                  </a:cubicBezTo>
                  <a:cubicBezTo>
                    <a:pt x="394" y="543"/>
                    <a:pt x="401" y="544"/>
                    <a:pt x="403" y="540"/>
                  </a:cubicBezTo>
                  <a:cubicBezTo>
                    <a:pt x="404" y="532"/>
                    <a:pt x="397" y="532"/>
                    <a:pt x="396" y="527"/>
                  </a:cubicBezTo>
                  <a:cubicBezTo>
                    <a:pt x="397" y="523"/>
                    <a:pt x="404" y="526"/>
                    <a:pt x="402" y="520"/>
                  </a:cubicBezTo>
                  <a:cubicBezTo>
                    <a:pt x="402" y="516"/>
                    <a:pt x="393" y="521"/>
                    <a:pt x="393" y="517"/>
                  </a:cubicBezTo>
                  <a:cubicBezTo>
                    <a:pt x="394" y="511"/>
                    <a:pt x="391" y="509"/>
                    <a:pt x="392" y="504"/>
                  </a:cubicBezTo>
                  <a:cubicBezTo>
                    <a:pt x="393" y="499"/>
                    <a:pt x="403" y="502"/>
                    <a:pt x="402" y="495"/>
                  </a:cubicBezTo>
                  <a:cubicBezTo>
                    <a:pt x="402" y="489"/>
                    <a:pt x="394" y="492"/>
                    <a:pt x="395" y="485"/>
                  </a:cubicBezTo>
                  <a:cubicBezTo>
                    <a:pt x="397" y="485"/>
                    <a:pt x="399" y="484"/>
                    <a:pt x="400" y="482"/>
                  </a:cubicBezTo>
                  <a:cubicBezTo>
                    <a:pt x="396" y="479"/>
                    <a:pt x="388" y="481"/>
                    <a:pt x="382" y="481"/>
                  </a:cubicBezTo>
                  <a:cubicBezTo>
                    <a:pt x="389" y="489"/>
                    <a:pt x="380" y="487"/>
                    <a:pt x="380" y="498"/>
                  </a:cubicBezTo>
                  <a:cubicBezTo>
                    <a:pt x="382" y="501"/>
                    <a:pt x="389" y="500"/>
                    <a:pt x="389" y="505"/>
                  </a:cubicBezTo>
                  <a:cubicBezTo>
                    <a:pt x="390" y="514"/>
                    <a:pt x="387" y="519"/>
                    <a:pt x="380" y="520"/>
                  </a:cubicBezTo>
                  <a:cubicBezTo>
                    <a:pt x="379" y="526"/>
                    <a:pt x="387" y="522"/>
                    <a:pt x="386" y="528"/>
                  </a:cubicBezTo>
                  <a:cubicBezTo>
                    <a:pt x="383" y="531"/>
                    <a:pt x="379" y="532"/>
                    <a:pt x="380" y="540"/>
                  </a:cubicBezTo>
                  <a:cubicBezTo>
                    <a:pt x="380" y="545"/>
                    <a:pt x="389" y="542"/>
                    <a:pt x="389" y="547"/>
                  </a:cubicBezTo>
                  <a:cubicBezTo>
                    <a:pt x="390" y="566"/>
                    <a:pt x="369" y="574"/>
                    <a:pt x="386" y="586"/>
                  </a:cubicBezTo>
                  <a:close/>
                  <a:moveTo>
                    <a:pt x="396" y="579"/>
                  </a:moveTo>
                  <a:lnTo>
                    <a:pt x="396" y="579"/>
                  </a:lnTo>
                  <a:cubicBezTo>
                    <a:pt x="398" y="578"/>
                    <a:pt x="403" y="580"/>
                    <a:pt x="403" y="577"/>
                  </a:cubicBezTo>
                  <a:cubicBezTo>
                    <a:pt x="408" y="581"/>
                    <a:pt x="403" y="597"/>
                    <a:pt x="405" y="608"/>
                  </a:cubicBezTo>
                  <a:cubicBezTo>
                    <a:pt x="404" y="602"/>
                    <a:pt x="397" y="590"/>
                    <a:pt x="396" y="579"/>
                  </a:cubicBezTo>
                  <a:close/>
                  <a:moveTo>
                    <a:pt x="305" y="482"/>
                  </a:moveTo>
                  <a:lnTo>
                    <a:pt x="305" y="482"/>
                  </a:lnTo>
                  <a:cubicBezTo>
                    <a:pt x="301" y="483"/>
                    <a:pt x="294" y="480"/>
                    <a:pt x="292" y="484"/>
                  </a:cubicBezTo>
                  <a:cubicBezTo>
                    <a:pt x="301" y="489"/>
                    <a:pt x="288" y="492"/>
                    <a:pt x="291" y="499"/>
                  </a:cubicBezTo>
                  <a:cubicBezTo>
                    <a:pt x="300" y="499"/>
                    <a:pt x="297" y="511"/>
                    <a:pt x="303" y="514"/>
                  </a:cubicBezTo>
                  <a:cubicBezTo>
                    <a:pt x="298" y="502"/>
                    <a:pt x="308" y="503"/>
                    <a:pt x="310" y="494"/>
                  </a:cubicBezTo>
                  <a:cubicBezTo>
                    <a:pt x="306" y="490"/>
                    <a:pt x="303" y="489"/>
                    <a:pt x="305" y="482"/>
                  </a:cubicBezTo>
                  <a:close/>
                  <a:moveTo>
                    <a:pt x="301" y="583"/>
                  </a:moveTo>
                  <a:lnTo>
                    <a:pt x="301" y="583"/>
                  </a:lnTo>
                  <a:cubicBezTo>
                    <a:pt x="307" y="587"/>
                    <a:pt x="304" y="600"/>
                    <a:pt x="310" y="605"/>
                  </a:cubicBezTo>
                  <a:cubicBezTo>
                    <a:pt x="311" y="589"/>
                    <a:pt x="297" y="573"/>
                    <a:pt x="308" y="561"/>
                  </a:cubicBezTo>
                  <a:cubicBezTo>
                    <a:pt x="310" y="552"/>
                    <a:pt x="301" y="553"/>
                    <a:pt x="300" y="547"/>
                  </a:cubicBezTo>
                  <a:lnTo>
                    <a:pt x="300" y="550"/>
                  </a:lnTo>
                  <a:cubicBezTo>
                    <a:pt x="300" y="556"/>
                    <a:pt x="291" y="552"/>
                    <a:pt x="292" y="559"/>
                  </a:cubicBezTo>
                  <a:cubicBezTo>
                    <a:pt x="305" y="572"/>
                    <a:pt x="286" y="592"/>
                    <a:pt x="292" y="603"/>
                  </a:cubicBezTo>
                  <a:cubicBezTo>
                    <a:pt x="298" y="599"/>
                    <a:pt x="294" y="586"/>
                    <a:pt x="301" y="583"/>
                  </a:cubicBezTo>
                  <a:close/>
                  <a:moveTo>
                    <a:pt x="340" y="476"/>
                  </a:moveTo>
                  <a:lnTo>
                    <a:pt x="340" y="476"/>
                  </a:lnTo>
                  <a:cubicBezTo>
                    <a:pt x="342" y="479"/>
                    <a:pt x="349" y="479"/>
                    <a:pt x="351" y="476"/>
                  </a:cubicBezTo>
                  <a:cubicBezTo>
                    <a:pt x="352" y="474"/>
                    <a:pt x="350" y="473"/>
                    <a:pt x="350" y="471"/>
                  </a:cubicBezTo>
                  <a:cubicBezTo>
                    <a:pt x="344" y="470"/>
                    <a:pt x="339" y="471"/>
                    <a:pt x="340" y="476"/>
                  </a:cubicBezTo>
                  <a:close/>
                  <a:moveTo>
                    <a:pt x="366" y="476"/>
                  </a:moveTo>
                  <a:lnTo>
                    <a:pt x="366" y="476"/>
                  </a:lnTo>
                  <a:cubicBezTo>
                    <a:pt x="366" y="474"/>
                    <a:pt x="364" y="473"/>
                    <a:pt x="364" y="471"/>
                  </a:cubicBezTo>
                  <a:cubicBezTo>
                    <a:pt x="361" y="471"/>
                    <a:pt x="356" y="470"/>
                    <a:pt x="354" y="472"/>
                  </a:cubicBezTo>
                  <a:lnTo>
                    <a:pt x="354" y="476"/>
                  </a:lnTo>
                  <a:cubicBezTo>
                    <a:pt x="356" y="479"/>
                    <a:pt x="364" y="479"/>
                    <a:pt x="366" y="476"/>
                  </a:cubicBezTo>
                  <a:close/>
                  <a:moveTo>
                    <a:pt x="367" y="609"/>
                  </a:moveTo>
                  <a:lnTo>
                    <a:pt x="367" y="609"/>
                  </a:lnTo>
                  <a:cubicBezTo>
                    <a:pt x="365" y="600"/>
                    <a:pt x="358" y="591"/>
                    <a:pt x="366" y="583"/>
                  </a:cubicBezTo>
                  <a:cubicBezTo>
                    <a:pt x="362" y="582"/>
                    <a:pt x="359" y="579"/>
                    <a:pt x="360" y="573"/>
                  </a:cubicBezTo>
                  <a:cubicBezTo>
                    <a:pt x="357" y="572"/>
                    <a:pt x="357" y="576"/>
                    <a:pt x="353" y="574"/>
                  </a:cubicBezTo>
                  <a:cubicBezTo>
                    <a:pt x="352" y="571"/>
                    <a:pt x="351" y="568"/>
                    <a:pt x="351" y="563"/>
                  </a:cubicBezTo>
                  <a:cubicBezTo>
                    <a:pt x="356" y="562"/>
                    <a:pt x="361" y="563"/>
                    <a:pt x="361" y="559"/>
                  </a:cubicBezTo>
                  <a:cubicBezTo>
                    <a:pt x="362" y="551"/>
                    <a:pt x="351" y="555"/>
                    <a:pt x="349" y="550"/>
                  </a:cubicBezTo>
                  <a:cubicBezTo>
                    <a:pt x="349" y="547"/>
                    <a:pt x="347" y="541"/>
                    <a:pt x="350" y="541"/>
                  </a:cubicBezTo>
                  <a:cubicBezTo>
                    <a:pt x="356" y="541"/>
                    <a:pt x="362" y="542"/>
                    <a:pt x="366" y="540"/>
                  </a:cubicBezTo>
                  <a:cubicBezTo>
                    <a:pt x="368" y="531"/>
                    <a:pt x="363" y="529"/>
                    <a:pt x="359" y="525"/>
                  </a:cubicBezTo>
                  <a:cubicBezTo>
                    <a:pt x="358" y="521"/>
                    <a:pt x="364" y="521"/>
                    <a:pt x="360" y="517"/>
                  </a:cubicBezTo>
                  <a:cubicBezTo>
                    <a:pt x="350" y="522"/>
                    <a:pt x="360" y="530"/>
                    <a:pt x="356" y="538"/>
                  </a:cubicBezTo>
                  <a:cubicBezTo>
                    <a:pt x="357" y="529"/>
                    <a:pt x="350" y="527"/>
                    <a:pt x="354" y="518"/>
                  </a:cubicBezTo>
                  <a:cubicBezTo>
                    <a:pt x="353" y="516"/>
                    <a:pt x="347" y="518"/>
                    <a:pt x="347" y="515"/>
                  </a:cubicBezTo>
                  <a:lnTo>
                    <a:pt x="347" y="505"/>
                  </a:lnTo>
                  <a:cubicBezTo>
                    <a:pt x="352" y="501"/>
                    <a:pt x="365" y="504"/>
                    <a:pt x="366" y="497"/>
                  </a:cubicBezTo>
                  <a:cubicBezTo>
                    <a:pt x="365" y="490"/>
                    <a:pt x="354" y="494"/>
                    <a:pt x="351" y="489"/>
                  </a:cubicBezTo>
                  <a:cubicBezTo>
                    <a:pt x="351" y="484"/>
                    <a:pt x="357" y="486"/>
                    <a:pt x="359" y="482"/>
                  </a:cubicBezTo>
                  <a:cubicBezTo>
                    <a:pt x="350" y="480"/>
                    <a:pt x="337" y="479"/>
                    <a:pt x="330" y="481"/>
                  </a:cubicBezTo>
                  <a:cubicBezTo>
                    <a:pt x="330" y="486"/>
                    <a:pt x="337" y="484"/>
                    <a:pt x="338" y="488"/>
                  </a:cubicBezTo>
                  <a:cubicBezTo>
                    <a:pt x="335" y="493"/>
                    <a:pt x="323" y="490"/>
                    <a:pt x="323" y="498"/>
                  </a:cubicBezTo>
                  <a:cubicBezTo>
                    <a:pt x="328" y="506"/>
                    <a:pt x="350" y="498"/>
                    <a:pt x="344" y="517"/>
                  </a:cubicBezTo>
                  <a:cubicBezTo>
                    <a:pt x="338" y="517"/>
                    <a:pt x="336" y="519"/>
                    <a:pt x="330" y="517"/>
                  </a:cubicBezTo>
                  <a:cubicBezTo>
                    <a:pt x="326" y="521"/>
                    <a:pt x="333" y="521"/>
                    <a:pt x="331" y="527"/>
                  </a:cubicBezTo>
                  <a:cubicBezTo>
                    <a:pt x="327" y="526"/>
                    <a:pt x="326" y="529"/>
                    <a:pt x="323" y="530"/>
                  </a:cubicBezTo>
                  <a:lnTo>
                    <a:pt x="323" y="540"/>
                  </a:lnTo>
                  <a:cubicBezTo>
                    <a:pt x="329" y="546"/>
                    <a:pt x="337" y="538"/>
                    <a:pt x="343" y="541"/>
                  </a:cubicBezTo>
                  <a:cubicBezTo>
                    <a:pt x="342" y="546"/>
                    <a:pt x="345" y="554"/>
                    <a:pt x="340" y="554"/>
                  </a:cubicBezTo>
                  <a:lnTo>
                    <a:pt x="331" y="554"/>
                  </a:lnTo>
                  <a:cubicBezTo>
                    <a:pt x="332" y="557"/>
                    <a:pt x="330" y="557"/>
                    <a:pt x="330" y="560"/>
                  </a:cubicBezTo>
                  <a:cubicBezTo>
                    <a:pt x="331" y="560"/>
                    <a:pt x="332" y="561"/>
                    <a:pt x="331" y="563"/>
                  </a:cubicBezTo>
                  <a:cubicBezTo>
                    <a:pt x="336" y="563"/>
                    <a:pt x="342" y="561"/>
                    <a:pt x="343" y="566"/>
                  </a:cubicBezTo>
                  <a:cubicBezTo>
                    <a:pt x="343" y="571"/>
                    <a:pt x="339" y="574"/>
                    <a:pt x="337" y="577"/>
                  </a:cubicBezTo>
                  <a:cubicBezTo>
                    <a:pt x="334" y="577"/>
                    <a:pt x="335" y="573"/>
                    <a:pt x="331" y="574"/>
                  </a:cubicBezTo>
                  <a:cubicBezTo>
                    <a:pt x="331" y="580"/>
                    <a:pt x="328" y="581"/>
                    <a:pt x="327" y="586"/>
                  </a:cubicBezTo>
                  <a:cubicBezTo>
                    <a:pt x="337" y="591"/>
                    <a:pt x="318" y="600"/>
                    <a:pt x="326" y="608"/>
                  </a:cubicBezTo>
                  <a:cubicBezTo>
                    <a:pt x="334" y="597"/>
                    <a:pt x="336" y="580"/>
                    <a:pt x="349" y="573"/>
                  </a:cubicBezTo>
                  <a:cubicBezTo>
                    <a:pt x="354" y="585"/>
                    <a:pt x="358" y="600"/>
                    <a:pt x="367" y="609"/>
                  </a:cubicBezTo>
                  <a:close/>
                  <a:moveTo>
                    <a:pt x="331" y="535"/>
                  </a:moveTo>
                  <a:lnTo>
                    <a:pt x="331" y="535"/>
                  </a:lnTo>
                  <a:cubicBezTo>
                    <a:pt x="330" y="531"/>
                    <a:pt x="333" y="532"/>
                    <a:pt x="333" y="528"/>
                  </a:cubicBezTo>
                  <a:cubicBezTo>
                    <a:pt x="338" y="527"/>
                    <a:pt x="335" y="536"/>
                    <a:pt x="331" y="535"/>
                  </a:cubicBezTo>
                  <a:close/>
                  <a:moveTo>
                    <a:pt x="379" y="644"/>
                  </a:moveTo>
                  <a:lnTo>
                    <a:pt x="379" y="644"/>
                  </a:lnTo>
                  <a:cubicBezTo>
                    <a:pt x="367" y="623"/>
                    <a:pt x="359" y="598"/>
                    <a:pt x="346" y="579"/>
                  </a:cubicBezTo>
                  <a:cubicBezTo>
                    <a:pt x="333" y="603"/>
                    <a:pt x="320" y="625"/>
                    <a:pt x="305" y="646"/>
                  </a:cubicBezTo>
                  <a:cubicBezTo>
                    <a:pt x="328" y="636"/>
                    <a:pt x="329" y="604"/>
                    <a:pt x="347" y="590"/>
                  </a:cubicBezTo>
                  <a:cubicBezTo>
                    <a:pt x="359" y="607"/>
                    <a:pt x="362" y="632"/>
                    <a:pt x="379" y="644"/>
                  </a:cubicBezTo>
                  <a:close/>
                  <a:moveTo>
                    <a:pt x="370" y="471"/>
                  </a:moveTo>
                  <a:lnTo>
                    <a:pt x="370" y="471"/>
                  </a:lnTo>
                  <a:lnTo>
                    <a:pt x="370" y="475"/>
                  </a:lnTo>
                  <a:cubicBezTo>
                    <a:pt x="369" y="507"/>
                    <a:pt x="370" y="556"/>
                    <a:pt x="370" y="592"/>
                  </a:cubicBezTo>
                  <a:cubicBezTo>
                    <a:pt x="370" y="600"/>
                    <a:pt x="367" y="612"/>
                    <a:pt x="374" y="616"/>
                  </a:cubicBezTo>
                  <a:cubicBezTo>
                    <a:pt x="379" y="572"/>
                    <a:pt x="376" y="520"/>
                    <a:pt x="374" y="471"/>
                  </a:cubicBezTo>
                  <a:lnTo>
                    <a:pt x="370" y="471"/>
                  </a:lnTo>
                  <a:lnTo>
                    <a:pt x="370" y="471"/>
                  </a:lnTo>
                  <a:close/>
                  <a:moveTo>
                    <a:pt x="290" y="595"/>
                  </a:moveTo>
                  <a:lnTo>
                    <a:pt x="290" y="595"/>
                  </a:lnTo>
                  <a:cubicBezTo>
                    <a:pt x="290" y="571"/>
                    <a:pt x="286" y="547"/>
                    <a:pt x="291" y="521"/>
                  </a:cubicBezTo>
                  <a:cubicBezTo>
                    <a:pt x="293" y="523"/>
                    <a:pt x="298" y="522"/>
                    <a:pt x="298" y="525"/>
                  </a:cubicBezTo>
                  <a:cubicBezTo>
                    <a:pt x="296" y="529"/>
                    <a:pt x="290" y="530"/>
                    <a:pt x="292" y="538"/>
                  </a:cubicBezTo>
                  <a:cubicBezTo>
                    <a:pt x="296" y="540"/>
                    <a:pt x="299" y="542"/>
                    <a:pt x="301" y="546"/>
                  </a:cubicBezTo>
                  <a:cubicBezTo>
                    <a:pt x="302" y="542"/>
                    <a:pt x="305" y="541"/>
                    <a:pt x="308" y="540"/>
                  </a:cubicBezTo>
                  <a:cubicBezTo>
                    <a:pt x="310" y="529"/>
                    <a:pt x="303" y="526"/>
                    <a:pt x="308" y="518"/>
                  </a:cubicBezTo>
                  <a:cubicBezTo>
                    <a:pt x="302" y="518"/>
                    <a:pt x="292" y="520"/>
                    <a:pt x="288" y="517"/>
                  </a:cubicBezTo>
                  <a:lnTo>
                    <a:pt x="288" y="478"/>
                  </a:lnTo>
                  <a:cubicBezTo>
                    <a:pt x="294" y="476"/>
                    <a:pt x="307" y="481"/>
                    <a:pt x="308" y="475"/>
                  </a:cubicBezTo>
                  <a:cubicBezTo>
                    <a:pt x="310" y="467"/>
                    <a:pt x="299" y="473"/>
                    <a:pt x="297" y="469"/>
                  </a:cubicBezTo>
                  <a:cubicBezTo>
                    <a:pt x="302" y="470"/>
                    <a:pt x="311" y="467"/>
                    <a:pt x="314" y="471"/>
                  </a:cubicBezTo>
                  <a:cubicBezTo>
                    <a:pt x="311" y="518"/>
                    <a:pt x="314" y="573"/>
                    <a:pt x="315" y="618"/>
                  </a:cubicBezTo>
                  <a:cubicBezTo>
                    <a:pt x="325" y="580"/>
                    <a:pt x="314" y="520"/>
                    <a:pt x="320" y="471"/>
                  </a:cubicBezTo>
                  <a:cubicBezTo>
                    <a:pt x="323" y="475"/>
                    <a:pt x="327" y="480"/>
                    <a:pt x="337" y="478"/>
                  </a:cubicBezTo>
                  <a:cubicBezTo>
                    <a:pt x="339" y="474"/>
                    <a:pt x="334" y="469"/>
                    <a:pt x="337" y="469"/>
                  </a:cubicBezTo>
                  <a:cubicBezTo>
                    <a:pt x="350" y="471"/>
                    <a:pt x="366" y="468"/>
                    <a:pt x="380" y="468"/>
                  </a:cubicBezTo>
                  <a:cubicBezTo>
                    <a:pt x="392" y="468"/>
                    <a:pt x="423" y="475"/>
                    <a:pt x="420" y="458"/>
                  </a:cubicBezTo>
                  <a:cubicBezTo>
                    <a:pt x="394" y="457"/>
                    <a:pt x="367" y="458"/>
                    <a:pt x="340" y="459"/>
                  </a:cubicBezTo>
                  <a:cubicBezTo>
                    <a:pt x="323" y="460"/>
                    <a:pt x="285" y="454"/>
                    <a:pt x="272" y="465"/>
                  </a:cubicBezTo>
                  <a:cubicBezTo>
                    <a:pt x="272" y="471"/>
                    <a:pt x="280" y="468"/>
                    <a:pt x="282" y="472"/>
                  </a:cubicBezTo>
                  <a:cubicBezTo>
                    <a:pt x="283" y="521"/>
                    <a:pt x="282" y="570"/>
                    <a:pt x="284" y="618"/>
                  </a:cubicBezTo>
                  <a:cubicBezTo>
                    <a:pt x="290" y="613"/>
                    <a:pt x="290" y="600"/>
                    <a:pt x="290" y="595"/>
                  </a:cubicBezTo>
                  <a:close/>
                  <a:moveTo>
                    <a:pt x="681" y="224"/>
                  </a:moveTo>
                  <a:lnTo>
                    <a:pt x="681" y="224"/>
                  </a:lnTo>
                  <a:cubicBezTo>
                    <a:pt x="676" y="217"/>
                    <a:pt x="661" y="218"/>
                    <a:pt x="652" y="214"/>
                  </a:cubicBezTo>
                  <a:cubicBezTo>
                    <a:pt x="646" y="230"/>
                    <a:pt x="672" y="233"/>
                    <a:pt x="681" y="224"/>
                  </a:cubicBezTo>
                  <a:close/>
                  <a:moveTo>
                    <a:pt x="681" y="210"/>
                  </a:moveTo>
                  <a:lnTo>
                    <a:pt x="681" y="210"/>
                  </a:lnTo>
                  <a:cubicBezTo>
                    <a:pt x="674" y="207"/>
                    <a:pt x="663" y="202"/>
                    <a:pt x="656" y="203"/>
                  </a:cubicBezTo>
                  <a:cubicBezTo>
                    <a:pt x="656" y="217"/>
                    <a:pt x="670" y="216"/>
                    <a:pt x="681" y="218"/>
                  </a:cubicBezTo>
                  <a:lnTo>
                    <a:pt x="681" y="210"/>
                  </a:lnTo>
                  <a:lnTo>
                    <a:pt x="681" y="210"/>
                  </a:lnTo>
                  <a:close/>
                  <a:moveTo>
                    <a:pt x="680" y="198"/>
                  </a:moveTo>
                  <a:lnTo>
                    <a:pt x="680" y="198"/>
                  </a:lnTo>
                  <a:cubicBezTo>
                    <a:pt x="673" y="196"/>
                    <a:pt x="667" y="192"/>
                    <a:pt x="659" y="190"/>
                  </a:cubicBezTo>
                  <a:cubicBezTo>
                    <a:pt x="660" y="192"/>
                    <a:pt x="658" y="193"/>
                    <a:pt x="658" y="195"/>
                  </a:cubicBezTo>
                  <a:cubicBezTo>
                    <a:pt x="661" y="200"/>
                    <a:pt x="678" y="211"/>
                    <a:pt x="680" y="198"/>
                  </a:cubicBezTo>
                  <a:close/>
                  <a:moveTo>
                    <a:pt x="664" y="185"/>
                  </a:moveTo>
                  <a:lnTo>
                    <a:pt x="664" y="185"/>
                  </a:lnTo>
                  <a:cubicBezTo>
                    <a:pt x="667" y="188"/>
                    <a:pt x="670" y="191"/>
                    <a:pt x="675" y="193"/>
                  </a:cubicBezTo>
                  <a:cubicBezTo>
                    <a:pt x="682" y="184"/>
                    <a:pt x="666" y="174"/>
                    <a:pt x="664" y="185"/>
                  </a:cubicBezTo>
                  <a:close/>
                  <a:moveTo>
                    <a:pt x="633" y="149"/>
                  </a:moveTo>
                  <a:lnTo>
                    <a:pt x="633" y="149"/>
                  </a:lnTo>
                  <a:cubicBezTo>
                    <a:pt x="649" y="154"/>
                    <a:pt x="651" y="171"/>
                    <a:pt x="662" y="180"/>
                  </a:cubicBezTo>
                  <a:cubicBezTo>
                    <a:pt x="665" y="165"/>
                    <a:pt x="646" y="130"/>
                    <a:pt x="633" y="149"/>
                  </a:cubicBezTo>
                  <a:close/>
                  <a:moveTo>
                    <a:pt x="685" y="128"/>
                  </a:moveTo>
                  <a:lnTo>
                    <a:pt x="685" y="128"/>
                  </a:lnTo>
                  <a:cubicBezTo>
                    <a:pt x="688" y="124"/>
                    <a:pt x="695" y="125"/>
                    <a:pt x="692" y="116"/>
                  </a:cubicBezTo>
                  <a:cubicBezTo>
                    <a:pt x="686" y="113"/>
                    <a:pt x="691" y="122"/>
                    <a:pt x="685" y="121"/>
                  </a:cubicBezTo>
                  <a:cubicBezTo>
                    <a:pt x="684" y="105"/>
                    <a:pt x="657" y="114"/>
                    <a:pt x="648" y="116"/>
                  </a:cubicBezTo>
                  <a:cubicBezTo>
                    <a:pt x="644" y="118"/>
                    <a:pt x="650" y="129"/>
                    <a:pt x="642" y="126"/>
                  </a:cubicBezTo>
                  <a:cubicBezTo>
                    <a:pt x="650" y="141"/>
                    <a:pt x="652" y="160"/>
                    <a:pt x="677" y="158"/>
                  </a:cubicBezTo>
                  <a:cubicBezTo>
                    <a:pt x="682" y="150"/>
                    <a:pt x="687" y="142"/>
                    <a:pt x="685" y="128"/>
                  </a:cubicBezTo>
                  <a:close/>
                  <a:moveTo>
                    <a:pt x="654" y="122"/>
                  </a:moveTo>
                  <a:lnTo>
                    <a:pt x="654" y="122"/>
                  </a:lnTo>
                  <a:cubicBezTo>
                    <a:pt x="655" y="121"/>
                    <a:pt x="662" y="119"/>
                    <a:pt x="662" y="122"/>
                  </a:cubicBezTo>
                  <a:cubicBezTo>
                    <a:pt x="664" y="126"/>
                    <a:pt x="652" y="126"/>
                    <a:pt x="654" y="122"/>
                  </a:cubicBezTo>
                  <a:close/>
                  <a:moveTo>
                    <a:pt x="664" y="146"/>
                  </a:moveTo>
                  <a:lnTo>
                    <a:pt x="664" y="146"/>
                  </a:lnTo>
                  <a:cubicBezTo>
                    <a:pt x="669" y="147"/>
                    <a:pt x="669" y="148"/>
                    <a:pt x="674" y="146"/>
                  </a:cubicBezTo>
                  <a:cubicBezTo>
                    <a:pt x="676" y="151"/>
                    <a:pt x="662" y="151"/>
                    <a:pt x="664" y="146"/>
                  </a:cubicBezTo>
                  <a:close/>
                  <a:moveTo>
                    <a:pt x="681" y="122"/>
                  </a:moveTo>
                  <a:lnTo>
                    <a:pt x="681" y="122"/>
                  </a:lnTo>
                  <a:cubicBezTo>
                    <a:pt x="679" y="124"/>
                    <a:pt x="675" y="124"/>
                    <a:pt x="672" y="126"/>
                  </a:cubicBezTo>
                  <a:cubicBezTo>
                    <a:pt x="677" y="130"/>
                    <a:pt x="677" y="141"/>
                    <a:pt x="668" y="142"/>
                  </a:cubicBezTo>
                  <a:cubicBezTo>
                    <a:pt x="674" y="139"/>
                    <a:pt x="669" y="126"/>
                    <a:pt x="672" y="121"/>
                  </a:cubicBezTo>
                  <a:cubicBezTo>
                    <a:pt x="676" y="120"/>
                    <a:pt x="679" y="120"/>
                    <a:pt x="681" y="122"/>
                  </a:cubicBezTo>
                  <a:close/>
                  <a:moveTo>
                    <a:pt x="636" y="175"/>
                  </a:moveTo>
                  <a:lnTo>
                    <a:pt x="636" y="175"/>
                  </a:lnTo>
                  <a:cubicBezTo>
                    <a:pt x="641" y="177"/>
                    <a:pt x="642" y="183"/>
                    <a:pt x="645" y="187"/>
                  </a:cubicBezTo>
                  <a:cubicBezTo>
                    <a:pt x="649" y="187"/>
                    <a:pt x="654" y="188"/>
                    <a:pt x="656" y="185"/>
                  </a:cubicBezTo>
                  <a:cubicBezTo>
                    <a:pt x="657" y="169"/>
                    <a:pt x="643" y="168"/>
                    <a:pt x="641" y="155"/>
                  </a:cubicBezTo>
                  <a:cubicBezTo>
                    <a:pt x="629" y="158"/>
                    <a:pt x="622" y="171"/>
                    <a:pt x="626" y="185"/>
                  </a:cubicBezTo>
                  <a:cubicBezTo>
                    <a:pt x="630" y="186"/>
                    <a:pt x="632" y="188"/>
                    <a:pt x="636" y="187"/>
                  </a:cubicBezTo>
                  <a:cubicBezTo>
                    <a:pt x="640" y="183"/>
                    <a:pt x="636" y="180"/>
                    <a:pt x="636" y="175"/>
                  </a:cubicBezTo>
                  <a:close/>
                  <a:moveTo>
                    <a:pt x="659" y="83"/>
                  </a:moveTo>
                  <a:lnTo>
                    <a:pt x="659" y="83"/>
                  </a:lnTo>
                  <a:cubicBezTo>
                    <a:pt x="660" y="88"/>
                    <a:pt x="663" y="89"/>
                    <a:pt x="662" y="95"/>
                  </a:cubicBezTo>
                  <a:cubicBezTo>
                    <a:pt x="647" y="100"/>
                    <a:pt x="628" y="101"/>
                    <a:pt x="625" y="119"/>
                  </a:cubicBezTo>
                  <a:cubicBezTo>
                    <a:pt x="629" y="119"/>
                    <a:pt x="637" y="126"/>
                    <a:pt x="638" y="119"/>
                  </a:cubicBezTo>
                  <a:cubicBezTo>
                    <a:pt x="639" y="115"/>
                    <a:pt x="631" y="120"/>
                    <a:pt x="632" y="116"/>
                  </a:cubicBezTo>
                  <a:cubicBezTo>
                    <a:pt x="648" y="104"/>
                    <a:pt x="689" y="105"/>
                    <a:pt x="705" y="116"/>
                  </a:cubicBezTo>
                  <a:cubicBezTo>
                    <a:pt x="701" y="118"/>
                    <a:pt x="695" y="114"/>
                    <a:pt x="694" y="122"/>
                  </a:cubicBezTo>
                  <a:cubicBezTo>
                    <a:pt x="700" y="126"/>
                    <a:pt x="708" y="122"/>
                    <a:pt x="711" y="118"/>
                  </a:cubicBezTo>
                  <a:cubicBezTo>
                    <a:pt x="709" y="95"/>
                    <a:pt x="670" y="104"/>
                    <a:pt x="672" y="82"/>
                  </a:cubicBezTo>
                  <a:cubicBezTo>
                    <a:pt x="668" y="82"/>
                    <a:pt x="662" y="81"/>
                    <a:pt x="659" y="83"/>
                  </a:cubicBezTo>
                  <a:close/>
                  <a:moveTo>
                    <a:pt x="700" y="174"/>
                  </a:moveTo>
                  <a:lnTo>
                    <a:pt x="700" y="174"/>
                  </a:lnTo>
                  <a:cubicBezTo>
                    <a:pt x="696" y="178"/>
                    <a:pt x="692" y="181"/>
                    <a:pt x="691" y="188"/>
                  </a:cubicBezTo>
                  <a:cubicBezTo>
                    <a:pt x="695" y="191"/>
                    <a:pt x="705" y="190"/>
                    <a:pt x="710" y="188"/>
                  </a:cubicBezTo>
                  <a:cubicBezTo>
                    <a:pt x="713" y="177"/>
                    <a:pt x="712" y="160"/>
                    <a:pt x="704" y="155"/>
                  </a:cubicBezTo>
                  <a:cubicBezTo>
                    <a:pt x="698" y="154"/>
                    <a:pt x="697" y="165"/>
                    <a:pt x="692" y="161"/>
                  </a:cubicBezTo>
                  <a:cubicBezTo>
                    <a:pt x="692" y="151"/>
                    <a:pt x="702" y="153"/>
                    <a:pt x="704" y="145"/>
                  </a:cubicBezTo>
                  <a:cubicBezTo>
                    <a:pt x="686" y="135"/>
                    <a:pt x="683" y="164"/>
                    <a:pt x="665" y="164"/>
                  </a:cubicBezTo>
                  <a:cubicBezTo>
                    <a:pt x="666" y="169"/>
                    <a:pt x="668" y="175"/>
                    <a:pt x="674" y="175"/>
                  </a:cubicBezTo>
                  <a:cubicBezTo>
                    <a:pt x="675" y="169"/>
                    <a:pt x="684" y="163"/>
                    <a:pt x="691" y="167"/>
                  </a:cubicBezTo>
                  <a:cubicBezTo>
                    <a:pt x="677" y="167"/>
                    <a:pt x="673" y="190"/>
                    <a:pt x="687" y="188"/>
                  </a:cubicBezTo>
                  <a:cubicBezTo>
                    <a:pt x="689" y="182"/>
                    <a:pt x="694" y="167"/>
                    <a:pt x="700" y="174"/>
                  </a:cubicBezTo>
                  <a:close/>
                  <a:moveTo>
                    <a:pt x="833" y="233"/>
                  </a:moveTo>
                  <a:lnTo>
                    <a:pt x="833" y="233"/>
                  </a:lnTo>
                  <a:cubicBezTo>
                    <a:pt x="834" y="246"/>
                    <a:pt x="834" y="267"/>
                    <a:pt x="832" y="276"/>
                  </a:cubicBezTo>
                  <a:cubicBezTo>
                    <a:pt x="828" y="260"/>
                    <a:pt x="815" y="246"/>
                    <a:pt x="809" y="237"/>
                  </a:cubicBezTo>
                  <a:cubicBezTo>
                    <a:pt x="816" y="236"/>
                    <a:pt x="829" y="241"/>
                    <a:pt x="831" y="234"/>
                  </a:cubicBezTo>
                  <a:cubicBezTo>
                    <a:pt x="786" y="225"/>
                    <a:pt x="717" y="233"/>
                    <a:pt x="684" y="229"/>
                  </a:cubicBezTo>
                  <a:cubicBezTo>
                    <a:pt x="682" y="234"/>
                    <a:pt x="690" y="237"/>
                    <a:pt x="685" y="240"/>
                  </a:cubicBezTo>
                  <a:cubicBezTo>
                    <a:pt x="685" y="221"/>
                    <a:pt x="665" y="238"/>
                    <a:pt x="655" y="229"/>
                  </a:cubicBezTo>
                  <a:cubicBezTo>
                    <a:pt x="650" y="228"/>
                    <a:pt x="648" y="238"/>
                    <a:pt x="645" y="234"/>
                  </a:cubicBezTo>
                  <a:cubicBezTo>
                    <a:pt x="640" y="234"/>
                    <a:pt x="639" y="226"/>
                    <a:pt x="628" y="229"/>
                  </a:cubicBezTo>
                  <a:cubicBezTo>
                    <a:pt x="628" y="232"/>
                    <a:pt x="625" y="233"/>
                    <a:pt x="626" y="237"/>
                  </a:cubicBezTo>
                  <a:cubicBezTo>
                    <a:pt x="644" y="238"/>
                    <a:pt x="656" y="245"/>
                    <a:pt x="681" y="246"/>
                  </a:cubicBezTo>
                  <a:cubicBezTo>
                    <a:pt x="668" y="254"/>
                    <a:pt x="660" y="246"/>
                    <a:pt x="646" y="244"/>
                  </a:cubicBezTo>
                  <a:cubicBezTo>
                    <a:pt x="641" y="253"/>
                    <a:pt x="624" y="256"/>
                    <a:pt x="626" y="267"/>
                  </a:cubicBezTo>
                  <a:cubicBezTo>
                    <a:pt x="622" y="256"/>
                    <a:pt x="608" y="245"/>
                    <a:pt x="605" y="237"/>
                  </a:cubicBezTo>
                  <a:cubicBezTo>
                    <a:pt x="612" y="235"/>
                    <a:pt x="626" y="239"/>
                    <a:pt x="625" y="229"/>
                  </a:cubicBezTo>
                  <a:cubicBezTo>
                    <a:pt x="581" y="224"/>
                    <a:pt x="529" y="230"/>
                    <a:pt x="488" y="229"/>
                  </a:cubicBezTo>
                  <a:cubicBezTo>
                    <a:pt x="448" y="258"/>
                    <a:pt x="407" y="288"/>
                    <a:pt x="369" y="319"/>
                  </a:cubicBezTo>
                  <a:cubicBezTo>
                    <a:pt x="392" y="307"/>
                    <a:pt x="430" y="290"/>
                    <a:pt x="455" y="309"/>
                  </a:cubicBezTo>
                  <a:cubicBezTo>
                    <a:pt x="469" y="319"/>
                    <a:pt x="466" y="356"/>
                    <a:pt x="467" y="381"/>
                  </a:cubicBezTo>
                  <a:cubicBezTo>
                    <a:pt x="468" y="423"/>
                    <a:pt x="464" y="469"/>
                    <a:pt x="468" y="502"/>
                  </a:cubicBezTo>
                  <a:cubicBezTo>
                    <a:pt x="480" y="498"/>
                    <a:pt x="487" y="488"/>
                    <a:pt x="498" y="482"/>
                  </a:cubicBezTo>
                  <a:cubicBezTo>
                    <a:pt x="499" y="469"/>
                    <a:pt x="496" y="453"/>
                    <a:pt x="500" y="442"/>
                  </a:cubicBezTo>
                  <a:cubicBezTo>
                    <a:pt x="513" y="439"/>
                    <a:pt x="525" y="445"/>
                    <a:pt x="531" y="436"/>
                  </a:cubicBezTo>
                  <a:cubicBezTo>
                    <a:pt x="525" y="429"/>
                    <a:pt x="502" y="437"/>
                    <a:pt x="497" y="436"/>
                  </a:cubicBezTo>
                  <a:cubicBezTo>
                    <a:pt x="491" y="399"/>
                    <a:pt x="507" y="376"/>
                    <a:pt x="527" y="361"/>
                  </a:cubicBezTo>
                  <a:cubicBezTo>
                    <a:pt x="511" y="350"/>
                    <a:pt x="489" y="333"/>
                    <a:pt x="500" y="305"/>
                  </a:cubicBezTo>
                  <a:cubicBezTo>
                    <a:pt x="511" y="334"/>
                    <a:pt x="531" y="353"/>
                    <a:pt x="564" y="360"/>
                  </a:cubicBezTo>
                  <a:cubicBezTo>
                    <a:pt x="535" y="374"/>
                    <a:pt x="500" y="390"/>
                    <a:pt x="501" y="430"/>
                  </a:cubicBezTo>
                  <a:lnTo>
                    <a:pt x="511" y="430"/>
                  </a:lnTo>
                  <a:cubicBezTo>
                    <a:pt x="531" y="358"/>
                    <a:pt x="640" y="374"/>
                    <a:pt x="662" y="305"/>
                  </a:cubicBezTo>
                  <a:lnTo>
                    <a:pt x="649" y="305"/>
                  </a:lnTo>
                  <a:cubicBezTo>
                    <a:pt x="641" y="321"/>
                    <a:pt x="630" y="334"/>
                    <a:pt x="612" y="341"/>
                  </a:cubicBezTo>
                  <a:cubicBezTo>
                    <a:pt x="625" y="324"/>
                    <a:pt x="637" y="298"/>
                    <a:pt x="628" y="270"/>
                  </a:cubicBezTo>
                  <a:cubicBezTo>
                    <a:pt x="629" y="276"/>
                    <a:pt x="639" y="274"/>
                    <a:pt x="646" y="275"/>
                  </a:cubicBezTo>
                  <a:cubicBezTo>
                    <a:pt x="651" y="277"/>
                    <a:pt x="650" y="285"/>
                    <a:pt x="656" y="285"/>
                  </a:cubicBezTo>
                  <a:cubicBezTo>
                    <a:pt x="663" y="280"/>
                    <a:pt x="668" y="289"/>
                    <a:pt x="671" y="279"/>
                  </a:cubicBezTo>
                  <a:cubicBezTo>
                    <a:pt x="671" y="284"/>
                    <a:pt x="674" y="286"/>
                    <a:pt x="680" y="285"/>
                  </a:cubicBezTo>
                  <a:cubicBezTo>
                    <a:pt x="683" y="281"/>
                    <a:pt x="681" y="275"/>
                    <a:pt x="677" y="275"/>
                  </a:cubicBezTo>
                  <a:cubicBezTo>
                    <a:pt x="683" y="276"/>
                    <a:pt x="683" y="271"/>
                    <a:pt x="688" y="270"/>
                  </a:cubicBezTo>
                  <a:cubicBezTo>
                    <a:pt x="688" y="281"/>
                    <a:pt x="707" y="271"/>
                    <a:pt x="707" y="272"/>
                  </a:cubicBezTo>
                  <a:cubicBezTo>
                    <a:pt x="705" y="279"/>
                    <a:pt x="703" y="287"/>
                    <a:pt x="704" y="296"/>
                  </a:cubicBezTo>
                  <a:cubicBezTo>
                    <a:pt x="682" y="298"/>
                    <a:pt x="655" y="290"/>
                    <a:pt x="633" y="299"/>
                  </a:cubicBezTo>
                  <a:cubicBezTo>
                    <a:pt x="654" y="303"/>
                    <a:pt x="687" y="299"/>
                    <a:pt x="705" y="301"/>
                  </a:cubicBezTo>
                  <a:cubicBezTo>
                    <a:pt x="706" y="316"/>
                    <a:pt x="721" y="335"/>
                    <a:pt x="727" y="344"/>
                  </a:cubicBezTo>
                  <a:cubicBezTo>
                    <a:pt x="706" y="338"/>
                    <a:pt x="693" y="324"/>
                    <a:pt x="684" y="306"/>
                  </a:cubicBezTo>
                  <a:cubicBezTo>
                    <a:pt x="679" y="306"/>
                    <a:pt x="674" y="304"/>
                    <a:pt x="668" y="305"/>
                  </a:cubicBezTo>
                  <a:cubicBezTo>
                    <a:pt x="669" y="358"/>
                    <a:pt x="597" y="351"/>
                    <a:pt x="585" y="396"/>
                  </a:cubicBezTo>
                  <a:cubicBezTo>
                    <a:pt x="557" y="377"/>
                    <a:pt x="525" y="403"/>
                    <a:pt x="521" y="430"/>
                  </a:cubicBezTo>
                  <a:cubicBezTo>
                    <a:pt x="534" y="415"/>
                    <a:pt x="548" y="387"/>
                    <a:pt x="574" y="394"/>
                  </a:cubicBezTo>
                  <a:cubicBezTo>
                    <a:pt x="580" y="396"/>
                    <a:pt x="584" y="405"/>
                    <a:pt x="592" y="401"/>
                  </a:cubicBezTo>
                  <a:cubicBezTo>
                    <a:pt x="594" y="397"/>
                    <a:pt x="593" y="388"/>
                    <a:pt x="595" y="383"/>
                  </a:cubicBezTo>
                  <a:cubicBezTo>
                    <a:pt x="615" y="362"/>
                    <a:pt x="650" y="355"/>
                    <a:pt x="667" y="331"/>
                  </a:cubicBezTo>
                  <a:cubicBezTo>
                    <a:pt x="667" y="331"/>
                    <a:pt x="667" y="331"/>
                    <a:pt x="667" y="331"/>
                  </a:cubicBezTo>
                  <a:cubicBezTo>
                    <a:pt x="667" y="331"/>
                    <a:pt x="667" y="331"/>
                    <a:pt x="667" y="331"/>
                  </a:cubicBezTo>
                  <a:cubicBezTo>
                    <a:pt x="669" y="328"/>
                    <a:pt x="671" y="325"/>
                    <a:pt x="672" y="321"/>
                  </a:cubicBezTo>
                  <a:cubicBezTo>
                    <a:pt x="706" y="371"/>
                    <a:pt x="798" y="363"/>
                    <a:pt x="818" y="427"/>
                  </a:cubicBezTo>
                  <a:lnTo>
                    <a:pt x="829" y="427"/>
                  </a:lnTo>
                  <a:cubicBezTo>
                    <a:pt x="824" y="388"/>
                    <a:pt x="794" y="373"/>
                    <a:pt x="766" y="357"/>
                  </a:cubicBezTo>
                  <a:cubicBezTo>
                    <a:pt x="799" y="353"/>
                    <a:pt x="824" y="340"/>
                    <a:pt x="832" y="311"/>
                  </a:cubicBezTo>
                  <a:cubicBezTo>
                    <a:pt x="839" y="336"/>
                    <a:pt x="815" y="353"/>
                    <a:pt x="798" y="363"/>
                  </a:cubicBezTo>
                  <a:cubicBezTo>
                    <a:pt x="810" y="373"/>
                    <a:pt x="827" y="380"/>
                    <a:pt x="832" y="397"/>
                  </a:cubicBezTo>
                  <a:cubicBezTo>
                    <a:pt x="838" y="418"/>
                    <a:pt x="830" y="442"/>
                    <a:pt x="832" y="465"/>
                  </a:cubicBezTo>
                  <a:cubicBezTo>
                    <a:pt x="823" y="465"/>
                    <a:pt x="818" y="477"/>
                    <a:pt x="809" y="472"/>
                  </a:cubicBezTo>
                  <a:cubicBezTo>
                    <a:pt x="817" y="469"/>
                    <a:pt x="826" y="468"/>
                    <a:pt x="828" y="459"/>
                  </a:cubicBezTo>
                  <a:cubicBezTo>
                    <a:pt x="818" y="459"/>
                    <a:pt x="829" y="458"/>
                    <a:pt x="828" y="453"/>
                  </a:cubicBezTo>
                  <a:lnTo>
                    <a:pt x="759" y="453"/>
                  </a:lnTo>
                  <a:cubicBezTo>
                    <a:pt x="747" y="420"/>
                    <a:pt x="721" y="391"/>
                    <a:pt x="687" y="384"/>
                  </a:cubicBezTo>
                  <a:cubicBezTo>
                    <a:pt x="630" y="373"/>
                    <a:pt x="571" y="413"/>
                    <a:pt x="569" y="468"/>
                  </a:cubicBezTo>
                  <a:cubicBezTo>
                    <a:pt x="567" y="501"/>
                    <a:pt x="579" y="533"/>
                    <a:pt x="603" y="544"/>
                  </a:cubicBezTo>
                  <a:cubicBezTo>
                    <a:pt x="592" y="526"/>
                    <a:pt x="579" y="513"/>
                    <a:pt x="576" y="489"/>
                  </a:cubicBezTo>
                  <a:cubicBezTo>
                    <a:pt x="570" y="446"/>
                    <a:pt x="596" y="412"/>
                    <a:pt x="626" y="396"/>
                  </a:cubicBezTo>
                  <a:cubicBezTo>
                    <a:pt x="703" y="371"/>
                    <a:pt x="768" y="429"/>
                    <a:pt x="750" y="498"/>
                  </a:cubicBezTo>
                  <a:cubicBezTo>
                    <a:pt x="748" y="489"/>
                    <a:pt x="737" y="490"/>
                    <a:pt x="728" y="488"/>
                  </a:cubicBezTo>
                  <a:cubicBezTo>
                    <a:pt x="728" y="506"/>
                    <a:pt x="713" y="510"/>
                    <a:pt x="701" y="517"/>
                  </a:cubicBezTo>
                  <a:cubicBezTo>
                    <a:pt x="713" y="518"/>
                    <a:pt x="712" y="533"/>
                    <a:pt x="720" y="538"/>
                  </a:cubicBezTo>
                  <a:cubicBezTo>
                    <a:pt x="738" y="534"/>
                    <a:pt x="742" y="514"/>
                    <a:pt x="750" y="499"/>
                  </a:cubicBezTo>
                  <a:cubicBezTo>
                    <a:pt x="750" y="522"/>
                    <a:pt x="734" y="527"/>
                    <a:pt x="728" y="544"/>
                  </a:cubicBezTo>
                  <a:cubicBezTo>
                    <a:pt x="752" y="535"/>
                    <a:pt x="762" y="495"/>
                    <a:pt x="760" y="461"/>
                  </a:cubicBezTo>
                  <a:cubicBezTo>
                    <a:pt x="774" y="462"/>
                    <a:pt x="786" y="457"/>
                    <a:pt x="796" y="462"/>
                  </a:cubicBezTo>
                  <a:cubicBezTo>
                    <a:pt x="795" y="482"/>
                    <a:pt x="762" y="470"/>
                    <a:pt x="763" y="492"/>
                  </a:cubicBezTo>
                  <a:cubicBezTo>
                    <a:pt x="779" y="488"/>
                    <a:pt x="788" y="477"/>
                    <a:pt x="802" y="471"/>
                  </a:cubicBezTo>
                  <a:cubicBezTo>
                    <a:pt x="798" y="485"/>
                    <a:pt x="760" y="489"/>
                    <a:pt x="760" y="505"/>
                  </a:cubicBezTo>
                  <a:cubicBezTo>
                    <a:pt x="760" y="512"/>
                    <a:pt x="771" y="519"/>
                    <a:pt x="779" y="518"/>
                  </a:cubicBezTo>
                  <a:cubicBezTo>
                    <a:pt x="774" y="529"/>
                    <a:pt x="763" y="516"/>
                    <a:pt x="757" y="514"/>
                  </a:cubicBezTo>
                  <a:cubicBezTo>
                    <a:pt x="751" y="527"/>
                    <a:pt x="744" y="538"/>
                    <a:pt x="736" y="548"/>
                  </a:cubicBezTo>
                  <a:cubicBezTo>
                    <a:pt x="742" y="562"/>
                    <a:pt x="759" y="572"/>
                    <a:pt x="754" y="592"/>
                  </a:cubicBezTo>
                  <a:cubicBezTo>
                    <a:pt x="767" y="616"/>
                    <a:pt x="771" y="657"/>
                    <a:pt x="772" y="690"/>
                  </a:cubicBezTo>
                  <a:cubicBezTo>
                    <a:pt x="782" y="693"/>
                    <a:pt x="797" y="692"/>
                    <a:pt x="805" y="698"/>
                  </a:cubicBezTo>
                  <a:cubicBezTo>
                    <a:pt x="809" y="692"/>
                    <a:pt x="817" y="689"/>
                    <a:pt x="822" y="682"/>
                  </a:cubicBezTo>
                  <a:cubicBezTo>
                    <a:pt x="823" y="620"/>
                    <a:pt x="825" y="548"/>
                    <a:pt x="826" y="481"/>
                  </a:cubicBezTo>
                  <a:cubicBezTo>
                    <a:pt x="813" y="484"/>
                    <a:pt x="816" y="502"/>
                    <a:pt x="815" y="512"/>
                  </a:cubicBezTo>
                  <a:cubicBezTo>
                    <a:pt x="807" y="561"/>
                    <a:pt x="801" y="615"/>
                    <a:pt x="786" y="652"/>
                  </a:cubicBezTo>
                  <a:cubicBezTo>
                    <a:pt x="790" y="600"/>
                    <a:pt x="811" y="537"/>
                    <a:pt x="809" y="486"/>
                  </a:cubicBezTo>
                  <a:cubicBezTo>
                    <a:pt x="798" y="499"/>
                    <a:pt x="788" y="545"/>
                    <a:pt x="767" y="530"/>
                  </a:cubicBezTo>
                  <a:lnTo>
                    <a:pt x="779" y="530"/>
                  </a:lnTo>
                  <a:cubicBezTo>
                    <a:pt x="788" y="514"/>
                    <a:pt x="801" y="503"/>
                    <a:pt x="805" y="482"/>
                  </a:cubicBezTo>
                  <a:cubicBezTo>
                    <a:pt x="796" y="484"/>
                    <a:pt x="790" y="498"/>
                    <a:pt x="783" y="497"/>
                  </a:cubicBezTo>
                  <a:cubicBezTo>
                    <a:pt x="789" y="490"/>
                    <a:pt x="797" y="484"/>
                    <a:pt x="803" y="478"/>
                  </a:cubicBezTo>
                  <a:cubicBezTo>
                    <a:pt x="811" y="488"/>
                    <a:pt x="823" y="477"/>
                    <a:pt x="832" y="475"/>
                  </a:cubicBezTo>
                  <a:cubicBezTo>
                    <a:pt x="834" y="479"/>
                    <a:pt x="834" y="484"/>
                    <a:pt x="833" y="489"/>
                  </a:cubicBezTo>
                  <a:cubicBezTo>
                    <a:pt x="873" y="522"/>
                    <a:pt x="914" y="553"/>
                    <a:pt x="956" y="583"/>
                  </a:cubicBezTo>
                  <a:cubicBezTo>
                    <a:pt x="959" y="569"/>
                    <a:pt x="946" y="572"/>
                    <a:pt x="944" y="563"/>
                  </a:cubicBezTo>
                  <a:cubicBezTo>
                    <a:pt x="946" y="559"/>
                    <a:pt x="956" y="562"/>
                    <a:pt x="954" y="554"/>
                  </a:cubicBezTo>
                  <a:cubicBezTo>
                    <a:pt x="952" y="550"/>
                    <a:pt x="943" y="552"/>
                    <a:pt x="944" y="544"/>
                  </a:cubicBezTo>
                  <a:cubicBezTo>
                    <a:pt x="948" y="540"/>
                    <a:pt x="957" y="541"/>
                    <a:pt x="956" y="531"/>
                  </a:cubicBezTo>
                  <a:cubicBezTo>
                    <a:pt x="949" y="530"/>
                    <a:pt x="947" y="527"/>
                    <a:pt x="952" y="521"/>
                  </a:cubicBezTo>
                  <a:lnTo>
                    <a:pt x="934" y="521"/>
                  </a:lnTo>
                  <a:cubicBezTo>
                    <a:pt x="930" y="523"/>
                    <a:pt x="940" y="524"/>
                    <a:pt x="937" y="530"/>
                  </a:cubicBezTo>
                  <a:cubicBezTo>
                    <a:pt x="932" y="529"/>
                    <a:pt x="929" y="530"/>
                    <a:pt x="930" y="535"/>
                  </a:cubicBezTo>
                  <a:cubicBezTo>
                    <a:pt x="929" y="543"/>
                    <a:pt x="942" y="538"/>
                    <a:pt x="940" y="547"/>
                  </a:cubicBezTo>
                  <a:cubicBezTo>
                    <a:pt x="940" y="554"/>
                    <a:pt x="930" y="550"/>
                    <a:pt x="930" y="556"/>
                  </a:cubicBezTo>
                  <a:cubicBezTo>
                    <a:pt x="923" y="534"/>
                    <a:pt x="932" y="499"/>
                    <a:pt x="924" y="474"/>
                  </a:cubicBezTo>
                  <a:cubicBezTo>
                    <a:pt x="920" y="498"/>
                    <a:pt x="925" y="533"/>
                    <a:pt x="923" y="548"/>
                  </a:cubicBezTo>
                  <a:cubicBezTo>
                    <a:pt x="895" y="526"/>
                    <a:pt x="865" y="506"/>
                    <a:pt x="838" y="482"/>
                  </a:cubicBezTo>
                  <a:cubicBezTo>
                    <a:pt x="848" y="488"/>
                    <a:pt x="856" y="496"/>
                    <a:pt x="867" y="501"/>
                  </a:cubicBezTo>
                  <a:cubicBezTo>
                    <a:pt x="866" y="465"/>
                    <a:pt x="867" y="401"/>
                    <a:pt x="868" y="361"/>
                  </a:cubicBezTo>
                  <a:cubicBezTo>
                    <a:pt x="869" y="346"/>
                    <a:pt x="866" y="332"/>
                    <a:pt x="869" y="322"/>
                  </a:cubicBezTo>
                  <a:cubicBezTo>
                    <a:pt x="878" y="301"/>
                    <a:pt x="927" y="314"/>
                    <a:pt x="944" y="318"/>
                  </a:cubicBezTo>
                  <a:cubicBezTo>
                    <a:pt x="926" y="305"/>
                    <a:pt x="908" y="288"/>
                    <a:pt x="890" y="273"/>
                  </a:cubicBezTo>
                  <a:cubicBezTo>
                    <a:pt x="871" y="258"/>
                    <a:pt x="852" y="243"/>
                    <a:pt x="833" y="233"/>
                  </a:cubicBezTo>
                  <a:close/>
                  <a:moveTo>
                    <a:pt x="787" y="658"/>
                  </a:moveTo>
                  <a:lnTo>
                    <a:pt x="787" y="658"/>
                  </a:lnTo>
                  <a:cubicBezTo>
                    <a:pt x="798" y="653"/>
                    <a:pt x="821" y="672"/>
                    <a:pt x="815" y="684"/>
                  </a:cubicBezTo>
                  <a:cubicBezTo>
                    <a:pt x="809" y="678"/>
                    <a:pt x="808" y="669"/>
                    <a:pt x="799" y="667"/>
                  </a:cubicBezTo>
                  <a:cubicBezTo>
                    <a:pt x="794" y="675"/>
                    <a:pt x="806" y="686"/>
                    <a:pt x="803" y="693"/>
                  </a:cubicBezTo>
                  <a:cubicBezTo>
                    <a:pt x="793" y="686"/>
                    <a:pt x="799" y="663"/>
                    <a:pt x="787" y="658"/>
                  </a:cubicBezTo>
                  <a:close/>
                  <a:moveTo>
                    <a:pt x="795" y="533"/>
                  </a:moveTo>
                  <a:lnTo>
                    <a:pt x="795" y="533"/>
                  </a:lnTo>
                  <a:cubicBezTo>
                    <a:pt x="791" y="546"/>
                    <a:pt x="787" y="571"/>
                    <a:pt x="786" y="592"/>
                  </a:cubicBezTo>
                  <a:cubicBezTo>
                    <a:pt x="778" y="572"/>
                    <a:pt x="786" y="544"/>
                    <a:pt x="795" y="533"/>
                  </a:cubicBezTo>
                  <a:close/>
                  <a:moveTo>
                    <a:pt x="779" y="654"/>
                  </a:moveTo>
                  <a:lnTo>
                    <a:pt x="779" y="654"/>
                  </a:lnTo>
                  <a:cubicBezTo>
                    <a:pt x="767" y="619"/>
                    <a:pt x="774" y="565"/>
                    <a:pt x="754" y="538"/>
                  </a:cubicBezTo>
                  <a:cubicBezTo>
                    <a:pt x="783" y="557"/>
                    <a:pt x="770" y="616"/>
                    <a:pt x="779" y="654"/>
                  </a:cubicBezTo>
                  <a:close/>
                  <a:moveTo>
                    <a:pt x="530" y="337"/>
                  </a:moveTo>
                  <a:lnTo>
                    <a:pt x="530" y="337"/>
                  </a:lnTo>
                  <a:cubicBezTo>
                    <a:pt x="565" y="336"/>
                    <a:pt x="555" y="290"/>
                    <a:pt x="593" y="293"/>
                  </a:cubicBezTo>
                  <a:cubicBezTo>
                    <a:pt x="634" y="332"/>
                    <a:pt x="560" y="367"/>
                    <a:pt x="530" y="337"/>
                  </a:cubicBezTo>
                  <a:close/>
                  <a:moveTo>
                    <a:pt x="530" y="236"/>
                  </a:moveTo>
                  <a:lnTo>
                    <a:pt x="530" y="236"/>
                  </a:lnTo>
                  <a:cubicBezTo>
                    <a:pt x="518" y="250"/>
                    <a:pt x="502" y="261"/>
                    <a:pt x="500" y="285"/>
                  </a:cubicBezTo>
                  <a:cubicBezTo>
                    <a:pt x="494" y="274"/>
                    <a:pt x="497" y="249"/>
                    <a:pt x="498" y="236"/>
                  </a:cubicBezTo>
                  <a:lnTo>
                    <a:pt x="530" y="236"/>
                  </a:lnTo>
                  <a:lnTo>
                    <a:pt x="530" y="236"/>
                  </a:lnTo>
                  <a:close/>
                  <a:moveTo>
                    <a:pt x="543" y="242"/>
                  </a:moveTo>
                  <a:lnTo>
                    <a:pt x="543" y="242"/>
                  </a:lnTo>
                  <a:cubicBezTo>
                    <a:pt x="518" y="268"/>
                    <a:pt x="571" y="300"/>
                    <a:pt x="546" y="322"/>
                  </a:cubicBezTo>
                  <a:cubicBezTo>
                    <a:pt x="527" y="338"/>
                    <a:pt x="508" y="311"/>
                    <a:pt x="508" y="293"/>
                  </a:cubicBezTo>
                  <a:cubicBezTo>
                    <a:pt x="508" y="267"/>
                    <a:pt x="528" y="248"/>
                    <a:pt x="543" y="242"/>
                  </a:cubicBezTo>
                  <a:close/>
                  <a:moveTo>
                    <a:pt x="615" y="316"/>
                  </a:moveTo>
                  <a:lnTo>
                    <a:pt x="615" y="316"/>
                  </a:lnTo>
                  <a:cubicBezTo>
                    <a:pt x="607" y="302"/>
                    <a:pt x="611" y="292"/>
                    <a:pt x="596" y="285"/>
                  </a:cubicBezTo>
                  <a:cubicBezTo>
                    <a:pt x="576" y="276"/>
                    <a:pt x="549" y="288"/>
                    <a:pt x="547" y="263"/>
                  </a:cubicBezTo>
                  <a:cubicBezTo>
                    <a:pt x="546" y="255"/>
                    <a:pt x="554" y="243"/>
                    <a:pt x="563" y="240"/>
                  </a:cubicBezTo>
                  <a:cubicBezTo>
                    <a:pt x="603" y="229"/>
                    <a:pt x="631" y="283"/>
                    <a:pt x="615" y="316"/>
                  </a:cubicBezTo>
                  <a:close/>
                  <a:moveTo>
                    <a:pt x="720" y="308"/>
                  </a:moveTo>
                  <a:lnTo>
                    <a:pt x="720" y="308"/>
                  </a:lnTo>
                  <a:cubicBezTo>
                    <a:pt x="721" y="294"/>
                    <a:pt x="733" y="283"/>
                    <a:pt x="750" y="288"/>
                  </a:cubicBezTo>
                  <a:cubicBezTo>
                    <a:pt x="768" y="292"/>
                    <a:pt x="761" y="318"/>
                    <a:pt x="772" y="332"/>
                  </a:cubicBezTo>
                  <a:cubicBezTo>
                    <a:pt x="777" y="338"/>
                    <a:pt x="779" y="337"/>
                    <a:pt x="785" y="344"/>
                  </a:cubicBezTo>
                  <a:cubicBezTo>
                    <a:pt x="751" y="351"/>
                    <a:pt x="718" y="333"/>
                    <a:pt x="720" y="308"/>
                  </a:cubicBezTo>
                  <a:close/>
                  <a:moveTo>
                    <a:pt x="731" y="236"/>
                  </a:moveTo>
                  <a:lnTo>
                    <a:pt x="731" y="236"/>
                  </a:lnTo>
                  <a:cubicBezTo>
                    <a:pt x="723" y="246"/>
                    <a:pt x="712" y="253"/>
                    <a:pt x="708" y="267"/>
                  </a:cubicBezTo>
                  <a:cubicBezTo>
                    <a:pt x="709" y="253"/>
                    <a:pt x="694" y="254"/>
                    <a:pt x="690" y="246"/>
                  </a:cubicBezTo>
                  <a:cubicBezTo>
                    <a:pt x="700" y="236"/>
                    <a:pt x="711" y="235"/>
                    <a:pt x="731" y="236"/>
                  </a:cubicBezTo>
                  <a:close/>
                  <a:moveTo>
                    <a:pt x="773" y="282"/>
                  </a:moveTo>
                  <a:lnTo>
                    <a:pt x="773" y="282"/>
                  </a:lnTo>
                  <a:cubicBezTo>
                    <a:pt x="763" y="284"/>
                    <a:pt x="750" y="276"/>
                    <a:pt x="737" y="279"/>
                  </a:cubicBezTo>
                  <a:cubicBezTo>
                    <a:pt x="726" y="282"/>
                    <a:pt x="726" y="289"/>
                    <a:pt x="715" y="296"/>
                  </a:cubicBezTo>
                  <a:cubicBezTo>
                    <a:pt x="711" y="267"/>
                    <a:pt x="739" y="235"/>
                    <a:pt x="767" y="236"/>
                  </a:cubicBezTo>
                  <a:cubicBezTo>
                    <a:pt x="793" y="237"/>
                    <a:pt x="803" y="276"/>
                    <a:pt x="773" y="282"/>
                  </a:cubicBezTo>
                  <a:close/>
                  <a:moveTo>
                    <a:pt x="802" y="335"/>
                  </a:moveTo>
                  <a:lnTo>
                    <a:pt x="802" y="335"/>
                  </a:lnTo>
                  <a:cubicBezTo>
                    <a:pt x="784" y="341"/>
                    <a:pt x="772" y="324"/>
                    <a:pt x="773" y="306"/>
                  </a:cubicBezTo>
                  <a:cubicBezTo>
                    <a:pt x="786" y="293"/>
                    <a:pt x="813" y="272"/>
                    <a:pt x="796" y="247"/>
                  </a:cubicBezTo>
                  <a:cubicBezTo>
                    <a:pt x="829" y="250"/>
                    <a:pt x="835" y="325"/>
                    <a:pt x="802" y="335"/>
                  </a:cubicBezTo>
                  <a:close/>
                  <a:moveTo>
                    <a:pt x="806" y="255"/>
                  </a:moveTo>
                  <a:lnTo>
                    <a:pt x="806" y="255"/>
                  </a:lnTo>
                  <a:cubicBezTo>
                    <a:pt x="806" y="254"/>
                    <a:pt x="806" y="253"/>
                    <a:pt x="805" y="253"/>
                  </a:cubicBezTo>
                  <a:cubicBezTo>
                    <a:pt x="815" y="290"/>
                    <a:pt x="758" y="300"/>
                    <a:pt x="785" y="331"/>
                  </a:cubicBezTo>
                  <a:cubicBezTo>
                    <a:pt x="829" y="344"/>
                    <a:pt x="831" y="270"/>
                    <a:pt x="806" y="255"/>
                  </a:cubicBezTo>
                  <a:close/>
                  <a:moveTo>
                    <a:pt x="812" y="305"/>
                  </a:moveTo>
                  <a:lnTo>
                    <a:pt x="812" y="305"/>
                  </a:lnTo>
                  <a:cubicBezTo>
                    <a:pt x="807" y="306"/>
                    <a:pt x="806" y="303"/>
                    <a:pt x="802" y="303"/>
                  </a:cubicBezTo>
                  <a:cubicBezTo>
                    <a:pt x="831" y="322"/>
                    <a:pt x="773" y="343"/>
                    <a:pt x="783" y="306"/>
                  </a:cubicBezTo>
                  <a:cubicBezTo>
                    <a:pt x="786" y="295"/>
                    <a:pt x="813" y="286"/>
                    <a:pt x="809" y="270"/>
                  </a:cubicBezTo>
                  <a:cubicBezTo>
                    <a:pt x="818" y="276"/>
                    <a:pt x="821" y="298"/>
                    <a:pt x="812" y="305"/>
                  </a:cubicBezTo>
                  <a:close/>
                  <a:moveTo>
                    <a:pt x="789" y="266"/>
                  </a:moveTo>
                  <a:lnTo>
                    <a:pt x="789" y="266"/>
                  </a:lnTo>
                  <a:cubicBezTo>
                    <a:pt x="792" y="254"/>
                    <a:pt x="785" y="246"/>
                    <a:pt x="779" y="240"/>
                  </a:cubicBezTo>
                  <a:cubicBezTo>
                    <a:pt x="742" y="234"/>
                    <a:pt x="723" y="256"/>
                    <a:pt x="718" y="288"/>
                  </a:cubicBezTo>
                  <a:cubicBezTo>
                    <a:pt x="730" y="266"/>
                    <a:pt x="782" y="290"/>
                    <a:pt x="789" y="266"/>
                  </a:cubicBezTo>
                  <a:close/>
                  <a:moveTo>
                    <a:pt x="772" y="273"/>
                  </a:moveTo>
                  <a:lnTo>
                    <a:pt x="772" y="273"/>
                  </a:lnTo>
                  <a:cubicBezTo>
                    <a:pt x="759" y="276"/>
                    <a:pt x="738" y="263"/>
                    <a:pt x="730" y="275"/>
                  </a:cubicBezTo>
                  <a:cubicBezTo>
                    <a:pt x="727" y="265"/>
                    <a:pt x="738" y="258"/>
                    <a:pt x="746" y="255"/>
                  </a:cubicBezTo>
                  <a:cubicBezTo>
                    <a:pt x="752" y="254"/>
                    <a:pt x="754" y="259"/>
                    <a:pt x="759" y="260"/>
                  </a:cubicBezTo>
                  <a:cubicBezTo>
                    <a:pt x="765" y="225"/>
                    <a:pt x="802" y="266"/>
                    <a:pt x="772" y="273"/>
                  </a:cubicBezTo>
                  <a:close/>
                  <a:moveTo>
                    <a:pt x="724" y="302"/>
                  </a:moveTo>
                  <a:lnTo>
                    <a:pt x="724" y="302"/>
                  </a:lnTo>
                  <a:cubicBezTo>
                    <a:pt x="717" y="327"/>
                    <a:pt x="749" y="347"/>
                    <a:pt x="776" y="342"/>
                  </a:cubicBezTo>
                  <a:cubicBezTo>
                    <a:pt x="763" y="334"/>
                    <a:pt x="765" y="319"/>
                    <a:pt x="762" y="303"/>
                  </a:cubicBezTo>
                  <a:cubicBezTo>
                    <a:pt x="758" y="287"/>
                    <a:pt x="728" y="287"/>
                    <a:pt x="724" y="302"/>
                  </a:cubicBezTo>
                  <a:close/>
                  <a:moveTo>
                    <a:pt x="749" y="296"/>
                  </a:moveTo>
                  <a:lnTo>
                    <a:pt x="749" y="296"/>
                  </a:lnTo>
                  <a:cubicBezTo>
                    <a:pt x="759" y="305"/>
                    <a:pt x="757" y="326"/>
                    <a:pt x="764" y="338"/>
                  </a:cubicBezTo>
                  <a:cubicBezTo>
                    <a:pt x="755" y="338"/>
                    <a:pt x="749" y="334"/>
                    <a:pt x="744" y="329"/>
                  </a:cubicBezTo>
                  <a:cubicBezTo>
                    <a:pt x="743" y="324"/>
                    <a:pt x="746" y="321"/>
                    <a:pt x="746" y="316"/>
                  </a:cubicBezTo>
                  <a:cubicBezTo>
                    <a:pt x="744" y="313"/>
                    <a:pt x="741" y="320"/>
                    <a:pt x="736" y="318"/>
                  </a:cubicBezTo>
                  <a:cubicBezTo>
                    <a:pt x="725" y="310"/>
                    <a:pt x="730" y="291"/>
                    <a:pt x="749" y="296"/>
                  </a:cubicBezTo>
                  <a:close/>
                  <a:moveTo>
                    <a:pt x="616" y="301"/>
                  </a:moveTo>
                  <a:lnTo>
                    <a:pt x="616" y="301"/>
                  </a:lnTo>
                  <a:cubicBezTo>
                    <a:pt x="620" y="267"/>
                    <a:pt x="597" y="237"/>
                    <a:pt x="569" y="242"/>
                  </a:cubicBezTo>
                  <a:cubicBezTo>
                    <a:pt x="557" y="243"/>
                    <a:pt x="546" y="256"/>
                    <a:pt x="551" y="269"/>
                  </a:cubicBezTo>
                  <a:cubicBezTo>
                    <a:pt x="557" y="282"/>
                    <a:pt x="570" y="277"/>
                    <a:pt x="587" y="280"/>
                  </a:cubicBezTo>
                  <a:cubicBezTo>
                    <a:pt x="603" y="283"/>
                    <a:pt x="607" y="294"/>
                    <a:pt x="616" y="301"/>
                  </a:cubicBezTo>
                  <a:close/>
                  <a:moveTo>
                    <a:pt x="613" y="288"/>
                  </a:moveTo>
                  <a:lnTo>
                    <a:pt x="613" y="288"/>
                  </a:lnTo>
                  <a:cubicBezTo>
                    <a:pt x="605" y="288"/>
                    <a:pt x="608" y="283"/>
                    <a:pt x="600" y="279"/>
                  </a:cubicBezTo>
                  <a:cubicBezTo>
                    <a:pt x="585" y="271"/>
                    <a:pt x="553" y="280"/>
                    <a:pt x="556" y="259"/>
                  </a:cubicBezTo>
                  <a:cubicBezTo>
                    <a:pt x="557" y="249"/>
                    <a:pt x="571" y="244"/>
                    <a:pt x="580" y="252"/>
                  </a:cubicBezTo>
                  <a:cubicBezTo>
                    <a:pt x="582" y="257"/>
                    <a:pt x="580" y="262"/>
                    <a:pt x="582" y="265"/>
                  </a:cubicBezTo>
                  <a:cubicBezTo>
                    <a:pt x="598" y="253"/>
                    <a:pt x="612" y="271"/>
                    <a:pt x="613" y="288"/>
                  </a:cubicBezTo>
                  <a:close/>
                  <a:moveTo>
                    <a:pt x="537" y="250"/>
                  </a:moveTo>
                  <a:lnTo>
                    <a:pt x="537" y="250"/>
                  </a:lnTo>
                  <a:cubicBezTo>
                    <a:pt x="508" y="254"/>
                    <a:pt x="500" y="324"/>
                    <a:pt x="533" y="324"/>
                  </a:cubicBezTo>
                  <a:cubicBezTo>
                    <a:pt x="571" y="323"/>
                    <a:pt x="527" y="268"/>
                    <a:pt x="537" y="250"/>
                  </a:cubicBezTo>
                  <a:close/>
                  <a:moveTo>
                    <a:pt x="527" y="263"/>
                  </a:moveTo>
                  <a:lnTo>
                    <a:pt x="527" y="263"/>
                  </a:lnTo>
                  <a:cubicBezTo>
                    <a:pt x="530" y="280"/>
                    <a:pt x="549" y="294"/>
                    <a:pt x="540" y="315"/>
                  </a:cubicBezTo>
                  <a:cubicBezTo>
                    <a:pt x="530" y="320"/>
                    <a:pt x="520" y="313"/>
                    <a:pt x="521" y="302"/>
                  </a:cubicBezTo>
                  <a:cubicBezTo>
                    <a:pt x="522" y="298"/>
                    <a:pt x="524" y="295"/>
                    <a:pt x="530" y="295"/>
                  </a:cubicBezTo>
                  <a:cubicBezTo>
                    <a:pt x="521" y="288"/>
                    <a:pt x="515" y="272"/>
                    <a:pt x="527" y="263"/>
                  </a:cubicBezTo>
                  <a:close/>
                  <a:moveTo>
                    <a:pt x="540" y="340"/>
                  </a:moveTo>
                  <a:lnTo>
                    <a:pt x="540" y="340"/>
                  </a:lnTo>
                  <a:cubicBezTo>
                    <a:pt x="561" y="353"/>
                    <a:pt x="593" y="342"/>
                    <a:pt x="602" y="325"/>
                  </a:cubicBezTo>
                  <a:cubicBezTo>
                    <a:pt x="608" y="298"/>
                    <a:pt x="583" y="290"/>
                    <a:pt x="569" y="303"/>
                  </a:cubicBezTo>
                  <a:cubicBezTo>
                    <a:pt x="565" y="322"/>
                    <a:pt x="552" y="330"/>
                    <a:pt x="540" y="340"/>
                  </a:cubicBezTo>
                  <a:close/>
                  <a:moveTo>
                    <a:pt x="595" y="305"/>
                  </a:moveTo>
                  <a:lnTo>
                    <a:pt x="595" y="305"/>
                  </a:lnTo>
                  <a:cubicBezTo>
                    <a:pt x="599" y="312"/>
                    <a:pt x="597" y="322"/>
                    <a:pt x="590" y="325"/>
                  </a:cubicBezTo>
                  <a:cubicBezTo>
                    <a:pt x="584" y="326"/>
                    <a:pt x="583" y="322"/>
                    <a:pt x="577" y="322"/>
                  </a:cubicBezTo>
                  <a:cubicBezTo>
                    <a:pt x="572" y="326"/>
                    <a:pt x="581" y="327"/>
                    <a:pt x="579" y="332"/>
                  </a:cubicBezTo>
                  <a:cubicBezTo>
                    <a:pt x="576" y="341"/>
                    <a:pt x="559" y="343"/>
                    <a:pt x="549" y="340"/>
                  </a:cubicBezTo>
                  <a:cubicBezTo>
                    <a:pt x="567" y="332"/>
                    <a:pt x="568" y="294"/>
                    <a:pt x="595" y="305"/>
                  </a:cubicBezTo>
                  <a:close/>
                  <a:moveTo>
                    <a:pt x="667" y="331"/>
                  </a:moveTo>
                  <a:lnTo>
                    <a:pt x="667" y="331"/>
                  </a:lnTo>
                  <a:cubicBezTo>
                    <a:pt x="667" y="331"/>
                    <a:pt x="667" y="331"/>
                    <a:pt x="667" y="331"/>
                  </a:cubicBezTo>
                  <a:cubicBezTo>
                    <a:pt x="676" y="368"/>
                    <a:pt x="751" y="362"/>
                    <a:pt x="741" y="409"/>
                  </a:cubicBezTo>
                  <a:cubicBezTo>
                    <a:pt x="761" y="383"/>
                    <a:pt x="801" y="400"/>
                    <a:pt x="808" y="427"/>
                  </a:cubicBezTo>
                  <a:cubicBezTo>
                    <a:pt x="812" y="398"/>
                    <a:pt x="768" y="381"/>
                    <a:pt x="746" y="396"/>
                  </a:cubicBezTo>
                  <a:cubicBezTo>
                    <a:pt x="746" y="391"/>
                    <a:pt x="743" y="387"/>
                    <a:pt x="743" y="383"/>
                  </a:cubicBezTo>
                  <a:cubicBezTo>
                    <a:pt x="720" y="363"/>
                    <a:pt x="687" y="353"/>
                    <a:pt x="667" y="331"/>
                  </a:cubicBezTo>
                  <a:close/>
                  <a:moveTo>
                    <a:pt x="867" y="799"/>
                  </a:moveTo>
                  <a:lnTo>
                    <a:pt x="867" y="799"/>
                  </a:lnTo>
                  <a:cubicBezTo>
                    <a:pt x="866" y="750"/>
                    <a:pt x="862" y="701"/>
                    <a:pt x="865" y="638"/>
                  </a:cubicBezTo>
                  <a:cubicBezTo>
                    <a:pt x="866" y="622"/>
                    <a:pt x="864" y="591"/>
                    <a:pt x="869" y="579"/>
                  </a:cubicBezTo>
                  <a:cubicBezTo>
                    <a:pt x="879" y="559"/>
                    <a:pt x="927" y="572"/>
                    <a:pt x="940" y="580"/>
                  </a:cubicBezTo>
                  <a:cubicBezTo>
                    <a:pt x="935" y="588"/>
                    <a:pt x="934" y="600"/>
                    <a:pt x="927" y="606"/>
                  </a:cubicBezTo>
                  <a:cubicBezTo>
                    <a:pt x="925" y="597"/>
                    <a:pt x="928" y="582"/>
                    <a:pt x="923" y="576"/>
                  </a:cubicBezTo>
                  <a:cubicBezTo>
                    <a:pt x="926" y="594"/>
                    <a:pt x="919" y="606"/>
                    <a:pt x="926" y="621"/>
                  </a:cubicBezTo>
                  <a:cubicBezTo>
                    <a:pt x="934" y="613"/>
                    <a:pt x="934" y="597"/>
                    <a:pt x="941" y="589"/>
                  </a:cubicBezTo>
                  <a:cubicBezTo>
                    <a:pt x="949" y="598"/>
                    <a:pt x="952" y="611"/>
                    <a:pt x="960" y="621"/>
                  </a:cubicBezTo>
                  <a:cubicBezTo>
                    <a:pt x="971" y="608"/>
                    <a:pt x="976" y="589"/>
                    <a:pt x="990" y="579"/>
                  </a:cubicBezTo>
                  <a:cubicBezTo>
                    <a:pt x="997" y="590"/>
                    <a:pt x="1004" y="600"/>
                    <a:pt x="1008" y="613"/>
                  </a:cubicBezTo>
                  <a:cubicBezTo>
                    <a:pt x="998" y="607"/>
                    <a:pt x="998" y="591"/>
                    <a:pt x="987" y="586"/>
                  </a:cubicBezTo>
                  <a:cubicBezTo>
                    <a:pt x="972" y="606"/>
                    <a:pt x="959" y="630"/>
                    <a:pt x="946" y="652"/>
                  </a:cubicBezTo>
                  <a:cubicBezTo>
                    <a:pt x="965" y="639"/>
                    <a:pt x="970" y="610"/>
                    <a:pt x="987" y="595"/>
                  </a:cubicBezTo>
                  <a:cubicBezTo>
                    <a:pt x="1007" y="611"/>
                    <a:pt x="1013" y="641"/>
                    <a:pt x="1036" y="654"/>
                  </a:cubicBezTo>
                  <a:cubicBezTo>
                    <a:pt x="1036" y="642"/>
                    <a:pt x="1018" y="635"/>
                    <a:pt x="1013" y="622"/>
                  </a:cubicBezTo>
                  <a:cubicBezTo>
                    <a:pt x="1027" y="615"/>
                    <a:pt x="1021" y="590"/>
                    <a:pt x="1038" y="586"/>
                  </a:cubicBezTo>
                  <a:cubicBezTo>
                    <a:pt x="1042" y="600"/>
                    <a:pt x="1043" y="616"/>
                    <a:pt x="1057" y="621"/>
                  </a:cubicBezTo>
                  <a:cubicBezTo>
                    <a:pt x="1056" y="574"/>
                    <a:pt x="1058" y="520"/>
                    <a:pt x="1054" y="474"/>
                  </a:cubicBezTo>
                  <a:cubicBezTo>
                    <a:pt x="1058" y="471"/>
                    <a:pt x="1067" y="473"/>
                    <a:pt x="1065" y="465"/>
                  </a:cubicBezTo>
                  <a:cubicBezTo>
                    <a:pt x="1021" y="459"/>
                    <a:pt x="961" y="462"/>
                    <a:pt x="914" y="463"/>
                  </a:cubicBezTo>
                  <a:lnTo>
                    <a:pt x="914" y="472"/>
                  </a:lnTo>
                  <a:cubicBezTo>
                    <a:pt x="955" y="472"/>
                    <a:pt x="1004" y="472"/>
                    <a:pt x="1049" y="472"/>
                  </a:cubicBezTo>
                  <a:cubicBezTo>
                    <a:pt x="1050" y="506"/>
                    <a:pt x="1053" y="559"/>
                    <a:pt x="1049" y="600"/>
                  </a:cubicBezTo>
                  <a:cubicBezTo>
                    <a:pt x="1041" y="592"/>
                    <a:pt x="1038" y="578"/>
                    <a:pt x="1038" y="561"/>
                  </a:cubicBezTo>
                  <a:cubicBezTo>
                    <a:pt x="1045" y="562"/>
                    <a:pt x="1048" y="561"/>
                    <a:pt x="1049" y="556"/>
                  </a:cubicBezTo>
                  <a:cubicBezTo>
                    <a:pt x="1047" y="551"/>
                    <a:pt x="1036" y="553"/>
                    <a:pt x="1036" y="546"/>
                  </a:cubicBezTo>
                  <a:cubicBezTo>
                    <a:pt x="1038" y="540"/>
                    <a:pt x="1046" y="540"/>
                    <a:pt x="1048" y="535"/>
                  </a:cubicBezTo>
                  <a:cubicBezTo>
                    <a:pt x="1048" y="528"/>
                    <a:pt x="1037" y="527"/>
                    <a:pt x="1045" y="521"/>
                  </a:cubicBezTo>
                  <a:cubicBezTo>
                    <a:pt x="1036" y="521"/>
                    <a:pt x="1037" y="509"/>
                    <a:pt x="1038" y="504"/>
                  </a:cubicBezTo>
                  <a:cubicBezTo>
                    <a:pt x="1041" y="504"/>
                    <a:pt x="1045" y="504"/>
                    <a:pt x="1046" y="502"/>
                  </a:cubicBezTo>
                  <a:cubicBezTo>
                    <a:pt x="1048" y="492"/>
                    <a:pt x="1036" y="490"/>
                    <a:pt x="1046" y="485"/>
                  </a:cubicBezTo>
                  <a:cubicBezTo>
                    <a:pt x="1039" y="481"/>
                    <a:pt x="1032" y="486"/>
                    <a:pt x="1023" y="485"/>
                  </a:cubicBezTo>
                  <a:cubicBezTo>
                    <a:pt x="1031" y="492"/>
                    <a:pt x="1023" y="491"/>
                    <a:pt x="1022" y="499"/>
                  </a:cubicBezTo>
                  <a:cubicBezTo>
                    <a:pt x="1024" y="504"/>
                    <a:pt x="1033" y="502"/>
                    <a:pt x="1034" y="508"/>
                  </a:cubicBezTo>
                  <a:cubicBezTo>
                    <a:pt x="1035" y="517"/>
                    <a:pt x="1031" y="520"/>
                    <a:pt x="1025" y="521"/>
                  </a:cubicBezTo>
                  <a:cubicBezTo>
                    <a:pt x="1034" y="530"/>
                    <a:pt x="1021" y="527"/>
                    <a:pt x="1022" y="538"/>
                  </a:cubicBezTo>
                  <a:cubicBezTo>
                    <a:pt x="1024" y="542"/>
                    <a:pt x="1033" y="539"/>
                    <a:pt x="1034" y="546"/>
                  </a:cubicBezTo>
                  <a:cubicBezTo>
                    <a:pt x="1035" y="555"/>
                    <a:pt x="1022" y="550"/>
                    <a:pt x="1022" y="557"/>
                  </a:cubicBezTo>
                  <a:cubicBezTo>
                    <a:pt x="1021" y="563"/>
                    <a:pt x="1029" y="560"/>
                    <a:pt x="1031" y="563"/>
                  </a:cubicBezTo>
                  <a:cubicBezTo>
                    <a:pt x="1030" y="582"/>
                    <a:pt x="1022" y="597"/>
                    <a:pt x="1019" y="609"/>
                  </a:cubicBezTo>
                  <a:cubicBezTo>
                    <a:pt x="1014" y="558"/>
                    <a:pt x="1024" y="514"/>
                    <a:pt x="1015" y="475"/>
                  </a:cubicBezTo>
                  <a:cubicBezTo>
                    <a:pt x="1012" y="514"/>
                    <a:pt x="1016" y="562"/>
                    <a:pt x="1012" y="609"/>
                  </a:cubicBezTo>
                  <a:cubicBezTo>
                    <a:pt x="1006" y="595"/>
                    <a:pt x="1010" y="578"/>
                    <a:pt x="999" y="570"/>
                  </a:cubicBezTo>
                  <a:cubicBezTo>
                    <a:pt x="992" y="573"/>
                    <a:pt x="1003" y="579"/>
                    <a:pt x="999" y="582"/>
                  </a:cubicBezTo>
                  <a:cubicBezTo>
                    <a:pt x="996" y="575"/>
                    <a:pt x="992" y="570"/>
                    <a:pt x="992" y="560"/>
                  </a:cubicBezTo>
                  <a:cubicBezTo>
                    <a:pt x="995" y="559"/>
                    <a:pt x="1004" y="563"/>
                    <a:pt x="1003" y="557"/>
                  </a:cubicBezTo>
                  <a:cubicBezTo>
                    <a:pt x="1004" y="547"/>
                    <a:pt x="989" y="557"/>
                    <a:pt x="990" y="544"/>
                  </a:cubicBezTo>
                  <a:cubicBezTo>
                    <a:pt x="989" y="538"/>
                    <a:pt x="997" y="541"/>
                    <a:pt x="999" y="538"/>
                  </a:cubicBezTo>
                  <a:cubicBezTo>
                    <a:pt x="992" y="529"/>
                    <a:pt x="997" y="523"/>
                    <a:pt x="990" y="514"/>
                  </a:cubicBezTo>
                  <a:cubicBezTo>
                    <a:pt x="990" y="509"/>
                    <a:pt x="992" y="507"/>
                    <a:pt x="993" y="504"/>
                  </a:cubicBezTo>
                  <a:cubicBezTo>
                    <a:pt x="1001" y="504"/>
                    <a:pt x="1009" y="503"/>
                    <a:pt x="1009" y="495"/>
                  </a:cubicBezTo>
                  <a:cubicBezTo>
                    <a:pt x="1008" y="489"/>
                    <a:pt x="993" y="496"/>
                    <a:pt x="992" y="489"/>
                  </a:cubicBezTo>
                  <a:cubicBezTo>
                    <a:pt x="993" y="487"/>
                    <a:pt x="1000" y="490"/>
                    <a:pt x="999" y="485"/>
                  </a:cubicBezTo>
                  <a:cubicBezTo>
                    <a:pt x="993" y="485"/>
                    <a:pt x="983" y="482"/>
                    <a:pt x="977" y="486"/>
                  </a:cubicBezTo>
                  <a:cubicBezTo>
                    <a:pt x="979" y="488"/>
                    <a:pt x="983" y="487"/>
                    <a:pt x="982" y="491"/>
                  </a:cubicBezTo>
                  <a:cubicBezTo>
                    <a:pt x="975" y="491"/>
                    <a:pt x="966" y="490"/>
                    <a:pt x="966" y="497"/>
                  </a:cubicBezTo>
                  <a:cubicBezTo>
                    <a:pt x="967" y="505"/>
                    <a:pt x="976" y="504"/>
                    <a:pt x="983" y="502"/>
                  </a:cubicBezTo>
                  <a:cubicBezTo>
                    <a:pt x="991" y="513"/>
                    <a:pt x="982" y="529"/>
                    <a:pt x="979" y="538"/>
                  </a:cubicBezTo>
                  <a:cubicBezTo>
                    <a:pt x="981" y="542"/>
                    <a:pt x="988" y="541"/>
                    <a:pt x="986" y="548"/>
                  </a:cubicBezTo>
                  <a:cubicBezTo>
                    <a:pt x="986" y="556"/>
                    <a:pt x="971" y="549"/>
                    <a:pt x="972" y="557"/>
                  </a:cubicBezTo>
                  <a:cubicBezTo>
                    <a:pt x="972" y="566"/>
                    <a:pt x="983" y="556"/>
                    <a:pt x="986" y="563"/>
                  </a:cubicBezTo>
                  <a:cubicBezTo>
                    <a:pt x="985" y="570"/>
                    <a:pt x="984" y="577"/>
                    <a:pt x="977" y="579"/>
                  </a:cubicBezTo>
                  <a:cubicBezTo>
                    <a:pt x="977" y="576"/>
                    <a:pt x="982" y="571"/>
                    <a:pt x="976" y="572"/>
                  </a:cubicBezTo>
                  <a:cubicBezTo>
                    <a:pt x="966" y="577"/>
                    <a:pt x="974" y="598"/>
                    <a:pt x="962" y="603"/>
                  </a:cubicBezTo>
                  <a:cubicBezTo>
                    <a:pt x="960" y="562"/>
                    <a:pt x="965" y="513"/>
                    <a:pt x="959" y="476"/>
                  </a:cubicBezTo>
                  <a:cubicBezTo>
                    <a:pt x="956" y="511"/>
                    <a:pt x="962" y="569"/>
                    <a:pt x="956" y="606"/>
                  </a:cubicBezTo>
                  <a:cubicBezTo>
                    <a:pt x="953" y="593"/>
                    <a:pt x="944" y="585"/>
                    <a:pt x="939" y="574"/>
                  </a:cubicBezTo>
                  <a:cubicBezTo>
                    <a:pt x="903" y="551"/>
                    <a:pt x="871" y="524"/>
                    <a:pt x="835" y="501"/>
                  </a:cubicBezTo>
                  <a:cubicBezTo>
                    <a:pt x="833" y="665"/>
                    <a:pt x="832" y="814"/>
                    <a:pt x="832" y="978"/>
                  </a:cubicBezTo>
                  <a:cubicBezTo>
                    <a:pt x="841" y="980"/>
                    <a:pt x="858" y="981"/>
                    <a:pt x="865" y="976"/>
                  </a:cubicBezTo>
                  <a:cubicBezTo>
                    <a:pt x="863" y="923"/>
                    <a:pt x="867" y="856"/>
                    <a:pt x="867" y="799"/>
                  </a:cubicBezTo>
                  <a:close/>
                  <a:moveTo>
                    <a:pt x="796" y="1041"/>
                  </a:moveTo>
                  <a:lnTo>
                    <a:pt x="796" y="1041"/>
                  </a:lnTo>
                  <a:cubicBezTo>
                    <a:pt x="796" y="1046"/>
                    <a:pt x="789" y="1051"/>
                    <a:pt x="792" y="1054"/>
                  </a:cubicBezTo>
                  <a:cubicBezTo>
                    <a:pt x="798" y="1040"/>
                    <a:pt x="811" y="1032"/>
                    <a:pt x="819" y="1020"/>
                  </a:cubicBezTo>
                  <a:cubicBezTo>
                    <a:pt x="798" y="1020"/>
                    <a:pt x="779" y="1014"/>
                    <a:pt x="780" y="1037"/>
                  </a:cubicBezTo>
                  <a:cubicBezTo>
                    <a:pt x="787" y="1037"/>
                    <a:pt x="795" y="1035"/>
                    <a:pt x="796" y="1041"/>
                  </a:cubicBezTo>
                  <a:close/>
                  <a:moveTo>
                    <a:pt x="823" y="1054"/>
                  </a:moveTo>
                  <a:lnTo>
                    <a:pt x="823" y="1054"/>
                  </a:lnTo>
                  <a:cubicBezTo>
                    <a:pt x="844" y="1043"/>
                    <a:pt x="863" y="1030"/>
                    <a:pt x="887" y="1021"/>
                  </a:cubicBezTo>
                  <a:cubicBezTo>
                    <a:pt x="871" y="1018"/>
                    <a:pt x="851" y="1020"/>
                    <a:pt x="833" y="1020"/>
                  </a:cubicBezTo>
                  <a:cubicBezTo>
                    <a:pt x="808" y="1041"/>
                    <a:pt x="785" y="1065"/>
                    <a:pt x="773" y="1100"/>
                  </a:cubicBezTo>
                  <a:cubicBezTo>
                    <a:pt x="782" y="1094"/>
                    <a:pt x="789" y="1085"/>
                    <a:pt x="798" y="1077"/>
                  </a:cubicBezTo>
                  <a:cubicBezTo>
                    <a:pt x="806" y="1069"/>
                    <a:pt x="816" y="1063"/>
                    <a:pt x="823" y="1054"/>
                  </a:cubicBezTo>
                  <a:close/>
                  <a:moveTo>
                    <a:pt x="949" y="1010"/>
                  </a:moveTo>
                  <a:lnTo>
                    <a:pt x="949" y="1010"/>
                  </a:lnTo>
                  <a:cubicBezTo>
                    <a:pt x="948" y="1002"/>
                    <a:pt x="950" y="991"/>
                    <a:pt x="947" y="985"/>
                  </a:cubicBezTo>
                  <a:lnTo>
                    <a:pt x="878" y="985"/>
                  </a:lnTo>
                  <a:cubicBezTo>
                    <a:pt x="878" y="996"/>
                    <a:pt x="877" y="1000"/>
                    <a:pt x="878" y="1010"/>
                  </a:cubicBezTo>
                  <a:cubicBezTo>
                    <a:pt x="898" y="1012"/>
                    <a:pt x="924" y="1011"/>
                    <a:pt x="949" y="1010"/>
                  </a:cubicBezTo>
                  <a:close/>
                  <a:moveTo>
                    <a:pt x="746" y="1035"/>
                  </a:moveTo>
                  <a:lnTo>
                    <a:pt x="746" y="1035"/>
                  </a:lnTo>
                  <a:cubicBezTo>
                    <a:pt x="751" y="1038"/>
                    <a:pt x="765" y="1038"/>
                    <a:pt x="770" y="1035"/>
                  </a:cubicBezTo>
                  <a:cubicBezTo>
                    <a:pt x="773" y="1030"/>
                    <a:pt x="777" y="1027"/>
                    <a:pt x="776" y="1018"/>
                  </a:cubicBezTo>
                  <a:cubicBezTo>
                    <a:pt x="760" y="1018"/>
                    <a:pt x="740" y="1014"/>
                    <a:pt x="746" y="1035"/>
                  </a:cubicBezTo>
                  <a:close/>
                  <a:moveTo>
                    <a:pt x="707" y="1034"/>
                  </a:moveTo>
                  <a:lnTo>
                    <a:pt x="707" y="1034"/>
                  </a:lnTo>
                  <a:cubicBezTo>
                    <a:pt x="714" y="1037"/>
                    <a:pt x="726" y="1035"/>
                    <a:pt x="736" y="1035"/>
                  </a:cubicBezTo>
                  <a:cubicBezTo>
                    <a:pt x="737" y="1030"/>
                    <a:pt x="740" y="1027"/>
                    <a:pt x="739" y="1020"/>
                  </a:cubicBezTo>
                  <a:cubicBezTo>
                    <a:pt x="726" y="1017"/>
                    <a:pt x="702" y="1014"/>
                    <a:pt x="707" y="1034"/>
                  </a:cubicBezTo>
                  <a:close/>
                  <a:moveTo>
                    <a:pt x="669" y="1018"/>
                  </a:moveTo>
                  <a:lnTo>
                    <a:pt x="669" y="1018"/>
                  </a:lnTo>
                  <a:cubicBezTo>
                    <a:pt x="667" y="1022"/>
                    <a:pt x="670" y="1030"/>
                    <a:pt x="671" y="1035"/>
                  </a:cubicBezTo>
                  <a:lnTo>
                    <a:pt x="698" y="1035"/>
                  </a:lnTo>
                  <a:cubicBezTo>
                    <a:pt x="698" y="1029"/>
                    <a:pt x="702" y="1027"/>
                    <a:pt x="701" y="1020"/>
                  </a:cubicBezTo>
                  <a:cubicBezTo>
                    <a:pt x="692" y="1017"/>
                    <a:pt x="677" y="1018"/>
                    <a:pt x="669" y="1018"/>
                  </a:cubicBezTo>
                  <a:close/>
                  <a:moveTo>
                    <a:pt x="662" y="1018"/>
                  </a:moveTo>
                  <a:lnTo>
                    <a:pt x="662" y="1018"/>
                  </a:lnTo>
                  <a:cubicBezTo>
                    <a:pt x="653" y="1016"/>
                    <a:pt x="639" y="1016"/>
                    <a:pt x="629" y="1018"/>
                  </a:cubicBezTo>
                  <a:cubicBezTo>
                    <a:pt x="627" y="1036"/>
                    <a:pt x="646" y="1039"/>
                    <a:pt x="661" y="1034"/>
                  </a:cubicBezTo>
                  <a:cubicBezTo>
                    <a:pt x="663" y="1031"/>
                    <a:pt x="662" y="1023"/>
                    <a:pt x="662" y="1018"/>
                  </a:cubicBezTo>
                  <a:close/>
                  <a:moveTo>
                    <a:pt x="618" y="1017"/>
                  </a:moveTo>
                  <a:lnTo>
                    <a:pt x="618" y="1017"/>
                  </a:lnTo>
                  <a:lnTo>
                    <a:pt x="589" y="1017"/>
                  </a:lnTo>
                  <a:cubicBezTo>
                    <a:pt x="587" y="1022"/>
                    <a:pt x="594" y="1028"/>
                    <a:pt x="596" y="1034"/>
                  </a:cubicBezTo>
                  <a:cubicBezTo>
                    <a:pt x="610" y="1034"/>
                    <a:pt x="615" y="1036"/>
                    <a:pt x="625" y="1034"/>
                  </a:cubicBezTo>
                  <a:cubicBezTo>
                    <a:pt x="625" y="1026"/>
                    <a:pt x="621" y="1021"/>
                    <a:pt x="618" y="1017"/>
                  </a:cubicBezTo>
                  <a:close/>
                  <a:moveTo>
                    <a:pt x="547" y="1015"/>
                  </a:moveTo>
                  <a:lnTo>
                    <a:pt x="547" y="1015"/>
                  </a:lnTo>
                  <a:cubicBezTo>
                    <a:pt x="548" y="1024"/>
                    <a:pt x="553" y="1028"/>
                    <a:pt x="557" y="1034"/>
                  </a:cubicBezTo>
                  <a:lnTo>
                    <a:pt x="585" y="1034"/>
                  </a:lnTo>
                  <a:cubicBezTo>
                    <a:pt x="585" y="1026"/>
                    <a:pt x="580" y="1022"/>
                    <a:pt x="577" y="1017"/>
                  </a:cubicBezTo>
                  <a:cubicBezTo>
                    <a:pt x="566" y="1018"/>
                    <a:pt x="559" y="1014"/>
                    <a:pt x="547" y="1015"/>
                  </a:cubicBezTo>
                  <a:close/>
                  <a:moveTo>
                    <a:pt x="458" y="1005"/>
                  </a:moveTo>
                  <a:lnTo>
                    <a:pt x="458" y="1005"/>
                  </a:lnTo>
                  <a:cubicBezTo>
                    <a:pt x="528" y="1008"/>
                    <a:pt x="593" y="1008"/>
                    <a:pt x="661" y="1010"/>
                  </a:cubicBezTo>
                  <a:cubicBezTo>
                    <a:pt x="724" y="1011"/>
                    <a:pt x="801" y="1008"/>
                    <a:pt x="869" y="1010"/>
                  </a:cubicBezTo>
                  <a:cubicBezTo>
                    <a:pt x="872" y="1004"/>
                    <a:pt x="870" y="993"/>
                    <a:pt x="871" y="985"/>
                  </a:cubicBezTo>
                  <a:cubicBezTo>
                    <a:pt x="734" y="984"/>
                    <a:pt x="598" y="983"/>
                    <a:pt x="459" y="982"/>
                  </a:cubicBezTo>
                  <a:cubicBezTo>
                    <a:pt x="458" y="983"/>
                    <a:pt x="456" y="984"/>
                    <a:pt x="456" y="986"/>
                  </a:cubicBezTo>
                  <a:cubicBezTo>
                    <a:pt x="457" y="993"/>
                    <a:pt x="455" y="1001"/>
                    <a:pt x="458" y="1005"/>
                  </a:cubicBezTo>
                  <a:close/>
                  <a:moveTo>
                    <a:pt x="515" y="1208"/>
                  </a:moveTo>
                  <a:lnTo>
                    <a:pt x="515" y="1208"/>
                  </a:lnTo>
                  <a:cubicBezTo>
                    <a:pt x="521" y="1201"/>
                    <a:pt x="533" y="1200"/>
                    <a:pt x="543" y="1197"/>
                  </a:cubicBezTo>
                  <a:cubicBezTo>
                    <a:pt x="539" y="1178"/>
                    <a:pt x="549" y="1161"/>
                    <a:pt x="550" y="1142"/>
                  </a:cubicBezTo>
                  <a:cubicBezTo>
                    <a:pt x="538" y="1140"/>
                    <a:pt x="534" y="1130"/>
                    <a:pt x="526" y="1125"/>
                  </a:cubicBezTo>
                  <a:cubicBezTo>
                    <a:pt x="518" y="1131"/>
                    <a:pt x="508" y="1136"/>
                    <a:pt x="495" y="1138"/>
                  </a:cubicBezTo>
                  <a:cubicBezTo>
                    <a:pt x="497" y="1162"/>
                    <a:pt x="489" y="1177"/>
                    <a:pt x="485" y="1195"/>
                  </a:cubicBezTo>
                  <a:cubicBezTo>
                    <a:pt x="502" y="1211"/>
                    <a:pt x="511" y="1233"/>
                    <a:pt x="527" y="1249"/>
                  </a:cubicBezTo>
                  <a:cubicBezTo>
                    <a:pt x="528" y="1241"/>
                    <a:pt x="536" y="1240"/>
                    <a:pt x="537" y="1231"/>
                  </a:cubicBezTo>
                  <a:cubicBezTo>
                    <a:pt x="528" y="1225"/>
                    <a:pt x="521" y="1218"/>
                    <a:pt x="515" y="1208"/>
                  </a:cubicBezTo>
                  <a:close/>
                  <a:moveTo>
                    <a:pt x="515" y="1204"/>
                  </a:moveTo>
                  <a:lnTo>
                    <a:pt x="515" y="1204"/>
                  </a:lnTo>
                  <a:cubicBezTo>
                    <a:pt x="491" y="1194"/>
                    <a:pt x="512" y="1164"/>
                    <a:pt x="513" y="1141"/>
                  </a:cubicBezTo>
                  <a:cubicBezTo>
                    <a:pt x="522" y="1131"/>
                    <a:pt x="529" y="1145"/>
                    <a:pt x="534" y="1152"/>
                  </a:cubicBezTo>
                  <a:cubicBezTo>
                    <a:pt x="527" y="1168"/>
                    <a:pt x="531" y="1196"/>
                    <a:pt x="515" y="1204"/>
                  </a:cubicBezTo>
                  <a:close/>
                  <a:moveTo>
                    <a:pt x="304" y="1119"/>
                  </a:moveTo>
                  <a:lnTo>
                    <a:pt x="304" y="1119"/>
                  </a:lnTo>
                  <a:cubicBezTo>
                    <a:pt x="312" y="1119"/>
                    <a:pt x="317" y="1112"/>
                    <a:pt x="324" y="1115"/>
                  </a:cubicBezTo>
                  <a:cubicBezTo>
                    <a:pt x="326" y="1122"/>
                    <a:pt x="326" y="1130"/>
                    <a:pt x="328" y="1136"/>
                  </a:cubicBezTo>
                  <a:cubicBezTo>
                    <a:pt x="336" y="1132"/>
                    <a:pt x="347" y="1131"/>
                    <a:pt x="350" y="1122"/>
                  </a:cubicBezTo>
                  <a:cubicBezTo>
                    <a:pt x="344" y="1123"/>
                    <a:pt x="344" y="1119"/>
                    <a:pt x="343" y="1116"/>
                  </a:cubicBezTo>
                  <a:cubicBezTo>
                    <a:pt x="352" y="1102"/>
                    <a:pt x="366" y="1084"/>
                    <a:pt x="377" y="1069"/>
                  </a:cubicBezTo>
                  <a:cubicBezTo>
                    <a:pt x="370" y="1065"/>
                    <a:pt x="373" y="1051"/>
                    <a:pt x="366" y="1047"/>
                  </a:cubicBezTo>
                  <a:cubicBezTo>
                    <a:pt x="362" y="1051"/>
                    <a:pt x="354" y="1053"/>
                    <a:pt x="347" y="1054"/>
                  </a:cubicBezTo>
                  <a:cubicBezTo>
                    <a:pt x="365" y="1074"/>
                    <a:pt x="335" y="1095"/>
                    <a:pt x="324" y="1108"/>
                  </a:cubicBezTo>
                  <a:cubicBezTo>
                    <a:pt x="321" y="1105"/>
                    <a:pt x="319" y="1101"/>
                    <a:pt x="318" y="1096"/>
                  </a:cubicBezTo>
                  <a:cubicBezTo>
                    <a:pt x="310" y="1096"/>
                    <a:pt x="306" y="1099"/>
                    <a:pt x="301" y="1102"/>
                  </a:cubicBezTo>
                  <a:cubicBezTo>
                    <a:pt x="302" y="1108"/>
                    <a:pt x="302" y="1114"/>
                    <a:pt x="304" y="1119"/>
                  </a:cubicBezTo>
                  <a:close/>
                  <a:moveTo>
                    <a:pt x="425" y="1128"/>
                  </a:moveTo>
                  <a:lnTo>
                    <a:pt x="425" y="1128"/>
                  </a:lnTo>
                  <a:cubicBezTo>
                    <a:pt x="430" y="1122"/>
                    <a:pt x="429" y="1117"/>
                    <a:pt x="425" y="1110"/>
                  </a:cubicBezTo>
                  <a:cubicBezTo>
                    <a:pt x="405" y="1105"/>
                    <a:pt x="404" y="1133"/>
                    <a:pt x="425" y="1128"/>
                  </a:cubicBezTo>
                  <a:close/>
                  <a:moveTo>
                    <a:pt x="455" y="1099"/>
                  </a:moveTo>
                  <a:lnTo>
                    <a:pt x="455" y="1099"/>
                  </a:lnTo>
                  <a:cubicBezTo>
                    <a:pt x="459" y="1084"/>
                    <a:pt x="478" y="1096"/>
                    <a:pt x="478" y="1106"/>
                  </a:cubicBezTo>
                  <a:cubicBezTo>
                    <a:pt x="480" y="1087"/>
                    <a:pt x="447" y="1082"/>
                    <a:pt x="451" y="1106"/>
                  </a:cubicBezTo>
                  <a:cubicBezTo>
                    <a:pt x="456" y="1110"/>
                    <a:pt x="465" y="1111"/>
                    <a:pt x="464" y="1100"/>
                  </a:cubicBezTo>
                  <a:cubicBezTo>
                    <a:pt x="461" y="1099"/>
                    <a:pt x="455" y="1102"/>
                    <a:pt x="455" y="1099"/>
                  </a:cubicBezTo>
                  <a:close/>
                  <a:moveTo>
                    <a:pt x="433" y="1182"/>
                  </a:moveTo>
                  <a:lnTo>
                    <a:pt x="433" y="1182"/>
                  </a:lnTo>
                  <a:cubicBezTo>
                    <a:pt x="424" y="1164"/>
                    <a:pt x="438" y="1147"/>
                    <a:pt x="452" y="1144"/>
                  </a:cubicBezTo>
                  <a:cubicBezTo>
                    <a:pt x="456" y="1158"/>
                    <a:pt x="453" y="1176"/>
                    <a:pt x="446" y="1185"/>
                  </a:cubicBezTo>
                  <a:cubicBezTo>
                    <a:pt x="451" y="1189"/>
                    <a:pt x="452" y="1197"/>
                    <a:pt x="455" y="1203"/>
                  </a:cubicBezTo>
                  <a:cubicBezTo>
                    <a:pt x="464" y="1202"/>
                    <a:pt x="465" y="1193"/>
                    <a:pt x="472" y="1191"/>
                  </a:cubicBezTo>
                  <a:cubicBezTo>
                    <a:pt x="457" y="1180"/>
                    <a:pt x="473" y="1143"/>
                    <a:pt x="467" y="1126"/>
                  </a:cubicBezTo>
                  <a:cubicBezTo>
                    <a:pt x="449" y="1140"/>
                    <a:pt x="435" y="1157"/>
                    <a:pt x="410" y="1164"/>
                  </a:cubicBezTo>
                  <a:cubicBezTo>
                    <a:pt x="414" y="1169"/>
                    <a:pt x="412" y="1180"/>
                    <a:pt x="415" y="1187"/>
                  </a:cubicBezTo>
                  <a:cubicBezTo>
                    <a:pt x="420" y="1189"/>
                    <a:pt x="427" y="1184"/>
                    <a:pt x="433" y="1182"/>
                  </a:cubicBezTo>
                  <a:close/>
                  <a:moveTo>
                    <a:pt x="405" y="1155"/>
                  </a:moveTo>
                  <a:lnTo>
                    <a:pt x="405" y="1155"/>
                  </a:lnTo>
                  <a:cubicBezTo>
                    <a:pt x="406" y="1150"/>
                    <a:pt x="402" y="1150"/>
                    <a:pt x="402" y="1145"/>
                  </a:cubicBezTo>
                  <a:cubicBezTo>
                    <a:pt x="375" y="1135"/>
                    <a:pt x="391" y="1175"/>
                    <a:pt x="405" y="1155"/>
                  </a:cubicBezTo>
                  <a:close/>
                  <a:moveTo>
                    <a:pt x="374" y="1165"/>
                  </a:moveTo>
                  <a:lnTo>
                    <a:pt x="374" y="1165"/>
                  </a:lnTo>
                  <a:cubicBezTo>
                    <a:pt x="375" y="1159"/>
                    <a:pt x="371" y="1158"/>
                    <a:pt x="372" y="1152"/>
                  </a:cubicBezTo>
                  <a:cubicBezTo>
                    <a:pt x="384" y="1130"/>
                    <a:pt x="397" y="1109"/>
                    <a:pt x="413" y="1090"/>
                  </a:cubicBezTo>
                  <a:cubicBezTo>
                    <a:pt x="408" y="1084"/>
                    <a:pt x="404" y="1078"/>
                    <a:pt x="402" y="1069"/>
                  </a:cubicBezTo>
                  <a:cubicBezTo>
                    <a:pt x="393" y="1070"/>
                    <a:pt x="389" y="1075"/>
                    <a:pt x="382" y="1077"/>
                  </a:cubicBezTo>
                  <a:cubicBezTo>
                    <a:pt x="406" y="1098"/>
                    <a:pt x="367" y="1121"/>
                    <a:pt x="360" y="1141"/>
                  </a:cubicBezTo>
                  <a:cubicBezTo>
                    <a:pt x="353" y="1138"/>
                    <a:pt x="344" y="1136"/>
                    <a:pt x="341" y="1144"/>
                  </a:cubicBezTo>
                  <a:cubicBezTo>
                    <a:pt x="348" y="1148"/>
                    <a:pt x="362" y="1154"/>
                    <a:pt x="357" y="1165"/>
                  </a:cubicBezTo>
                  <a:cubicBezTo>
                    <a:pt x="343" y="1166"/>
                    <a:pt x="333" y="1146"/>
                    <a:pt x="321" y="1158"/>
                  </a:cubicBezTo>
                  <a:cubicBezTo>
                    <a:pt x="333" y="1161"/>
                    <a:pt x="341" y="1174"/>
                    <a:pt x="353" y="1174"/>
                  </a:cubicBezTo>
                  <a:cubicBezTo>
                    <a:pt x="360" y="1174"/>
                    <a:pt x="365" y="1165"/>
                    <a:pt x="374" y="1165"/>
                  </a:cubicBezTo>
                  <a:close/>
                  <a:moveTo>
                    <a:pt x="284" y="1109"/>
                  </a:moveTo>
                  <a:lnTo>
                    <a:pt x="284" y="1109"/>
                  </a:lnTo>
                  <a:cubicBezTo>
                    <a:pt x="277" y="1108"/>
                    <a:pt x="272" y="1109"/>
                    <a:pt x="267" y="1110"/>
                  </a:cubicBezTo>
                  <a:lnTo>
                    <a:pt x="267" y="1119"/>
                  </a:lnTo>
                  <a:cubicBezTo>
                    <a:pt x="274" y="1120"/>
                    <a:pt x="277" y="1117"/>
                    <a:pt x="284" y="1118"/>
                  </a:cubicBezTo>
                  <a:lnTo>
                    <a:pt x="284" y="1109"/>
                  </a:lnTo>
                  <a:lnTo>
                    <a:pt x="284" y="1109"/>
                  </a:lnTo>
                  <a:close/>
                  <a:moveTo>
                    <a:pt x="315" y="1027"/>
                  </a:moveTo>
                  <a:lnTo>
                    <a:pt x="315" y="1027"/>
                  </a:lnTo>
                  <a:cubicBezTo>
                    <a:pt x="315" y="1032"/>
                    <a:pt x="319" y="1032"/>
                    <a:pt x="318" y="1037"/>
                  </a:cubicBezTo>
                  <a:cubicBezTo>
                    <a:pt x="306" y="1051"/>
                    <a:pt x="297" y="1068"/>
                    <a:pt x="278" y="1076"/>
                  </a:cubicBezTo>
                  <a:cubicBezTo>
                    <a:pt x="279" y="1085"/>
                    <a:pt x="276" y="1089"/>
                    <a:pt x="277" y="1097"/>
                  </a:cubicBezTo>
                  <a:cubicBezTo>
                    <a:pt x="284" y="1097"/>
                    <a:pt x="294" y="1098"/>
                    <a:pt x="300" y="1096"/>
                  </a:cubicBezTo>
                  <a:cubicBezTo>
                    <a:pt x="300" y="1091"/>
                    <a:pt x="295" y="1093"/>
                    <a:pt x="297" y="1087"/>
                  </a:cubicBezTo>
                  <a:cubicBezTo>
                    <a:pt x="308" y="1072"/>
                    <a:pt x="322" y="1059"/>
                    <a:pt x="337" y="1048"/>
                  </a:cubicBezTo>
                  <a:cubicBezTo>
                    <a:pt x="333" y="1039"/>
                    <a:pt x="339" y="1033"/>
                    <a:pt x="338" y="1024"/>
                  </a:cubicBezTo>
                  <a:cubicBezTo>
                    <a:pt x="329" y="1023"/>
                    <a:pt x="323" y="1026"/>
                    <a:pt x="315" y="1027"/>
                  </a:cubicBezTo>
                  <a:close/>
                  <a:moveTo>
                    <a:pt x="252" y="955"/>
                  </a:moveTo>
                  <a:lnTo>
                    <a:pt x="252" y="955"/>
                  </a:lnTo>
                  <a:cubicBezTo>
                    <a:pt x="246" y="978"/>
                    <a:pt x="226" y="988"/>
                    <a:pt x="203" y="995"/>
                  </a:cubicBezTo>
                  <a:cubicBezTo>
                    <a:pt x="205" y="1005"/>
                    <a:pt x="200" y="1010"/>
                    <a:pt x="200" y="1018"/>
                  </a:cubicBezTo>
                  <a:lnTo>
                    <a:pt x="225" y="1018"/>
                  </a:lnTo>
                  <a:cubicBezTo>
                    <a:pt x="229" y="1014"/>
                    <a:pt x="219" y="1014"/>
                    <a:pt x="220" y="1008"/>
                  </a:cubicBezTo>
                  <a:cubicBezTo>
                    <a:pt x="235" y="995"/>
                    <a:pt x="250" y="983"/>
                    <a:pt x="269" y="975"/>
                  </a:cubicBezTo>
                  <a:cubicBezTo>
                    <a:pt x="269" y="966"/>
                    <a:pt x="269" y="956"/>
                    <a:pt x="271" y="949"/>
                  </a:cubicBezTo>
                  <a:cubicBezTo>
                    <a:pt x="262" y="949"/>
                    <a:pt x="251" y="950"/>
                    <a:pt x="248" y="945"/>
                  </a:cubicBezTo>
                  <a:cubicBezTo>
                    <a:pt x="249" y="937"/>
                    <a:pt x="251" y="931"/>
                    <a:pt x="252" y="923"/>
                  </a:cubicBezTo>
                  <a:cubicBezTo>
                    <a:pt x="245" y="923"/>
                    <a:pt x="238" y="923"/>
                    <a:pt x="232" y="925"/>
                  </a:cubicBezTo>
                  <a:cubicBezTo>
                    <a:pt x="232" y="926"/>
                    <a:pt x="234" y="931"/>
                    <a:pt x="232" y="937"/>
                  </a:cubicBezTo>
                  <a:cubicBezTo>
                    <a:pt x="214" y="946"/>
                    <a:pt x="200" y="965"/>
                    <a:pt x="177" y="965"/>
                  </a:cubicBezTo>
                  <a:cubicBezTo>
                    <a:pt x="177" y="972"/>
                    <a:pt x="175" y="977"/>
                    <a:pt x="174" y="984"/>
                  </a:cubicBezTo>
                  <a:cubicBezTo>
                    <a:pt x="180" y="986"/>
                    <a:pt x="189" y="985"/>
                    <a:pt x="196" y="986"/>
                  </a:cubicBezTo>
                  <a:cubicBezTo>
                    <a:pt x="204" y="972"/>
                    <a:pt x="241" y="943"/>
                    <a:pt x="252" y="955"/>
                  </a:cubicBezTo>
                  <a:close/>
                  <a:moveTo>
                    <a:pt x="140" y="925"/>
                  </a:moveTo>
                  <a:lnTo>
                    <a:pt x="140" y="925"/>
                  </a:lnTo>
                  <a:cubicBezTo>
                    <a:pt x="146" y="927"/>
                    <a:pt x="157" y="924"/>
                    <a:pt x="161" y="929"/>
                  </a:cubicBezTo>
                  <a:cubicBezTo>
                    <a:pt x="160" y="937"/>
                    <a:pt x="156" y="943"/>
                    <a:pt x="154" y="950"/>
                  </a:cubicBezTo>
                  <a:cubicBezTo>
                    <a:pt x="161" y="953"/>
                    <a:pt x="171" y="952"/>
                    <a:pt x="179" y="953"/>
                  </a:cubicBezTo>
                  <a:cubicBezTo>
                    <a:pt x="182" y="950"/>
                    <a:pt x="175" y="949"/>
                    <a:pt x="176" y="943"/>
                  </a:cubicBezTo>
                  <a:cubicBezTo>
                    <a:pt x="192" y="932"/>
                    <a:pt x="208" y="921"/>
                    <a:pt x="229" y="914"/>
                  </a:cubicBezTo>
                  <a:cubicBezTo>
                    <a:pt x="229" y="905"/>
                    <a:pt x="234" y="896"/>
                    <a:pt x="232" y="888"/>
                  </a:cubicBezTo>
                  <a:cubicBezTo>
                    <a:pt x="224" y="889"/>
                    <a:pt x="219" y="886"/>
                    <a:pt x="210" y="887"/>
                  </a:cubicBezTo>
                  <a:cubicBezTo>
                    <a:pt x="211" y="891"/>
                    <a:pt x="215" y="892"/>
                    <a:pt x="213" y="899"/>
                  </a:cubicBezTo>
                  <a:cubicBezTo>
                    <a:pt x="199" y="909"/>
                    <a:pt x="182" y="926"/>
                    <a:pt x="157" y="922"/>
                  </a:cubicBezTo>
                  <a:cubicBezTo>
                    <a:pt x="159" y="918"/>
                    <a:pt x="159" y="913"/>
                    <a:pt x="159" y="907"/>
                  </a:cubicBezTo>
                  <a:cubicBezTo>
                    <a:pt x="154" y="906"/>
                    <a:pt x="149" y="905"/>
                    <a:pt x="144" y="904"/>
                  </a:cubicBezTo>
                  <a:cubicBezTo>
                    <a:pt x="142" y="910"/>
                    <a:pt x="139" y="915"/>
                    <a:pt x="140" y="925"/>
                  </a:cubicBezTo>
                  <a:close/>
                  <a:moveTo>
                    <a:pt x="189" y="788"/>
                  </a:moveTo>
                  <a:lnTo>
                    <a:pt x="189" y="788"/>
                  </a:lnTo>
                  <a:cubicBezTo>
                    <a:pt x="183" y="784"/>
                    <a:pt x="180" y="780"/>
                    <a:pt x="172" y="779"/>
                  </a:cubicBezTo>
                  <a:cubicBezTo>
                    <a:pt x="174" y="787"/>
                    <a:pt x="180" y="795"/>
                    <a:pt x="169" y="802"/>
                  </a:cubicBezTo>
                  <a:cubicBezTo>
                    <a:pt x="157" y="810"/>
                    <a:pt x="121" y="817"/>
                    <a:pt x="114" y="818"/>
                  </a:cubicBezTo>
                  <a:cubicBezTo>
                    <a:pt x="115" y="807"/>
                    <a:pt x="121" y="802"/>
                    <a:pt x="127" y="796"/>
                  </a:cubicBezTo>
                  <a:cubicBezTo>
                    <a:pt x="121" y="794"/>
                    <a:pt x="117" y="789"/>
                    <a:pt x="111" y="788"/>
                  </a:cubicBezTo>
                  <a:cubicBezTo>
                    <a:pt x="109" y="800"/>
                    <a:pt x="100" y="804"/>
                    <a:pt x="97" y="815"/>
                  </a:cubicBezTo>
                  <a:cubicBezTo>
                    <a:pt x="106" y="823"/>
                    <a:pt x="117" y="829"/>
                    <a:pt x="130" y="834"/>
                  </a:cubicBezTo>
                  <a:cubicBezTo>
                    <a:pt x="140" y="819"/>
                    <a:pt x="163" y="817"/>
                    <a:pt x="183" y="812"/>
                  </a:cubicBezTo>
                  <a:cubicBezTo>
                    <a:pt x="182" y="801"/>
                    <a:pt x="189" y="798"/>
                    <a:pt x="189" y="788"/>
                  </a:cubicBezTo>
                  <a:close/>
                  <a:moveTo>
                    <a:pt x="144" y="802"/>
                  </a:moveTo>
                  <a:lnTo>
                    <a:pt x="144" y="802"/>
                  </a:lnTo>
                  <a:cubicBezTo>
                    <a:pt x="150" y="803"/>
                    <a:pt x="158" y="798"/>
                    <a:pt x="154" y="795"/>
                  </a:cubicBezTo>
                  <a:cubicBezTo>
                    <a:pt x="153" y="799"/>
                    <a:pt x="146" y="798"/>
                    <a:pt x="144" y="802"/>
                  </a:cubicBezTo>
                  <a:close/>
                  <a:moveTo>
                    <a:pt x="68" y="642"/>
                  </a:moveTo>
                  <a:lnTo>
                    <a:pt x="68" y="642"/>
                  </a:lnTo>
                  <a:cubicBezTo>
                    <a:pt x="64" y="638"/>
                    <a:pt x="60" y="634"/>
                    <a:pt x="55" y="632"/>
                  </a:cubicBezTo>
                  <a:cubicBezTo>
                    <a:pt x="54" y="635"/>
                    <a:pt x="52" y="636"/>
                    <a:pt x="51" y="639"/>
                  </a:cubicBezTo>
                  <a:cubicBezTo>
                    <a:pt x="55" y="642"/>
                    <a:pt x="58" y="647"/>
                    <a:pt x="65" y="648"/>
                  </a:cubicBezTo>
                  <a:cubicBezTo>
                    <a:pt x="65" y="645"/>
                    <a:pt x="69" y="646"/>
                    <a:pt x="68" y="642"/>
                  </a:cubicBezTo>
                  <a:close/>
                  <a:moveTo>
                    <a:pt x="170" y="681"/>
                  </a:moveTo>
                  <a:lnTo>
                    <a:pt x="170" y="681"/>
                  </a:lnTo>
                  <a:cubicBezTo>
                    <a:pt x="166" y="676"/>
                    <a:pt x="161" y="673"/>
                    <a:pt x="154" y="671"/>
                  </a:cubicBezTo>
                  <a:cubicBezTo>
                    <a:pt x="138" y="688"/>
                    <a:pt x="101" y="687"/>
                    <a:pt x="77" y="684"/>
                  </a:cubicBezTo>
                  <a:cubicBezTo>
                    <a:pt x="73" y="688"/>
                    <a:pt x="74" y="697"/>
                    <a:pt x="68" y="700"/>
                  </a:cubicBezTo>
                  <a:cubicBezTo>
                    <a:pt x="53" y="700"/>
                    <a:pt x="68" y="662"/>
                    <a:pt x="51" y="669"/>
                  </a:cubicBezTo>
                  <a:cubicBezTo>
                    <a:pt x="51" y="674"/>
                    <a:pt x="52" y="688"/>
                    <a:pt x="54" y="695"/>
                  </a:cubicBezTo>
                  <a:cubicBezTo>
                    <a:pt x="61" y="700"/>
                    <a:pt x="68" y="704"/>
                    <a:pt x="72" y="711"/>
                  </a:cubicBezTo>
                  <a:cubicBezTo>
                    <a:pt x="90" y="699"/>
                    <a:pt x="128" y="692"/>
                    <a:pt x="156" y="698"/>
                  </a:cubicBezTo>
                  <a:cubicBezTo>
                    <a:pt x="160" y="692"/>
                    <a:pt x="167" y="689"/>
                    <a:pt x="170" y="681"/>
                  </a:cubicBezTo>
                  <a:close/>
                  <a:moveTo>
                    <a:pt x="88" y="641"/>
                  </a:moveTo>
                  <a:lnTo>
                    <a:pt x="88" y="641"/>
                  </a:lnTo>
                  <a:cubicBezTo>
                    <a:pt x="84" y="648"/>
                    <a:pt x="77" y="651"/>
                    <a:pt x="74" y="659"/>
                  </a:cubicBezTo>
                  <a:cubicBezTo>
                    <a:pt x="79" y="663"/>
                    <a:pt x="82" y="669"/>
                    <a:pt x="90" y="669"/>
                  </a:cubicBezTo>
                  <a:cubicBezTo>
                    <a:pt x="99" y="656"/>
                    <a:pt x="139" y="659"/>
                    <a:pt x="153" y="667"/>
                  </a:cubicBezTo>
                  <a:cubicBezTo>
                    <a:pt x="154" y="657"/>
                    <a:pt x="164" y="656"/>
                    <a:pt x="167" y="648"/>
                  </a:cubicBezTo>
                  <a:cubicBezTo>
                    <a:pt x="158" y="640"/>
                    <a:pt x="148" y="635"/>
                    <a:pt x="140" y="646"/>
                  </a:cubicBezTo>
                  <a:cubicBezTo>
                    <a:pt x="121" y="646"/>
                    <a:pt x="99" y="649"/>
                    <a:pt x="88" y="641"/>
                  </a:cubicBezTo>
                  <a:close/>
                  <a:moveTo>
                    <a:pt x="105" y="548"/>
                  </a:moveTo>
                  <a:lnTo>
                    <a:pt x="105" y="548"/>
                  </a:lnTo>
                  <a:cubicBezTo>
                    <a:pt x="102" y="536"/>
                    <a:pt x="77" y="537"/>
                    <a:pt x="84" y="560"/>
                  </a:cubicBezTo>
                  <a:cubicBezTo>
                    <a:pt x="97" y="565"/>
                    <a:pt x="108" y="558"/>
                    <a:pt x="105" y="548"/>
                  </a:cubicBezTo>
                  <a:close/>
                  <a:moveTo>
                    <a:pt x="156" y="559"/>
                  </a:moveTo>
                  <a:lnTo>
                    <a:pt x="156" y="559"/>
                  </a:lnTo>
                  <a:cubicBezTo>
                    <a:pt x="157" y="549"/>
                    <a:pt x="149" y="546"/>
                    <a:pt x="144" y="547"/>
                  </a:cubicBezTo>
                  <a:cubicBezTo>
                    <a:pt x="117" y="551"/>
                    <a:pt x="152" y="583"/>
                    <a:pt x="156" y="559"/>
                  </a:cubicBezTo>
                  <a:close/>
                  <a:moveTo>
                    <a:pt x="170" y="638"/>
                  </a:moveTo>
                  <a:lnTo>
                    <a:pt x="170" y="638"/>
                  </a:lnTo>
                  <a:cubicBezTo>
                    <a:pt x="165" y="627"/>
                    <a:pt x="168" y="613"/>
                    <a:pt x="170" y="602"/>
                  </a:cubicBezTo>
                  <a:cubicBezTo>
                    <a:pt x="161" y="598"/>
                    <a:pt x="158" y="586"/>
                    <a:pt x="147" y="583"/>
                  </a:cubicBezTo>
                  <a:cubicBezTo>
                    <a:pt x="136" y="580"/>
                    <a:pt x="123" y="585"/>
                    <a:pt x="114" y="579"/>
                  </a:cubicBezTo>
                  <a:cubicBezTo>
                    <a:pt x="111" y="585"/>
                    <a:pt x="111" y="594"/>
                    <a:pt x="102" y="596"/>
                  </a:cubicBezTo>
                  <a:cubicBezTo>
                    <a:pt x="93" y="592"/>
                    <a:pt x="88" y="584"/>
                    <a:pt x="77" y="582"/>
                  </a:cubicBezTo>
                  <a:cubicBezTo>
                    <a:pt x="80" y="590"/>
                    <a:pt x="76" y="602"/>
                    <a:pt x="74" y="609"/>
                  </a:cubicBezTo>
                  <a:cubicBezTo>
                    <a:pt x="79" y="619"/>
                    <a:pt x="88" y="625"/>
                    <a:pt x="95" y="632"/>
                  </a:cubicBezTo>
                  <a:cubicBezTo>
                    <a:pt x="99" y="626"/>
                    <a:pt x="112" y="627"/>
                    <a:pt x="120" y="629"/>
                  </a:cubicBezTo>
                  <a:cubicBezTo>
                    <a:pt x="121" y="624"/>
                    <a:pt x="123" y="619"/>
                    <a:pt x="127" y="616"/>
                  </a:cubicBezTo>
                  <a:cubicBezTo>
                    <a:pt x="142" y="622"/>
                    <a:pt x="152" y="635"/>
                    <a:pt x="170" y="638"/>
                  </a:cubicBezTo>
                  <a:close/>
                  <a:moveTo>
                    <a:pt x="111" y="612"/>
                  </a:moveTo>
                  <a:lnTo>
                    <a:pt x="111" y="612"/>
                  </a:lnTo>
                  <a:cubicBezTo>
                    <a:pt x="108" y="619"/>
                    <a:pt x="95" y="615"/>
                    <a:pt x="88" y="613"/>
                  </a:cubicBezTo>
                  <a:cubicBezTo>
                    <a:pt x="90" y="604"/>
                    <a:pt x="85" y="596"/>
                    <a:pt x="88" y="590"/>
                  </a:cubicBezTo>
                  <a:cubicBezTo>
                    <a:pt x="97" y="596"/>
                    <a:pt x="107" y="601"/>
                    <a:pt x="111" y="612"/>
                  </a:cubicBezTo>
                  <a:close/>
                  <a:moveTo>
                    <a:pt x="157" y="631"/>
                  </a:moveTo>
                  <a:lnTo>
                    <a:pt x="157" y="631"/>
                  </a:lnTo>
                  <a:cubicBezTo>
                    <a:pt x="144" y="621"/>
                    <a:pt x="125" y="619"/>
                    <a:pt x="121" y="600"/>
                  </a:cubicBezTo>
                  <a:cubicBezTo>
                    <a:pt x="131" y="594"/>
                    <a:pt x="144" y="601"/>
                    <a:pt x="157" y="599"/>
                  </a:cubicBezTo>
                  <a:cubicBezTo>
                    <a:pt x="152" y="609"/>
                    <a:pt x="157" y="624"/>
                    <a:pt x="157" y="631"/>
                  </a:cubicBezTo>
                  <a:close/>
                  <a:moveTo>
                    <a:pt x="98" y="744"/>
                  </a:moveTo>
                  <a:lnTo>
                    <a:pt x="98" y="744"/>
                  </a:lnTo>
                  <a:cubicBezTo>
                    <a:pt x="109" y="732"/>
                    <a:pt x="143" y="727"/>
                    <a:pt x="163" y="733"/>
                  </a:cubicBezTo>
                  <a:cubicBezTo>
                    <a:pt x="162" y="722"/>
                    <a:pt x="172" y="722"/>
                    <a:pt x="173" y="714"/>
                  </a:cubicBezTo>
                  <a:cubicBezTo>
                    <a:pt x="167" y="712"/>
                    <a:pt x="162" y="707"/>
                    <a:pt x="154" y="707"/>
                  </a:cubicBezTo>
                  <a:cubicBezTo>
                    <a:pt x="147" y="721"/>
                    <a:pt x="117" y="718"/>
                    <a:pt x="98" y="717"/>
                  </a:cubicBezTo>
                  <a:cubicBezTo>
                    <a:pt x="91" y="723"/>
                    <a:pt x="86" y="733"/>
                    <a:pt x="81" y="742"/>
                  </a:cubicBezTo>
                  <a:cubicBezTo>
                    <a:pt x="88" y="746"/>
                    <a:pt x="97" y="749"/>
                    <a:pt x="101" y="756"/>
                  </a:cubicBezTo>
                  <a:cubicBezTo>
                    <a:pt x="99" y="766"/>
                    <a:pt x="89" y="769"/>
                    <a:pt x="87" y="779"/>
                  </a:cubicBezTo>
                  <a:cubicBezTo>
                    <a:pt x="93" y="782"/>
                    <a:pt x="97" y="786"/>
                    <a:pt x="105" y="786"/>
                  </a:cubicBezTo>
                  <a:cubicBezTo>
                    <a:pt x="110" y="765"/>
                    <a:pt x="152" y="763"/>
                    <a:pt x="169" y="769"/>
                  </a:cubicBezTo>
                  <a:cubicBezTo>
                    <a:pt x="170" y="759"/>
                    <a:pt x="178" y="756"/>
                    <a:pt x="180" y="747"/>
                  </a:cubicBezTo>
                  <a:cubicBezTo>
                    <a:pt x="174" y="745"/>
                    <a:pt x="165" y="744"/>
                    <a:pt x="161" y="739"/>
                  </a:cubicBezTo>
                  <a:cubicBezTo>
                    <a:pt x="156" y="756"/>
                    <a:pt x="104" y="763"/>
                    <a:pt x="98" y="744"/>
                  </a:cubicBezTo>
                  <a:close/>
                  <a:moveTo>
                    <a:pt x="153" y="377"/>
                  </a:moveTo>
                  <a:lnTo>
                    <a:pt x="153" y="377"/>
                  </a:lnTo>
                  <a:cubicBezTo>
                    <a:pt x="148" y="380"/>
                    <a:pt x="142" y="382"/>
                    <a:pt x="136" y="383"/>
                  </a:cubicBezTo>
                  <a:cubicBezTo>
                    <a:pt x="136" y="393"/>
                    <a:pt x="143" y="398"/>
                    <a:pt x="146" y="406"/>
                  </a:cubicBezTo>
                  <a:cubicBezTo>
                    <a:pt x="170" y="398"/>
                    <a:pt x="186" y="419"/>
                    <a:pt x="203" y="427"/>
                  </a:cubicBezTo>
                  <a:cubicBezTo>
                    <a:pt x="208" y="422"/>
                    <a:pt x="217" y="422"/>
                    <a:pt x="225" y="420"/>
                  </a:cubicBezTo>
                  <a:cubicBezTo>
                    <a:pt x="223" y="411"/>
                    <a:pt x="219" y="405"/>
                    <a:pt x="213" y="400"/>
                  </a:cubicBezTo>
                  <a:cubicBezTo>
                    <a:pt x="212" y="404"/>
                    <a:pt x="210" y="407"/>
                    <a:pt x="205" y="407"/>
                  </a:cubicBezTo>
                  <a:cubicBezTo>
                    <a:pt x="184" y="400"/>
                    <a:pt x="167" y="390"/>
                    <a:pt x="153" y="377"/>
                  </a:cubicBezTo>
                  <a:close/>
                  <a:moveTo>
                    <a:pt x="123" y="412"/>
                  </a:moveTo>
                  <a:lnTo>
                    <a:pt x="123" y="412"/>
                  </a:lnTo>
                  <a:cubicBezTo>
                    <a:pt x="124" y="419"/>
                    <a:pt x="129" y="422"/>
                    <a:pt x="130" y="430"/>
                  </a:cubicBezTo>
                  <a:cubicBezTo>
                    <a:pt x="125" y="434"/>
                    <a:pt x="118" y="437"/>
                    <a:pt x="111" y="439"/>
                  </a:cubicBezTo>
                  <a:cubicBezTo>
                    <a:pt x="114" y="447"/>
                    <a:pt x="118" y="453"/>
                    <a:pt x="123" y="459"/>
                  </a:cubicBezTo>
                  <a:cubicBezTo>
                    <a:pt x="136" y="441"/>
                    <a:pt x="168" y="463"/>
                    <a:pt x="185" y="469"/>
                  </a:cubicBezTo>
                  <a:cubicBezTo>
                    <a:pt x="191" y="464"/>
                    <a:pt x="198" y="459"/>
                    <a:pt x="208" y="458"/>
                  </a:cubicBezTo>
                  <a:cubicBezTo>
                    <a:pt x="204" y="448"/>
                    <a:pt x="198" y="442"/>
                    <a:pt x="192" y="435"/>
                  </a:cubicBezTo>
                  <a:cubicBezTo>
                    <a:pt x="193" y="440"/>
                    <a:pt x="188" y="444"/>
                    <a:pt x="185" y="446"/>
                  </a:cubicBezTo>
                  <a:cubicBezTo>
                    <a:pt x="172" y="452"/>
                    <a:pt x="138" y="435"/>
                    <a:pt x="133" y="426"/>
                  </a:cubicBezTo>
                  <a:cubicBezTo>
                    <a:pt x="134" y="421"/>
                    <a:pt x="142" y="422"/>
                    <a:pt x="143" y="416"/>
                  </a:cubicBezTo>
                  <a:cubicBezTo>
                    <a:pt x="143" y="401"/>
                    <a:pt x="129" y="402"/>
                    <a:pt x="123" y="412"/>
                  </a:cubicBezTo>
                  <a:close/>
                  <a:moveTo>
                    <a:pt x="149" y="350"/>
                  </a:moveTo>
                  <a:lnTo>
                    <a:pt x="149" y="350"/>
                  </a:lnTo>
                  <a:cubicBezTo>
                    <a:pt x="139" y="339"/>
                    <a:pt x="154" y="330"/>
                    <a:pt x="156" y="318"/>
                  </a:cubicBezTo>
                  <a:cubicBezTo>
                    <a:pt x="153" y="318"/>
                    <a:pt x="155" y="313"/>
                    <a:pt x="151" y="314"/>
                  </a:cubicBezTo>
                  <a:cubicBezTo>
                    <a:pt x="149" y="325"/>
                    <a:pt x="140" y="329"/>
                    <a:pt x="137" y="340"/>
                  </a:cubicBezTo>
                  <a:cubicBezTo>
                    <a:pt x="142" y="345"/>
                    <a:pt x="145" y="351"/>
                    <a:pt x="149" y="358"/>
                  </a:cubicBezTo>
                  <a:cubicBezTo>
                    <a:pt x="178" y="364"/>
                    <a:pt x="199" y="378"/>
                    <a:pt x="219" y="393"/>
                  </a:cubicBezTo>
                  <a:cubicBezTo>
                    <a:pt x="227" y="390"/>
                    <a:pt x="233" y="386"/>
                    <a:pt x="243" y="387"/>
                  </a:cubicBezTo>
                  <a:cubicBezTo>
                    <a:pt x="241" y="379"/>
                    <a:pt x="237" y="373"/>
                    <a:pt x="232" y="367"/>
                  </a:cubicBezTo>
                  <a:cubicBezTo>
                    <a:pt x="206" y="376"/>
                    <a:pt x="184" y="350"/>
                    <a:pt x="163" y="340"/>
                  </a:cubicBezTo>
                  <a:cubicBezTo>
                    <a:pt x="158" y="343"/>
                    <a:pt x="155" y="348"/>
                    <a:pt x="149" y="350"/>
                  </a:cubicBezTo>
                  <a:close/>
                  <a:moveTo>
                    <a:pt x="231" y="291"/>
                  </a:moveTo>
                  <a:lnTo>
                    <a:pt x="231" y="291"/>
                  </a:lnTo>
                  <a:cubicBezTo>
                    <a:pt x="230" y="285"/>
                    <a:pt x="236" y="285"/>
                    <a:pt x="235" y="279"/>
                  </a:cubicBezTo>
                  <a:cubicBezTo>
                    <a:pt x="219" y="285"/>
                    <a:pt x="202" y="290"/>
                    <a:pt x="187" y="298"/>
                  </a:cubicBezTo>
                  <a:cubicBezTo>
                    <a:pt x="189" y="310"/>
                    <a:pt x="191" y="322"/>
                    <a:pt x="190" y="337"/>
                  </a:cubicBezTo>
                  <a:cubicBezTo>
                    <a:pt x="200" y="336"/>
                    <a:pt x="207" y="341"/>
                    <a:pt x="215" y="346"/>
                  </a:cubicBezTo>
                  <a:cubicBezTo>
                    <a:pt x="224" y="352"/>
                    <a:pt x="233" y="358"/>
                    <a:pt x="243" y="355"/>
                  </a:cubicBezTo>
                  <a:cubicBezTo>
                    <a:pt x="247" y="369"/>
                    <a:pt x="252" y="380"/>
                    <a:pt x="262" y="387"/>
                  </a:cubicBezTo>
                  <a:cubicBezTo>
                    <a:pt x="265" y="374"/>
                    <a:pt x="270" y="362"/>
                    <a:pt x="282" y="358"/>
                  </a:cubicBezTo>
                  <a:cubicBezTo>
                    <a:pt x="225" y="436"/>
                    <a:pt x="178" y="554"/>
                    <a:pt x="189" y="693"/>
                  </a:cubicBezTo>
                  <a:cubicBezTo>
                    <a:pt x="194" y="759"/>
                    <a:pt x="212" y="813"/>
                    <a:pt x="236" y="863"/>
                  </a:cubicBezTo>
                  <a:cubicBezTo>
                    <a:pt x="224" y="860"/>
                    <a:pt x="227" y="846"/>
                    <a:pt x="223" y="838"/>
                  </a:cubicBezTo>
                  <a:cubicBezTo>
                    <a:pt x="219" y="828"/>
                    <a:pt x="207" y="819"/>
                    <a:pt x="195" y="819"/>
                  </a:cubicBezTo>
                  <a:cubicBezTo>
                    <a:pt x="177" y="820"/>
                    <a:pt x="181" y="838"/>
                    <a:pt x="166" y="842"/>
                  </a:cubicBezTo>
                  <a:cubicBezTo>
                    <a:pt x="160" y="842"/>
                    <a:pt x="164" y="833"/>
                    <a:pt x="157" y="834"/>
                  </a:cubicBezTo>
                  <a:cubicBezTo>
                    <a:pt x="156" y="843"/>
                    <a:pt x="151" y="848"/>
                    <a:pt x="143" y="850"/>
                  </a:cubicBezTo>
                  <a:cubicBezTo>
                    <a:pt x="139" y="847"/>
                    <a:pt x="139" y="842"/>
                    <a:pt x="134" y="841"/>
                  </a:cubicBezTo>
                  <a:cubicBezTo>
                    <a:pt x="134" y="861"/>
                    <a:pt x="125" y="872"/>
                    <a:pt x="123" y="890"/>
                  </a:cubicBezTo>
                  <a:cubicBezTo>
                    <a:pt x="140" y="892"/>
                    <a:pt x="152" y="898"/>
                    <a:pt x="169" y="900"/>
                  </a:cubicBezTo>
                  <a:cubicBezTo>
                    <a:pt x="175" y="888"/>
                    <a:pt x="190" y="884"/>
                    <a:pt x="205" y="880"/>
                  </a:cubicBezTo>
                  <a:cubicBezTo>
                    <a:pt x="206" y="874"/>
                    <a:pt x="202" y="864"/>
                    <a:pt x="208" y="863"/>
                  </a:cubicBezTo>
                  <a:cubicBezTo>
                    <a:pt x="212" y="862"/>
                    <a:pt x="216" y="863"/>
                    <a:pt x="220" y="864"/>
                  </a:cubicBezTo>
                  <a:cubicBezTo>
                    <a:pt x="226" y="865"/>
                    <a:pt x="232" y="867"/>
                    <a:pt x="238" y="864"/>
                  </a:cubicBezTo>
                  <a:cubicBezTo>
                    <a:pt x="303" y="986"/>
                    <a:pt x="401" y="1075"/>
                    <a:pt x="550" y="1113"/>
                  </a:cubicBezTo>
                  <a:cubicBezTo>
                    <a:pt x="543" y="1104"/>
                    <a:pt x="531" y="1105"/>
                    <a:pt x="521" y="1102"/>
                  </a:cubicBezTo>
                  <a:cubicBezTo>
                    <a:pt x="412" y="1067"/>
                    <a:pt x="323" y="993"/>
                    <a:pt x="267" y="903"/>
                  </a:cubicBezTo>
                  <a:cubicBezTo>
                    <a:pt x="255" y="884"/>
                    <a:pt x="243" y="864"/>
                    <a:pt x="232" y="844"/>
                  </a:cubicBezTo>
                  <a:cubicBezTo>
                    <a:pt x="204" y="791"/>
                    <a:pt x="191" y="723"/>
                    <a:pt x="195" y="655"/>
                  </a:cubicBezTo>
                  <a:cubicBezTo>
                    <a:pt x="240" y="670"/>
                    <a:pt x="261" y="760"/>
                    <a:pt x="218" y="793"/>
                  </a:cubicBezTo>
                  <a:cubicBezTo>
                    <a:pt x="238" y="855"/>
                    <a:pt x="264" y="922"/>
                    <a:pt x="346" y="916"/>
                  </a:cubicBezTo>
                  <a:cubicBezTo>
                    <a:pt x="454" y="908"/>
                    <a:pt x="475" y="752"/>
                    <a:pt x="454" y="641"/>
                  </a:cubicBezTo>
                  <a:cubicBezTo>
                    <a:pt x="369" y="648"/>
                    <a:pt x="279" y="657"/>
                    <a:pt x="192" y="642"/>
                  </a:cubicBezTo>
                  <a:cubicBezTo>
                    <a:pt x="196" y="517"/>
                    <a:pt x="233" y="430"/>
                    <a:pt x="288" y="358"/>
                  </a:cubicBezTo>
                  <a:cubicBezTo>
                    <a:pt x="309" y="331"/>
                    <a:pt x="333" y="304"/>
                    <a:pt x="360" y="283"/>
                  </a:cubicBezTo>
                  <a:cubicBezTo>
                    <a:pt x="388" y="262"/>
                    <a:pt x="419" y="246"/>
                    <a:pt x="449" y="224"/>
                  </a:cubicBezTo>
                  <a:cubicBezTo>
                    <a:pt x="418" y="235"/>
                    <a:pt x="387" y="259"/>
                    <a:pt x="360" y="279"/>
                  </a:cubicBezTo>
                  <a:cubicBezTo>
                    <a:pt x="332" y="300"/>
                    <a:pt x="310" y="327"/>
                    <a:pt x="287" y="352"/>
                  </a:cubicBezTo>
                  <a:cubicBezTo>
                    <a:pt x="277" y="340"/>
                    <a:pt x="288" y="315"/>
                    <a:pt x="271" y="311"/>
                  </a:cubicBezTo>
                  <a:cubicBezTo>
                    <a:pt x="268" y="309"/>
                    <a:pt x="265" y="310"/>
                    <a:pt x="262" y="311"/>
                  </a:cubicBezTo>
                  <a:cubicBezTo>
                    <a:pt x="259" y="312"/>
                    <a:pt x="255" y="313"/>
                    <a:pt x="252" y="309"/>
                  </a:cubicBezTo>
                  <a:cubicBezTo>
                    <a:pt x="250" y="302"/>
                    <a:pt x="257" y="303"/>
                    <a:pt x="256" y="296"/>
                  </a:cubicBezTo>
                  <a:cubicBezTo>
                    <a:pt x="246" y="298"/>
                    <a:pt x="235" y="298"/>
                    <a:pt x="231" y="291"/>
                  </a:cubicBezTo>
                  <a:close/>
                  <a:moveTo>
                    <a:pt x="208" y="652"/>
                  </a:moveTo>
                  <a:lnTo>
                    <a:pt x="208" y="652"/>
                  </a:lnTo>
                  <a:cubicBezTo>
                    <a:pt x="287" y="663"/>
                    <a:pt x="368" y="655"/>
                    <a:pt x="448" y="651"/>
                  </a:cubicBezTo>
                  <a:cubicBezTo>
                    <a:pt x="454" y="697"/>
                    <a:pt x="455" y="743"/>
                    <a:pt x="451" y="789"/>
                  </a:cubicBezTo>
                  <a:cubicBezTo>
                    <a:pt x="442" y="782"/>
                    <a:pt x="448" y="764"/>
                    <a:pt x="448" y="754"/>
                  </a:cubicBezTo>
                  <a:cubicBezTo>
                    <a:pt x="448" y="753"/>
                    <a:pt x="446" y="753"/>
                    <a:pt x="446" y="752"/>
                  </a:cubicBezTo>
                  <a:cubicBezTo>
                    <a:pt x="438" y="751"/>
                    <a:pt x="434" y="754"/>
                    <a:pt x="429" y="757"/>
                  </a:cubicBezTo>
                  <a:cubicBezTo>
                    <a:pt x="425" y="761"/>
                    <a:pt x="420" y="764"/>
                    <a:pt x="412" y="763"/>
                  </a:cubicBezTo>
                  <a:cubicBezTo>
                    <a:pt x="406" y="759"/>
                    <a:pt x="408" y="746"/>
                    <a:pt x="403" y="740"/>
                  </a:cubicBezTo>
                  <a:cubicBezTo>
                    <a:pt x="397" y="739"/>
                    <a:pt x="394" y="741"/>
                    <a:pt x="390" y="743"/>
                  </a:cubicBezTo>
                  <a:cubicBezTo>
                    <a:pt x="391" y="749"/>
                    <a:pt x="398" y="747"/>
                    <a:pt x="399" y="753"/>
                  </a:cubicBezTo>
                  <a:cubicBezTo>
                    <a:pt x="399" y="757"/>
                    <a:pt x="396" y="760"/>
                    <a:pt x="395" y="763"/>
                  </a:cubicBezTo>
                  <a:cubicBezTo>
                    <a:pt x="387" y="763"/>
                    <a:pt x="381" y="761"/>
                    <a:pt x="375" y="758"/>
                  </a:cubicBezTo>
                  <a:cubicBezTo>
                    <a:pt x="368" y="755"/>
                    <a:pt x="361" y="752"/>
                    <a:pt x="351" y="754"/>
                  </a:cubicBezTo>
                  <a:cubicBezTo>
                    <a:pt x="348" y="767"/>
                    <a:pt x="353" y="782"/>
                    <a:pt x="351" y="798"/>
                  </a:cubicBezTo>
                  <a:cubicBezTo>
                    <a:pt x="357" y="791"/>
                    <a:pt x="353" y="774"/>
                    <a:pt x="356" y="765"/>
                  </a:cubicBezTo>
                  <a:cubicBezTo>
                    <a:pt x="359" y="772"/>
                    <a:pt x="359" y="782"/>
                    <a:pt x="360" y="792"/>
                  </a:cubicBezTo>
                  <a:cubicBezTo>
                    <a:pt x="367" y="786"/>
                    <a:pt x="361" y="776"/>
                    <a:pt x="364" y="766"/>
                  </a:cubicBezTo>
                  <a:cubicBezTo>
                    <a:pt x="368" y="770"/>
                    <a:pt x="369" y="778"/>
                    <a:pt x="369" y="786"/>
                  </a:cubicBezTo>
                  <a:cubicBezTo>
                    <a:pt x="373" y="784"/>
                    <a:pt x="373" y="777"/>
                    <a:pt x="373" y="770"/>
                  </a:cubicBezTo>
                  <a:cubicBezTo>
                    <a:pt x="377" y="772"/>
                    <a:pt x="377" y="778"/>
                    <a:pt x="377" y="783"/>
                  </a:cubicBezTo>
                  <a:cubicBezTo>
                    <a:pt x="381" y="781"/>
                    <a:pt x="382" y="776"/>
                    <a:pt x="382" y="770"/>
                  </a:cubicBezTo>
                  <a:cubicBezTo>
                    <a:pt x="385" y="771"/>
                    <a:pt x="385" y="776"/>
                    <a:pt x="386" y="779"/>
                  </a:cubicBezTo>
                  <a:cubicBezTo>
                    <a:pt x="388" y="778"/>
                    <a:pt x="391" y="776"/>
                    <a:pt x="390" y="772"/>
                  </a:cubicBezTo>
                  <a:cubicBezTo>
                    <a:pt x="395" y="774"/>
                    <a:pt x="395" y="781"/>
                    <a:pt x="395" y="788"/>
                  </a:cubicBezTo>
                  <a:cubicBezTo>
                    <a:pt x="387" y="789"/>
                    <a:pt x="384" y="794"/>
                    <a:pt x="377" y="796"/>
                  </a:cubicBezTo>
                  <a:cubicBezTo>
                    <a:pt x="374" y="800"/>
                    <a:pt x="381" y="800"/>
                    <a:pt x="377" y="803"/>
                  </a:cubicBezTo>
                  <a:cubicBezTo>
                    <a:pt x="372" y="806"/>
                    <a:pt x="365" y="808"/>
                    <a:pt x="363" y="815"/>
                  </a:cubicBezTo>
                  <a:cubicBezTo>
                    <a:pt x="366" y="817"/>
                    <a:pt x="369" y="813"/>
                    <a:pt x="372" y="810"/>
                  </a:cubicBezTo>
                  <a:cubicBezTo>
                    <a:pt x="376" y="806"/>
                    <a:pt x="379" y="802"/>
                    <a:pt x="385" y="806"/>
                  </a:cubicBezTo>
                  <a:cubicBezTo>
                    <a:pt x="390" y="803"/>
                    <a:pt x="389" y="795"/>
                    <a:pt x="397" y="795"/>
                  </a:cubicBezTo>
                  <a:cubicBezTo>
                    <a:pt x="396" y="807"/>
                    <a:pt x="391" y="817"/>
                    <a:pt x="382" y="822"/>
                  </a:cubicBezTo>
                  <a:cubicBezTo>
                    <a:pt x="391" y="827"/>
                    <a:pt x="394" y="813"/>
                    <a:pt x="402" y="812"/>
                  </a:cubicBezTo>
                  <a:cubicBezTo>
                    <a:pt x="409" y="814"/>
                    <a:pt x="406" y="826"/>
                    <a:pt x="418" y="824"/>
                  </a:cubicBezTo>
                  <a:cubicBezTo>
                    <a:pt x="415" y="818"/>
                    <a:pt x="402" y="810"/>
                    <a:pt x="403" y="795"/>
                  </a:cubicBezTo>
                  <a:cubicBezTo>
                    <a:pt x="411" y="800"/>
                    <a:pt x="420" y="804"/>
                    <a:pt x="428" y="809"/>
                  </a:cubicBezTo>
                  <a:cubicBezTo>
                    <a:pt x="428" y="812"/>
                    <a:pt x="425" y="811"/>
                    <a:pt x="425" y="814"/>
                  </a:cubicBezTo>
                  <a:cubicBezTo>
                    <a:pt x="428" y="815"/>
                    <a:pt x="432" y="816"/>
                    <a:pt x="432" y="821"/>
                  </a:cubicBezTo>
                  <a:cubicBezTo>
                    <a:pt x="434" y="819"/>
                    <a:pt x="433" y="814"/>
                    <a:pt x="439" y="816"/>
                  </a:cubicBezTo>
                  <a:cubicBezTo>
                    <a:pt x="439" y="813"/>
                    <a:pt x="436" y="811"/>
                    <a:pt x="439" y="808"/>
                  </a:cubicBezTo>
                  <a:cubicBezTo>
                    <a:pt x="420" y="809"/>
                    <a:pt x="420" y="790"/>
                    <a:pt x="405" y="786"/>
                  </a:cubicBezTo>
                  <a:cubicBezTo>
                    <a:pt x="404" y="780"/>
                    <a:pt x="405" y="776"/>
                    <a:pt x="408" y="773"/>
                  </a:cubicBezTo>
                  <a:cubicBezTo>
                    <a:pt x="410" y="774"/>
                    <a:pt x="411" y="777"/>
                    <a:pt x="412" y="780"/>
                  </a:cubicBezTo>
                  <a:cubicBezTo>
                    <a:pt x="415" y="779"/>
                    <a:pt x="414" y="774"/>
                    <a:pt x="416" y="772"/>
                  </a:cubicBezTo>
                  <a:cubicBezTo>
                    <a:pt x="420" y="774"/>
                    <a:pt x="417" y="781"/>
                    <a:pt x="422" y="782"/>
                  </a:cubicBezTo>
                  <a:cubicBezTo>
                    <a:pt x="426" y="780"/>
                    <a:pt x="421" y="771"/>
                    <a:pt x="425" y="769"/>
                  </a:cubicBezTo>
                  <a:cubicBezTo>
                    <a:pt x="429" y="772"/>
                    <a:pt x="427" y="781"/>
                    <a:pt x="429" y="786"/>
                  </a:cubicBezTo>
                  <a:cubicBezTo>
                    <a:pt x="433" y="784"/>
                    <a:pt x="431" y="768"/>
                    <a:pt x="433" y="769"/>
                  </a:cubicBezTo>
                  <a:cubicBezTo>
                    <a:pt x="434" y="776"/>
                    <a:pt x="434" y="783"/>
                    <a:pt x="436" y="789"/>
                  </a:cubicBezTo>
                  <a:cubicBezTo>
                    <a:pt x="441" y="783"/>
                    <a:pt x="437" y="768"/>
                    <a:pt x="441" y="760"/>
                  </a:cubicBezTo>
                  <a:cubicBezTo>
                    <a:pt x="445" y="770"/>
                    <a:pt x="439" y="795"/>
                    <a:pt x="448" y="795"/>
                  </a:cubicBezTo>
                  <a:cubicBezTo>
                    <a:pt x="440" y="840"/>
                    <a:pt x="417" y="870"/>
                    <a:pt x="387" y="893"/>
                  </a:cubicBezTo>
                  <a:cubicBezTo>
                    <a:pt x="383" y="891"/>
                    <a:pt x="377" y="890"/>
                    <a:pt x="380" y="884"/>
                  </a:cubicBezTo>
                  <a:cubicBezTo>
                    <a:pt x="374" y="885"/>
                    <a:pt x="373" y="886"/>
                    <a:pt x="367" y="884"/>
                  </a:cubicBezTo>
                  <a:cubicBezTo>
                    <a:pt x="365" y="873"/>
                    <a:pt x="346" y="876"/>
                    <a:pt x="351" y="861"/>
                  </a:cubicBezTo>
                  <a:cubicBezTo>
                    <a:pt x="356" y="866"/>
                    <a:pt x="359" y="860"/>
                    <a:pt x="357" y="854"/>
                  </a:cubicBezTo>
                  <a:cubicBezTo>
                    <a:pt x="360" y="854"/>
                    <a:pt x="360" y="856"/>
                    <a:pt x="360" y="859"/>
                  </a:cubicBezTo>
                  <a:cubicBezTo>
                    <a:pt x="360" y="862"/>
                    <a:pt x="360" y="864"/>
                    <a:pt x="363" y="864"/>
                  </a:cubicBezTo>
                  <a:cubicBezTo>
                    <a:pt x="366" y="863"/>
                    <a:pt x="363" y="854"/>
                    <a:pt x="366" y="852"/>
                  </a:cubicBezTo>
                  <a:cubicBezTo>
                    <a:pt x="372" y="853"/>
                    <a:pt x="365" y="867"/>
                    <a:pt x="372" y="867"/>
                  </a:cubicBezTo>
                  <a:cubicBezTo>
                    <a:pt x="375" y="865"/>
                    <a:pt x="371" y="855"/>
                    <a:pt x="374" y="852"/>
                  </a:cubicBezTo>
                  <a:cubicBezTo>
                    <a:pt x="380" y="854"/>
                    <a:pt x="375" y="866"/>
                    <a:pt x="379" y="870"/>
                  </a:cubicBezTo>
                  <a:cubicBezTo>
                    <a:pt x="386" y="868"/>
                    <a:pt x="377" y="850"/>
                    <a:pt x="386" y="850"/>
                  </a:cubicBezTo>
                  <a:cubicBezTo>
                    <a:pt x="387" y="858"/>
                    <a:pt x="384" y="870"/>
                    <a:pt x="389" y="874"/>
                  </a:cubicBezTo>
                  <a:cubicBezTo>
                    <a:pt x="393" y="868"/>
                    <a:pt x="388" y="852"/>
                    <a:pt x="392" y="845"/>
                  </a:cubicBezTo>
                  <a:cubicBezTo>
                    <a:pt x="395" y="856"/>
                    <a:pt x="390" y="871"/>
                    <a:pt x="397" y="880"/>
                  </a:cubicBezTo>
                  <a:cubicBezTo>
                    <a:pt x="396" y="868"/>
                    <a:pt x="403" y="848"/>
                    <a:pt x="395" y="837"/>
                  </a:cubicBezTo>
                  <a:cubicBezTo>
                    <a:pt x="386" y="836"/>
                    <a:pt x="381" y="839"/>
                    <a:pt x="375" y="841"/>
                  </a:cubicBezTo>
                  <a:cubicBezTo>
                    <a:pt x="369" y="844"/>
                    <a:pt x="363" y="847"/>
                    <a:pt x="351" y="845"/>
                  </a:cubicBezTo>
                  <a:cubicBezTo>
                    <a:pt x="347" y="834"/>
                    <a:pt x="352" y="816"/>
                    <a:pt x="334" y="825"/>
                  </a:cubicBezTo>
                  <a:cubicBezTo>
                    <a:pt x="336" y="831"/>
                    <a:pt x="342" y="831"/>
                    <a:pt x="340" y="841"/>
                  </a:cubicBezTo>
                  <a:cubicBezTo>
                    <a:pt x="330" y="846"/>
                    <a:pt x="319" y="843"/>
                    <a:pt x="310" y="840"/>
                  </a:cubicBezTo>
                  <a:cubicBezTo>
                    <a:pt x="300" y="836"/>
                    <a:pt x="290" y="833"/>
                    <a:pt x="282" y="838"/>
                  </a:cubicBezTo>
                  <a:cubicBezTo>
                    <a:pt x="282" y="851"/>
                    <a:pt x="285" y="862"/>
                    <a:pt x="284" y="876"/>
                  </a:cubicBezTo>
                  <a:cubicBezTo>
                    <a:pt x="291" y="871"/>
                    <a:pt x="289" y="857"/>
                    <a:pt x="290" y="847"/>
                  </a:cubicBezTo>
                  <a:cubicBezTo>
                    <a:pt x="295" y="851"/>
                    <a:pt x="294" y="862"/>
                    <a:pt x="295" y="871"/>
                  </a:cubicBezTo>
                  <a:cubicBezTo>
                    <a:pt x="303" y="869"/>
                    <a:pt x="299" y="855"/>
                    <a:pt x="300" y="847"/>
                  </a:cubicBezTo>
                  <a:cubicBezTo>
                    <a:pt x="303" y="852"/>
                    <a:pt x="303" y="862"/>
                    <a:pt x="305" y="868"/>
                  </a:cubicBezTo>
                  <a:cubicBezTo>
                    <a:pt x="310" y="866"/>
                    <a:pt x="308" y="857"/>
                    <a:pt x="310" y="851"/>
                  </a:cubicBezTo>
                  <a:cubicBezTo>
                    <a:pt x="315" y="850"/>
                    <a:pt x="312" y="858"/>
                    <a:pt x="313" y="861"/>
                  </a:cubicBezTo>
                  <a:cubicBezTo>
                    <a:pt x="319" y="861"/>
                    <a:pt x="315" y="851"/>
                    <a:pt x="321" y="851"/>
                  </a:cubicBezTo>
                  <a:cubicBezTo>
                    <a:pt x="320" y="856"/>
                    <a:pt x="323" y="858"/>
                    <a:pt x="323" y="863"/>
                  </a:cubicBezTo>
                  <a:cubicBezTo>
                    <a:pt x="328" y="863"/>
                    <a:pt x="326" y="856"/>
                    <a:pt x="328" y="854"/>
                  </a:cubicBezTo>
                  <a:cubicBezTo>
                    <a:pt x="331" y="856"/>
                    <a:pt x="330" y="863"/>
                    <a:pt x="334" y="864"/>
                  </a:cubicBezTo>
                  <a:cubicBezTo>
                    <a:pt x="325" y="872"/>
                    <a:pt x="316" y="888"/>
                    <a:pt x="303" y="887"/>
                  </a:cubicBezTo>
                  <a:cubicBezTo>
                    <a:pt x="306" y="893"/>
                    <a:pt x="300" y="891"/>
                    <a:pt x="300" y="897"/>
                  </a:cubicBezTo>
                  <a:cubicBezTo>
                    <a:pt x="300" y="898"/>
                    <a:pt x="301" y="898"/>
                    <a:pt x="302" y="898"/>
                  </a:cubicBezTo>
                  <a:cubicBezTo>
                    <a:pt x="304" y="897"/>
                    <a:pt x="307" y="897"/>
                    <a:pt x="305" y="901"/>
                  </a:cubicBezTo>
                  <a:cubicBezTo>
                    <a:pt x="311" y="901"/>
                    <a:pt x="308" y="892"/>
                    <a:pt x="317" y="894"/>
                  </a:cubicBezTo>
                  <a:cubicBezTo>
                    <a:pt x="310" y="884"/>
                    <a:pt x="333" y="884"/>
                    <a:pt x="337" y="876"/>
                  </a:cubicBezTo>
                  <a:cubicBezTo>
                    <a:pt x="338" y="888"/>
                    <a:pt x="332" y="894"/>
                    <a:pt x="327" y="900"/>
                  </a:cubicBezTo>
                  <a:cubicBezTo>
                    <a:pt x="335" y="903"/>
                    <a:pt x="337" y="889"/>
                    <a:pt x="344" y="887"/>
                  </a:cubicBezTo>
                  <a:cubicBezTo>
                    <a:pt x="347" y="895"/>
                    <a:pt x="349" y="903"/>
                    <a:pt x="360" y="903"/>
                  </a:cubicBezTo>
                  <a:cubicBezTo>
                    <a:pt x="355" y="897"/>
                    <a:pt x="348" y="892"/>
                    <a:pt x="349" y="880"/>
                  </a:cubicBezTo>
                  <a:cubicBezTo>
                    <a:pt x="362" y="883"/>
                    <a:pt x="368" y="896"/>
                    <a:pt x="383" y="893"/>
                  </a:cubicBezTo>
                  <a:cubicBezTo>
                    <a:pt x="370" y="908"/>
                    <a:pt x="337" y="912"/>
                    <a:pt x="315" y="907"/>
                  </a:cubicBezTo>
                  <a:cubicBezTo>
                    <a:pt x="262" y="896"/>
                    <a:pt x="238" y="845"/>
                    <a:pt x="223" y="798"/>
                  </a:cubicBezTo>
                  <a:cubicBezTo>
                    <a:pt x="228" y="790"/>
                    <a:pt x="237" y="787"/>
                    <a:pt x="241" y="778"/>
                  </a:cubicBezTo>
                  <a:cubicBezTo>
                    <a:pt x="244" y="783"/>
                    <a:pt x="244" y="792"/>
                    <a:pt x="243" y="801"/>
                  </a:cubicBezTo>
                  <a:cubicBezTo>
                    <a:pt x="249" y="798"/>
                    <a:pt x="254" y="774"/>
                    <a:pt x="245" y="772"/>
                  </a:cubicBezTo>
                  <a:cubicBezTo>
                    <a:pt x="247" y="768"/>
                    <a:pt x="246" y="762"/>
                    <a:pt x="251" y="762"/>
                  </a:cubicBezTo>
                  <a:cubicBezTo>
                    <a:pt x="253" y="771"/>
                    <a:pt x="252" y="784"/>
                    <a:pt x="254" y="793"/>
                  </a:cubicBezTo>
                  <a:cubicBezTo>
                    <a:pt x="262" y="790"/>
                    <a:pt x="255" y="772"/>
                    <a:pt x="259" y="765"/>
                  </a:cubicBezTo>
                  <a:cubicBezTo>
                    <a:pt x="265" y="768"/>
                    <a:pt x="261" y="781"/>
                    <a:pt x="262" y="789"/>
                  </a:cubicBezTo>
                  <a:cubicBezTo>
                    <a:pt x="271" y="789"/>
                    <a:pt x="263" y="772"/>
                    <a:pt x="269" y="769"/>
                  </a:cubicBezTo>
                  <a:cubicBezTo>
                    <a:pt x="274" y="772"/>
                    <a:pt x="267" y="785"/>
                    <a:pt x="274" y="786"/>
                  </a:cubicBezTo>
                  <a:cubicBezTo>
                    <a:pt x="277" y="781"/>
                    <a:pt x="274" y="777"/>
                    <a:pt x="277" y="772"/>
                  </a:cubicBezTo>
                  <a:cubicBezTo>
                    <a:pt x="283" y="771"/>
                    <a:pt x="277" y="781"/>
                    <a:pt x="281" y="782"/>
                  </a:cubicBezTo>
                  <a:cubicBezTo>
                    <a:pt x="284" y="780"/>
                    <a:pt x="282" y="772"/>
                    <a:pt x="288" y="773"/>
                  </a:cubicBezTo>
                  <a:cubicBezTo>
                    <a:pt x="290" y="779"/>
                    <a:pt x="290" y="783"/>
                    <a:pt x="288" y="789"/>
                  </a:cubicBezTo>
                  <a:cubicBezTo>
                    <a:pt x="273" y="792"/>
                    <a:pt x="270" y="813"/>
                    <a:pt x="251" y="806"/>
                  </a:cubicBezTo>
                  <a:cubicBezTo>
                    <a:pt x="248" y="807"/>
                    <a:pt x="250" y="814"/>
                    <a:pt x="245" y="812"/>
                  </a:cubicBezTo>
                  <a:cubicBezTo>
                    <a:pt x="246" y="816"/>
                    <a:pt x="254" y="813"/>
                    <a:pt x="252" y="819"/>
                  </a:cubicBezTo>
                  <a:cubicBezTo>
                    <a:pt x="255" y="817"/>
                    <a:pt x="260" y="810"/>
                    <a:pt x="267" y="815"/>
                  </a:cubicBezTo>
                  <a:cubicBezTo>
                    <a:pt x="267" y="810"/>
                    <a:pt x="264" y="811"/>
                    <a:pt x="267" y="808"/>
                  </a:cubicBezTo>
                  <a:cubicBezTo>
                    <a:pt x="274" y="806"/>
                    <a:pt x="282" y="803"/>
                    <a:pt x="288" y="799"/>
                  </a:cubicBezTo>
                  <a:cubicBezTo>
                    <a:pt x="290" y="809"/>
                    <a:pt x="284" y="810"/>
                    <a:pt x="282" y="816"/>
                  </a:cubicBezTo>
                  <a:cubicBezTo>
                    <a:pt x="288" y="815"/>
                    <a:pt x="289" y="808"/>
                    <a:pt x="294" y="806"/>
                  </a:cubicBezTo>
                  <a:cubicBezTo>
                    <a:pt x="302" y="808"/>
                    <a:pt x="301" y="819"/>
                    <a:pt x="310" y="819"/>
                  </a:cubicBezTo>
                  <a:cubicBezTo>
                    <a:pt x="307" y="810"/>
                    <a:pt x="297" y="809"/>
                    <a:pt x="300" y="795"/>
                  </a:cubicBezTo>
                  <a:cubicBezTo>
                    <a:pt x="304" y="799"/>
                    <a:pt x="307" y="804"/>
                    <a:pt x="314" y="805"/>
                  </a:cubicBezTo>
                  <a:cubicBezTo>
                    <a:pt x="321" y="797"/>
                    <a:pt x="306" y="792"/>
                    <a:pt x="301" y="788"/>
                  </a:cubicBezTo>
                  <a:cubicBezTo>
                    <a:pt x="300" y="782"/>
                    <a:pt x="302" y="779"/>
                    <a:pt x="304" y="776"/>
                  </a:cubicBezTo>
                  <a:cubicBezTo>
                    <a:pt x="306" y="777"/>
                    <a:pt x="306" y="781"/>
                    <a:pt x="307" y="783"/>
                  </a:cubicBezTo>
                  <a:cubicBezTo>
                    <a:pt x="310" y="784"/>
                    <a:pt x="310" y="781"/>
                    <a:pt x="310" y="778"/>
                  </a:cubicBezTo>
                  <a:cubicBezTo>
                    <a:pt x="309" y="775"/>
                    <a:pt x="309" y="773"/>
                    <a:pt x="313" y="773"/>
                  </a:cubicBezTo>
                  <a:cubicBezTo>
                    <a:pt x="314" y="777"/>
                    <a:pt x="313" y="782"/>
                    <a:pt x="315" y="785"/>
                  </a:cubicBezTo>
                  <a:cubicBezTo>
                    <a:pt x="318" y="782"/>
                    <a:pt x="317" y="776"/>
                    <a:pt x="318" y="772"/>
                  </a:cubicBezTo>
                  <a:cubicBezTo>
                    <a:pt x="322" y="775"/>
                    <a:pt x="320" y="785"/>
                    <a:pt x="323" y="789"/>
                  </a:cubicBezTo>
                  <a:cubicBezTo>
                    <a:pt x="327" y="787"/>
                    <a:pt x="325" y="777"/>
                    <a:pt x="326" y="770"/>
                  </a:cubicBezTo>
                  <a:cubicBezTo>
                    <a:pt x="332" y="774"/>
                    <a:pt x="327" y="788"/>
                    <a:pt x="331" y="793"/>
                  </a:cubicBezTo>
                  <a:cubicBezTo>
                    <a:pt x="337" y="792"/>
                    <a:pt x="333" y="756"/>
                    <a:pt x="336" y="775"/>
                  </a:cubicBezTo>
                  <a:cubicBezTo>
                    <a:pt x="338" y="779"/>
                    <a:pt x="337" y="786"/>
                    <a:pt x="337" y="792"/>
                  </a:cubicBezTo>
                  <a:cubicBezTo>
                    <a:pt x="338" y="794"/>
                    <a:pt x="338" y="797"/>
                    <a:pt x="341" y="798"/>
                  </a:cubicBezTo>
                  <a:cubicBezTo>
                    <a:pt x="343" y="783"/>
                    <a:pt x="345" y="764"/>
                    <a:pt x="338" y="752"/>
                  </a:cubicBezTo>
                  <a:cubicBezTo>
                    <a:pt x="326" y="754"/>
                    <a:pt x="317" y="765"/>
                    <a:pt x="303" y="760"/>
                  </a:cubicBezTo>
                  <a:cubicBezTo>
                    <a:pt x="304" y="747"/>
                    <a:pt x="295" y="735"/>
                    <a:pt x="285" y="746"/>
                  </a:cubicBezTo>
                  <a:cubicBezTo>
                    <a:pt x="287" y="750"/>
                    <a:pt x="292" y="749"/>
                    <a:pt x="294" y="753"/>
                  </a:cubicBezTo>
                  <a:cubicBezTo>
                    <a:pt x="290" y="768"/>
                    <a:pt x="280" y="763"/>
                    <a:pt x="270" y="757"/>
                  </a:cubicBezTo>
                  <a:cubicBezTo>
                    <a:pt x="263" y="753"/>
                    <a:pt x="255" y="749"/>
                    <a:pt x="251" y="754"/>
                  </a:cubicBezTo>
                  <a:cubicBezTo>
                    <a:pt x="256" y="706"/>
                    <a:pt x="232" y="676"/>
                    <a:pt x="208" y="652"/>
                  </a:cubicBezTo>
                  <a:close/>
                  <a:moveTo>
                    <a:pt x="192" y="855"/>
                  </a:moveTo>
                  <a:lnTo>
                    <a:pt x="192" y="855"/>
                  </a:lnTo>
                  <a:cubicBezTo>
                    <a:pt x="192" y="861"/>
                    <a:pt x="188" y="862"/>
                    <a:pt x="189" y="868"/>
                  </a:cubicBezTo>
                  <a:cubicBezTo>
                    <a:pt x="171" y="874"/>
                    <a:pt x="160" y="887"/>
                    <a:pt x="138" y="888"/>
                  </a:cubicBezTo>
                  <a:cubicBezTo>
                    <a:pt x="138" y="861"/>
                    <a:pt x="170" y="852"/>
                    <a:pt x="192" y="855"/>
                  </a:cubicBezTo>
                  <a:close/>
                  <a:moveTo>
                    <a:pt x="220" y="860"/>
                  </a:moveTo>
                  <a:lnTo>
                    <a:pt x="220" y="860"/>
                  </a:lnTo>
                  <a:cubicBezTo>
                    <a:pt x="207" y="861"/>
                    <a:pt x="200" y="855"/>
                    <a:pt x="190" y="852"/>
                  </a:cubicBezTo>
                  <a:cubicBezTo>
                    <a:pt x="192" y="816"/>
                    <a:pt x="222" y="824"/>
                    <a:pt x="220" y="860"/>
                  </a:cubicBezTo>
                  <a:close/>
                  <a:moveTo>
                    <a:pt x="248" y="334"/>
                  </a:moveTo>
                  <a:lnTo>
                    <a:pt x="248" y="334"/>
                  </a:lnTo>
                  <a:cubicBezTo>
                    <a:pt x="260" y="324"/>
                    <a:pt x="279" y="328"/>
                    <a:pt x="278" y="341"/>
                  </a:cubicBezTo>
                  <a:cubicBezTo>
                    <a:pt x="277" y="351"/>
                    <a:pt x="254" y="357"/>
                    <a:pt x="256" y="371"/>
                  </a:cubicBezTo>
                  <a:cubicBezTo>
                    <a:pt x="246" y="364"/>
                    <a:pt x="247" y="349"/>
                    <a:pt x="248" y="334"/>
                  </a:cubicBezTo>
                  <a:close/>
                  <a:moveTo>
                    <a:pt x="245" y="328"/>
                  </a:moveTo>
                  <a:lnTo>
                    <a:pt x="245" y="328"/>
                  </a:lnTo>
                  <a:cubicBezTo>
                    <a:pt x="229" y="348"/>
                    <a:pt x="210" y="319"/>
                    <a:pt x="196" y="314"/>
                  </a:cubicBezTo>
                  <a:cubicBezTo>
                    <a:pt x="213" y="295"/>
                    <a:pt x="235" y="315"/>
                    <a:pt x="245" y="328"/>
                  </a:cubicBezTo>
                  <a:close/>
                  <a:moveTo>
                    <a:pt x="300" y="682"/>
                  </a:moveTo>
                  <a:lnTo>
                    <a:pt x="300" y="682"/>
                  </a:lnTo>
                  <a:cubicBezTo>
                    <a:pt x="296" y="674"/>
                    <a:pt x="300" y="667"/>
                    <a:pt x="294" y="661"/>
                  </a:cubicBezTo>
                  <a:cubicBezTo>
                    <a:pt x="288" y="661"/>
                    <a:pt x="286" y="665"/>
                    <a:pt x="282" y="668"/>
                  </a:cubicBezTo>
                  <a:cubicBezTo>
                    <a:pt x="287" y="670"/>
                    <a:pt x="290" y="672"/>
                    <a:pt x="290" y="678"/>
                  </a:cubicBezTo>
                  <a:cubicBezTo>
                    <a:pt x="289" y="680"/>
                    <a:pt x="288" y="681"/>
                    <a:pt x="287" y="682"/>
                  </a:cubicBezTo>
                  <a:cubicBezTo>
                    <a:pt x="265" y="686"/>
                    <a:pt x="257" y="662"/>
                    <a:pt x="241" y="674"/>
                  </a:cubicBezTo>
                  <a:cubicBezTo>
                    <a:pt x="242" y="680"/>
                    <a:pt x="238" y="690"/>
                    <a:pt x="243" y="691"/>
                  </a:cubicBezTo>
                  <a:cubicBezTo>
                    <a:pt x="246" y="690"/>
                    <a:pt x="243" y="684"/>
                    <a:pt x="246" y="684"/>
                  </a:cubicBezTo>
                  <a:cubicBezTo>
                    <a:pt x="254" y="687"/>
                    <a:pt x="244" y="708"/>
                    <a:pt x="252" y="711"/>
                  </a:cubicBezTo>
                  <a:cubicBezTo>
                    <a:pt x="256" y="705"/>
                    <a:pt x="250" y="690"/>
                    <a:pt x="256" y="687"/>
                  </a:cubicBezTo>
                  <a:cubicBezTo>
                    <a:pt x="259" y="693"/>
                    <a:pt x="259" y="700"/>
                    <a:pt x="259" y="708"/>
                  </a:cubicBezTo>
                  <a:cubicBezTo>
                    <a:pt x="265" y="706"/>
                    <a:pt x="263" y="695"/>
                    <a:pt x="267" y="690"/>
                  </a:cubicBezTo>
                  <a:cubicBezTo>
                    <a:pt x="273" y="690"/>
                    <a:pt x="266" y="705"/>
                    <a:pt x="272" y="706"/>
                  </a:cubicBezTo>
                  <a:cubicBezTo>
                    <a:pt x="275" y="702"/>
                    <a:pt x="272" y="693"/>
                    <a:pt x="277" y="693"/>
                  </a:cubicBezTo>
                  <a:cubicBezTo>
                    <a:pt x="279" y="695"/>
                    <a:pt x="277" y="701"/>
                    <a:pt x="281" y="703"/>
                  </a:cubicBezTo>
                  <a:cubicBezTo>
                    <a:pt x="282" y="701"/>
                    <a:pt x="281" y="697"/>
                    <a:pt x="285" y="698"/>
                  </a:cubicBezTo>
                  <a:cubicBezTo>
                    <a:pt x="285" y="702"/>
                    <a:pt x="288" y="701"/>
                    <a:pt x="287" y="706"/>
                  </a:cubicBezTo>
                  <a:cubicBezTo>
                    <a:pt x="274" y="710"/>
                    <a:pt x="271" y="729"/>
                    <a:pt x="254" y="724"/>
                  </a:cubicBezTo>
                  <a:cubicBezTo>
                    <a:pt x="255" y="728"/>
                    <a:pt x="255" y="729"/>
                    <a:pt x="254" y="733"/>
                  </a:cubicBezTo>
                  <a:cubicBezTo>
                    <a:pt x="270" y="737"/>
                    <a:pt x="273" y="719"/>
                    <a:pt x="287" y="716"/>
                  </a:cubicBezTo>
                  <a:cubicBezTo>
                    <a:pt x="291" y="728"/>
                    <a:pt x="277" y="731"/>
                    <a:pt x="279" y="737"/>
                  </a:cubicBezTo>
                  <a:cubicBezTo>
                    <a:pt x="284" y="734"/>
                    <a:pt x="286" y="729"/>
                    <a:pt x="292" y="729"/>
                  </a:cubicBezTo>
                  <a:cubicBezTo>
                    <a:pt x="296" y="731"/>
                    <a:pt x="301" y="740"/>
                    <a:pt x="307" y="736"/>
                  </a:cubicBezTo>
                  <a:cubicBezTo>
                    <a:pt x="301" y="733"/>
                    <a:pt x="297" y="727"/>
                    <a:pt x="295" y="720"/>
                  </a:cubicBezTo>
                  <a:cubicBezTo>
                    <a:pt x="297" y="720"/>
                    <a:pt x="298" y="718"/>
                    <a:pt x="300" y="717"/>
                  </a:cubicBezTo>
                  <a:cubicBezTo>
                    <a:pt x="304" y="725"/>
                    <a:pt x="316" y="725"/>
                    <a:pt x="321" y="731"/>
                  </a:cubicBezTo>
                  <a:cubicBezTo>
                    <a:pt x="321" y="734"/>
                    <a:pt x="317" y="733"/>
                    <a:pt x="318" y="737"/>
                  </a:cubicBezTo>
                  <a:cubicBezTo>
                    <a:pt x="323" y="736"/>
                    <a:pt x="325" y="732"/>
                    <a:pt x="327" y="739"/>
                  </a:cubicBezTo>
                  <a:cubicBezTo>
                    <a:pt x="331" y="737"/>
                    <a:pt x="337" y="737"/>
                    <a:pt x="336" y="730"/>
                  </a:cubicBezTo>
                  <a:cubicBezTo>
                    <a:pt x="324" y="731"/>
                    <a:pt x="312" y="726"/>
                    <a:pt x="314" y="717"/>
                  </a:cubicBezTo>
                  <a:cubicBezTo>
                    <a:pt x="309" y="713"/>
                    <a:pt x="300" y="713"/>
                    <a:pt x="298" y="706"/>
                  </a:cubicBezTo>
                  <a:cubicBezTo>
                    <a:pt x="298" y="703"/>
                    <a:pt x="299" y="701"/>
                    <a:pt x="301" y="700"/>
                  </a:cubicBezTo>
                  <a:cubicBezTo>
                    <a:pt x="301" y="703"/>
                    <a:pt x="303" y="704"/>
                    <a:pt x="305" y="706"/>
                  </a:cubicBezTo>
                  <a:cubicBezTo>
                    <a:pt x="306" y="701"/>
                    <a:pt x="303" y="692"/>
                    <a:pt x="308" y="691"/>
                  </a:cubicBezTo>
                  <a:cubicBezTo>
                    <a:pt x="310" y="696"/>
                    <a:pt x="308" y="705"/>
                    <a:pt x="314" y="706"/>
                  </a:cubicBezTo>
                  <a:cubicBezTo>
                    <a:pt x="315" y="700"/>
                    <a:pt x="312" y="690"/>
                    <a:pt x="315" y="687"/>
                  </a:cubicBezTo>
                  <a:cubicBezTo>
                    <a:pt x="322" y="690"/>
                    <a:pt x="315" y="707"/>
                    <a:pt x="323" y="708"/>
                  </a:cubicBezTo>
                  <a:cubicBezTo>
                    <a:pt x="324" y="701"/>
                    <a:pt x="320" y="687"/>
                    <a:pt x="326" y="684"/>
                  </a:cubicBezTo>
                  <a:cubicBezTo>
                    <a:pt x="329" y="692"/>
                    <a:pt x="325" y="708"/>
                    <a:pt x="331" y="713"/>
                  </a:cubicBezTo>
                  <a:cubicBezTo>
                    <a:pt x="336" y="705"/>
                    <a:pt x="326" y="685"/>
                    <a:pt x="334" y="678"/>
                  </a:cubicBezTo>
                  <a:cubicBezTo>
                    <a:pt x="339" y="689"/>
                    <a:pt x="331" y="712"/>
                    <a:pt x="341" y="717"/>
                  </a:cubicBezTo>
                  <a:cubicBezTo>
                    <a:pt x="338" y="703"/>
                    <a:pt x="342" y="683"/>
                    <a:pt x="338" y="669"/>
                  </a:cubicBezTo>
                  <a:cubicBezTo>
                    <a:pt x="322" y="665"/>
                    <a:pt x="314" y="680"/>
                    <a:pt x="300" y="682"/>
                  </a:cubicBezTo>
                  <a:close/>
                  <a:moveTo>
                    <a:pt x="330" y="812"/>
                  </a:moveTo>
                  <a:lnTo>
                    <a:pt x="330" y="812"/>
                  </a:lnTo>
                  <a:cubicBezTo>
                    <a:pt x="323" y="814"/>
                    <a:pt x="321" y="809"/>
                    <a:pt x="317" y="808"/>
                  </a:cubicBezTo>
                  <a:cubicBezTo>
                    <a:pt x="319" y="812"/>
                    <a:pt x="315" y="811"/>
                    <a:pt x="314" y="814"/>
                  </a:cubicBezTo>
                  <a:cubicBezTo>
                    <a:pt x="321" y="813"/>
                    <a:pt x="322" y="819"/>
                    <a:pt x="326" y="821"/>
                  </a:cubicBezTo>
                  <a:cubicBezTo>
                    <a:pt x="323" y="814"/>
                    <a:pt x="332" y="819"/>
                    <a:pt x="330" y="812"/>
                  </a:cubicBezTo>
                  <a:close/>
                  <a:moveTo>
                    <a:pt x="350" y="669"/>
                  </a:moveTo>
                  <a:lnTo>
                    <a:pt x="350" y="669"/>
                  </a:lnTo>
                  <a:cubicBezTo>
                    <a:pt x="345" y="681"/>
                    <a:pt x="345" y="709"/>
                    <a:pt x="353" y="717"/>
                  </a:cubicBezTo>
                  <a:cubicBezTo>
                    <a:pt x="354" y="705"/>
                    <a:pt x="351" y="688"/>
                    <a:pt x="354" y="678"/>
                  </a:cubicBezTo>
                  <a:cubicBezTo>
                    <a:pt x="359" y="687"/>
                    <a:pt x="356" y="703"/>
                    <a:pt x="361" y="711"/>
                  </a:cubicBezTo>
                  <a:cubicBezTo>
                    <a:pt x="363" y="702"/>
                    <a:pt x="358" y="687"/>
                    <a:pt x="364" y="682"/>
                  </a:cubicBezTo>
                  <a:cubicBezTo>
                    <a:pt x="369" y="687"/>
                    <a:pt x="365" y="701"/>
                    <a:pt x="370" y="706"/>
                  </a:cubicBezTo>
                  <a:cubicBezTo>
                    <a:pt x="373" y="701"/>
                    <a:pt x="371" y="691"/>
                    <a:pt x="374" y="687"/>
                  </a:cubicBezTo>
                  <a:cubicBezTo>
                    <a:pt x="380" y="688"/>
                    <a:pt x="375" y="700"/>
                    <a:pt x="380" y="703"/>
                  </a:cubicBezTo>
                  <a:cubicBezTo>
                    <a:pt x="382" y="699"/>
                    <a:pt x="380" y="690"/>
                    <a:pt x="385" y="688"/>
                  </a:cubicBezTo>
                  <a:cubicBezTo>
                    <a:pt x="386" y="699"/>
                    <a:pt x="396" y="695"/>
                    <a:pt x="395" y="710"/>
                  </a:cubicBezTo>
                  <a:cubicBezTo>
                    <a:pt x="387" y="712"/>
                    <a:pt x="377" y="713"/>
                    <a:pt x="374" y="720"/>
                  </a:cubicBezTo>
                  <a:cubicBezTo>
                    <a:pt x="376" y="720"/>
                    <a:pt x="376" y="722"/>
                    <a:pt x="376" y="724"/>
                  </a:cubicBezTo>
                  <a:cubicBezTo>
                    <a:pt x="384" y="726"/>
                    <a:pt x="383" y="719"/>
                    <a:pt x="390" y="720"/>
                  </a:cubicBezTo>
                  <a:cubicBezTo>
                    <a:pt x="392" y="730"/>
                    <a:pt x="383" y="728"/>
                    <a:pt x="382" y="736"/>
                  </a:cubicBezTo>
                  <a:cubicBezTo>
                    <a:pt x="392" y="736"/>
                    <a:pt x="391" y="726"/>
                    <a:pt x="397" y="723"/>
                  </a:cubicBezTo>
                  <a:cubicBezTo>
                    <a:pt x="401" y="729"/>
                    <a:pt x="406" y="736"/>
                    <a:pt x="415" y="737"/>
                  </a:cubicBezTo>
                  <a:cubicBezTo>
                    <a:pt x="411" y="732"/>
                    <a:pt x="401" y="726"/>
                    <a:pt x="405" y="718"/>
                  </a:cubicBezTo>
                  <a:cubicBezTo>
                    <a:pt x="417" y="726"/>
                    <a:pt x="428" y="729"/>
                    <a:pt x="438" y="740"/>
                  </a:cubicBezTo>
                  <a:cubicBezTo>
                    <a:pt x="436" y="730"/>
                    <a:pt x="446" y="741"/>
                    <a:pt x="446" y="737"/>
                  </a:cubicBezTo>
                  <a:cubicBezTo>
                    <a:pt x="443" y="735"/>
                    <a:pt x="442" y="734"/>
                    <a:pt x="444" y="730"/>
                  </a:cubicBezTo>
                  <a:cubicBezTo>
                    <a:pt x="423" y="730"/>
                    <a:pt x="417" y="715"/>
                    <a:pt x="403" y="707"/>
                  </a:cubicBezTo>
                  <a:cubicBezTo>
                    <a:pt x="405" y="703"/>
                    <a:pt x="405" y="697"/>
                    <a:pt x="409" y="695"/>
                  </a:cubicBezTo>
                  <a:cubicBezTo>
                    <a:pt x="408" y="699"/>
                    <a:pt x="410" y="701"/>
                    <a:pt x="413" y="700"/>
                  </a:cubicBezTo>
                  <a:cubicBezTo>
                    <a:pt x="414" y="694"/>
                    <a:pt x="411" y="685"/>
                    <a:pt x="418" y="685"/>
                  </a:cubicBezTo>
                  <a:cubicBezTo>
                    <a:pt x="418" y="693"/>
                    <a:pt x="416" y="702"/>
                    <a:pt x="422" y="704"/>
                  </a:cubicBezTo>
                  <a:cubicBezTo>
                    <a:pt x="423" y="693"/>
                    <a:pt x="421" y="688"/>
                    <a:pt x="426" y="682"/>
                  </a:cubicBezTo>
                  <a:cubicBezTo>
                    <a:pt x="429" y="689"/>
                    <a:pt x="427" y="702"/>
                    <a:pt x="432" y="707"/>
                  </a:cubicBezTo>
                  <a:cubicBezTo>
                    <a:pt x="432" y="695"/>
                    <a:pt x="431" y="682"/>
                    <a:pt x="436" y="675"/>
                  </a:cubicBezTo>
                  <a:cubicBezTo>
                    <a:pt x="440" y="685"/>
                    <a:pt x="434" y="704"/>
                    <a:pt x="441" y="711"/>
                  </a:cubicBezTo>
                  <a:cubicBezTo>
                    <a:pt x="441" y="698"/>
                    <a:pt x="439" y="681"/>
                    <a:pt x="445" y="672"/>
                  </a:cubicBezTo>
                  <a:cubicBezTo>
                    <a:pt x="447" y="687"/>
                    <a:pt x="443" y="706"/>
                    <a:pt x="451" y="716"/>
                  </a:cubicBezTo>
                  <a:cubicBezTo>
                    <a:pt x="448" y="697"/>
                    <a:pt x="452" y="678"/>
                    <a:pt x="445" y="662"/>
                  </a:cubicBezTo>
                  <a:cubicBezTo>
                    <a:pt x="428" y="661"/>
                    <a:pt x="421" y="684"/>
                    <a:pt x="405" y="675"/>
                  </a:cubicBezTo>
                  <a:cubicBezTo>
                    <a:pt x="404" y="668"/>
                    <a:pt x="404" y="662"/>
                    <a:pt x="400" y="658"/>
                  </a:cubicBezTo>
                  <a:cubicBezTo>
                    <a:pt x="394" y="656"/>
                    <a:pt x="393" y="658"/>
                    <a:pt x="389" y="661"/>
                  </a:cubicBezTo>
                  <a:cubicBezTo>
                    <a:pt x="389" y="667"/>
                    <a:pt x="398" y="664"/>
                    <a:pt x="396" y="672"/>
                  </a:cubicBezTo>
                  <a:cubicBezTo>
                    <a:pt x="384" y="689"/>
                    <a:pt x="369" y="667"/>
                    <a:pt x="350" y="669"/>
                  </a:cubicBezTo>
                  <a:close/>
                  <a:moveTo>
                    <a:pt x="351" y="739"/>
                  </a:moveTo>
                  <a:lnTo>
                    <a:pt x="351" y="739"/>
                  </a:lnTo>
                  <a:cubicBezTo>
                    <a:pt x="359" y="734"/>
                    <a:pt x="358" y="740"/>
                    <a:pt x="369" y="736"/>
                  </a:cubicBezTo>
                  <a:cubicBezTo>
                    <a:pt x="367" y="731"/>
                    <a:pt x="368" y="730"/>
                    <a:pt x="370" y="727"/>
                  </a:cubicBezTo>
                  <a:cubicBezTo>
                    <a:pt x="365" y="731"/>
                    <a:pt x="357" y="728"/>
                    <a:pt x="353" y="730"/>
                  </a:cubicBezTo>
                  <a:cubicBezTo>
                    <a:pt x="358" y="733"/>
                    <a:pt x="346" y="736"/>
                    <a:pt x="351" y="739"/>
                  </a:cubicBezTo>
                  <a:close/>
                  <a:moveTo>
                    <a:pt x="330" y="187"/>
                  </a:moveTo>
                  <a:lnTo>
                    <a:pt x="330" y="187"/>
                  </a:lnTo>
                  <a:cubicBezTo>
                    <a:pt x="337" y="206"/>
                    <a:pt x="360" y="216"/>
                    <a:pt x="354" y="243"/>
                  </a:cubicBezTo>
                  <a:cubicBezTo>
                    <a:pt x="351" y="246"/>
                    <a:pt x="347" y="241"/>
                    <a:pt x="341" y="242"/>
                  </a:cubicBezTo>
                  <a:cubicBezTo>
                    <a:pt x="332" y="224"/>
                    <a:pt x="316" y="214"/>
                    <a:pt x="310" y="194"/>
                  </a:cubicBezTo>
                  <a:cubicBezTo>
                    <a:pt x="301" y="194"/>
                    <a:pt x="297" y="190"/>
                    <a:pt x="288" y="190"/>
                  </a:cubicBezTo>
                  <a:cubicBezTo>
                    <a:pt x="286" y="196"/>
                    <a:pt x="287" y="206"/>
                    <a:pt x="287" y="214"/>
                  </a:cubicBezTo>
                  <a:cubicBezTo>
                    <a:pt x="292" y="215"/>
                    <a:pt x="292" y="212"/>
                    <a:pt x="297" y="213"/>
                  </a:cubicBezTo>
                  <a:cubicBezTo>
                    <a:pt x="309" y="228"/>
                    <a:pt x="325" y="238"/>
                    <a:pt x="331" y="259"/>
                  </a:cubicBezTo>
                  <a:cubicBezTo>
                    <a:pt x="342" y="258"/>
                    <a:pt x="349" y="261"/>
                    <a:pt x="360" y="260"/>
                  </a:cubicBezTo>
                  <a:cubicBezTo>
                    <a:pt x="361" y="253"/>
                    <a:pt x="358" y="242"/>
                    <a:pt x="361" y="237"/>
                  </a:cubicBezTo>
                  <a:cubicBezTo>
                    <a:pt x="370" y="238"/>
                    <a:pt x="375" y="242"/>
                    <a:pt x="385" y="242"/>
                  </a:cubicBezTo>
                  <a:cubicBezTo>
                    <a:pt x="387" y="237"/>
                    <a:pt x="383" y="229"/>
                    <a:pt x="385" y="221"/>
                  </a:cubicBezTo>
                  <a:cubicBezTo>
                    <a:pt x="381" y="218"/>
                    <a:pt x="380" y="224"/>
                    <a:pt x="374" y="223"/>
                  </a:cubicBezTo>
                  <a:cubicBezTo>
                    <a:pt x="361" y="207"/>
                    <a:pt x="350" y="189"/>
                    <a:pt x="341" y="168"/>
                  </a:cubicBezTo>
                  <a:cubicBezTo>
                    <a:pt x="325" y="158"/>
                    <a:pt x="321" y="170"/>
                    <a:pt x="321" y="188"/>
                  </a:cubicBezTo>
                  <a:cubicBezTo>
                    <a:pt x="326" y="189"/>
                    <a:pt x="325" y="186"/>
                    <a:pt x="330" y="187"/>
                  </a:cubicBezTo>
                  <a:close/>
                  <a:moveTo>
                    <a:pt x="1038" y="1089"/>
                  </a:moveTo>
                  <a:lnTo>
                    <a:pt x="1038" y="1089"/>
                  </a:lnTo>
                  <a:cubicBezTo>
                    <a:pt x="1044" y="1087"/>
                    <a:pt x="1053" y="1087"/>
                    <a:pt x="1061" y="1087"/>
                  </a:cubicBezTo>
                  <a:cubicBezTo>
                    <a:pt x="1060" y="1081"/>
                    <a:pt x="1059" y="1074"/>
                    <a:pt x="1057" y="1070"/>
                  </a:cubicBezTo>
                  <a:cubicBezTo>
                    <a:pt x="1032" y="1065"/>
                    <a:pt x="1024" y="1043"/>
                    <a:pt x="1013" y="1024"/>
                  </a:cubicBezTo>
                  <a:lnTo>
                    <a:pt x="987" y="1024"/>
                  </a:lnTo>
                  <a:cubicBezTo>
                    <a:pt x="988" y="1032"/>
                    <a:pt x="992" y="1037"/>
                    <a:pt x="992" y="1046"/>
                  </a:cubicBezTo>
                  <a:cubicBezTo>
                    <a:pt x="1018" y="1043"/>
                    <a:pt x="1026" y="1072"/>
                    <a:pt x="1038" y="1089"/>
                  </a:cubicBezTo>
                  <a:close/>
                  <a:moveTo>
                    <a:pt x="1065" y="1118"/>
                  </a:moveTo>
                  <a:lnTo>
                    <a:pt x="1065" y="1118"/>
                  </a:lnTo>
                  <a:cubicBezTo>
                    <a:pt x="1065" y="1111"/>
                    <a:pt x="1066" y="1105"/>
                    <a:pt x="1064" y="1100"/>
                  </a:cubicBezTo>
                  <a:cubicBezTo>
                    <a:pt x="1058" y="1099"/>
                    <a:pt x="1058" y="1103"/>
                    <a:pt x="1052" y="1102"/>
                  </a:cubicBezTo>
                  <a:cubicBezTo>
                    <a:pt x="1053" y="1107"/>
                    <a:pt x="1053" y="1113"/>
                    <a:pt x="1055" y="1118"/>
                  </a:cubicBezTo>
                  <a:lnTo>
                    <a:pt x="1065" y="1118"/>
                  </a:lnTo>
                  <a:lnTo>
                    <a:pt x="1065" y="1118"/>
                  </a:lnTo>
                  <a:close/>
                  <a:moveTo>
                    <a:pt x="1127" y="1021"/>
                  </a:moveTo>
                  <a:lnTo>
                    <a:pt x="1127" y="1021"/>
                  </a:lnTo>
                  <a:cubicBezTo>
                    <a:pt x="1137" y="998"/>
                    <a:pt x="1128" y="959"/>
                    <a:pt x="1100" y="971"/>
                  </a:cubicBezTo>
                  <a:lnTo>
                    <a:pt x="1100" y="956"/>
                  </a:lnTo>
                  <a:cubicBezTo>
                    <a:pt x="1085" y="954"/>
                    <a:pt x="1081" y="938"/>
                    <a:pt x="1062" y="945"/>
                  </a:cubicBezTo>
                  <a:cubicBezTo>
                    <a:pt x="1064" y="954"/>
                    <a:pt x="1063" y="957"/>
                    <a:pt x="1064" y="966"/>
                  </a:cubicBezTo>
                  <a:cubicBezTo>
                    <a:pt x="1059" y="971"/>
                    <a:pt x="1050" y="972"/>
                    <a:pt x="1042" y="969"/>
                  </a:cubicBezTo>
                  <a:cubicBezTo>
                    <a:pt x="1040" y="972"/>
                    <a:pt x="1044" y="980"/>
                    <a:pt x="1045" y="985"/>
                  </a:cubicBezTo>
                  <a:cubicBezTo>
                    <a:pt x="1069" y="985"/>
                    <a:pt x="1080" y="1008"/>
                    <a:pt x="1097" y="1020"/>
                  </a:cubicBezTo>
                  <a:cubicBezTo>
                    <a:pt x="1108" y="1019"/>
                    <a:pt x="1118" y="1020"/>
                    <a:pt x="1127" y="1021"/>
                  </a:cubicBezTo>
                  <a:close/>
                  <a:moveTo>
                    <a:pt x="1095" y="997"/>
                  </a:moveTo>
                  <a:lnTo>
                    <a:pt x="1095" y="997"/>
                  </a:lnTo>
                  <a:cubicBezTo>
                    <a:pt x="1084" y="988"/>
                    <a:pt x="1058" y="977"/>
                    <a:pt x="1069" y="959"/>
                  </a:cubicBezTo>
                  <a:cubicBezTo>
                    <a:pt x="1091" y="960"/>
                    <a:pt x="1099" y="980"/>
                    <a:pt x="1095" y="997"/>
                  </a:cubicBezTo>
                  <a:close/>
                  <a:moveTo>
                    <a:pt x="1128" y="1002"/>
                  </a:moveTo>
                  <a:lnTo>
                    <a:pt x="1128" y="1002"/>
                  </a:lnTo>
                  <a:cubicBezTo>
                    <a:pt x="1122" y="1007"/>
                    <a:pt x="1108" y="1005"/>
                    <a:pt x="1101" y="1005"/>
                  </a:cubicBezTo>
                  <a:cubicBezTo>
                    <a:pt x="1088" y="973"/>
                    <a:pt x="1133" y="973"/>
                    <a:pt x="1128" y="1002"/>
                  </a:cubicBezTo>
                  <a:close/>
                  <a:moveTo>
                    <a:pt x="1167" y="932"/>
                  </a:moveTo>
                  <a:lnTo>
                    <a:pt x="1167" y="932"/>
                  </a:lnTo>
                  <a:cubicBezTo>
                    <a:pt x="1173" y="929"/>
                    <a:pt x="1179" y="927"/>
                    <a:pt x="1185" y="925"/>
                  </a:cubicBezTo>
                  <a:cubicBezTo>
                    <a:pt x="1184" y="917"/>
                    <a:pt x="1177" y="915"/>
                    <a:pt x="1177" y="907"/>
                  </a:cubicBezTo>
                  <a:cubicBezTo>
                    <a:pt x="1173" y="907"/>
                    <a:pt x="1172" y="911"/>
                    <a:pt x="1166" y="910"/>
                  </a:cubicBezTo>
                  <a:cubicBezTo>
                    <a:pt x="1147" y="903"/>
                    <a:pt x="1131" y="892"/>
                    <a:pt x="1117" y="880"/>
                  </a:cubicBezTo>
                  <a:cubicBezTo>
                    <a:pt x="1110" y="881"/>
                    <a:pt x="1106" y="885"/>
                    <a:pt x="1100" y="886"/>
                  </a:cubicBezTo>
                  <a:cubicBezTo>
                    <a:pt x="1099" y="893"/>
                    <a:pt x="1105" y="894"/>
                    <a:pt x="1104" y="901"/>
                  </a:cubicBezTo>
                  <a:cubicBezTo>
                    <a:pt x="1132" y="900"/>
                    <a:pt x="1147" y="921"/>
                    <a:pt x="1167" y="932"/>
                  </a:cubicBezTo>
                  <a:close/>
                  <a:moveTo>
                    <a:pt x="1190" y="959"/>
                  </a:moveTo>
                  <a:lnTo>
                    <a:pt x="1190" y="959"/>
                  </a:lnTo>
                  <a:cubicBezTo>
                    <a:pt x="1194" y="959"/>
                    <a:pt x="1196" y="957"/>
                    <a:pt x="1199" y="956"/>
                  </a:cubicBezTo>
                  <a:cubicBezTo>
                    <a:pt x="1194" y="950"/>
                    <a:pt x="1194" y="932"/>
                    <a:pt x="1183" y="940"/>
                  </a:cubicBezTo>
                  <a:cubicBezTo>
                    <a:pt x="1184" y="949"/>
                    <a:pt x="1189" y="952"/>
                    <a:pt x="1190" y="959"/>
                  </a:cubicBezTo>
                  <a:close/>
                  <a:moveTo>
                    <a:pt x="1199" y="854"/>
                  </a:moveTo>
                  <a:lnTo>
                    <a:pt x="1199" y="854"/>
                  </a:lnTo>
                  <a:cubicBezTo>
                    <a:pt x="1197" y="860"/>
                    <a:pt x="1188" y="859"/>
                    <a:pt x="1186" y="865"/>
                  </a:cubicBezTo>
                  <a:cubicBezTo>
                    <a:pt x="1189" y="868"/>
                    <a:pt x="1192" y="871"/>
                    <a:pt x="1193" y="876"/>
                  </a:cubicBezTo>
                  <a:cubicBezTo>
                    <a:pt x="1199" y="874"/>
                    <a:pt x="1203" y="871"/>
                    <a:pt x="1211" y="871"/>
                  </a:cubicBezTo>
                  <a:cubicBezTo>
                    <a:pt x="1209" y="864"/>
                    <a:pt x="1203" y="861"/>
                    <a:pt x="1202" y="854"/>
                  </a:cubicBezTo>
                  <a:cubicBezTo>
                    <a:pt x="1207" y="851"/>
                    <a:pt x="1213" y="850"/>
                    <a:pt x="1219" y="848"/>
                  </a:cubicBezTo>
                  <a:cubicBezTo>
                    <a:pt x="1218" y="841"/>
                    <a:pt x="1215" y="835"/>
                    <a:pt x="1209" y="832"/>
                  </a:cubicBezTo>
                  <a:cubicBezTo>
                    <a:pt x="1205" y="833"/>
                    <a:pt x="1205" y="837"/>
                    <a:pt x="1199" y="837"/>
                  </a:cubicBezTo>
                  <a:cubicBezTo>
                    <a:pt x="1182" y="828"/>
                    <a:pt x="1161" y="822"/>
                    <a:pt x="1146" y="811"/>
                  </a:cubicBezTo>
                  <a:cubicBezTo>
                    <a:pt x="1141" y="815"/>
                    <a:pt x="1136" y="819"/>
                    <a:pt x="1128" y="821"/>
                  </a:cubicBezTo>
                  <a:cubicBezTo>
                    <a:pt x="1129" y="828"/>
                    <a:pt x="1135" y="830"/>
                    <a:pt x="1137" y="837"/>
                  </a:cubicBezTo>
                  <a:cubicBezTo>
                    <a:pt x="1160" y="825"/>
                    <a:pt x="1184" y="844"/>
                    <a:pt x="1199" y="854"/>
                  </a:cubicBezTo>
                  <a:close/>
                  <a:moveTo>
                    <a:pt x="1202" y="824"/>
                  </a:moveTo>
                  <a:lnTo>
                    <a:pt x="1202" y="824"/>
                  </a:lnTo>
                  <a:cubicBezTo>
                    <a:pt x="1214" y="820"/>
                    <a:pt x="1226" y="816"/>
                    <a:pt x="1234" y="808"/>
                  </a:cubicBezTo>
                  <a:cubicBezTo>
                    <a:pt x="1225" y="801"/>
                    <a:pt x="1218" y="793"/>
                    <a:pt x="1215" y="782"/>
                  </a:cubicBezTo>
                  <a:cubicBezTo>
                    <a:pt x="1191" y="782"/>
                    <a:pt x="1176" y="774"/>
                    <a:pt x="1157" y="769"/>
                  </a:cubicBezTo>
                  <a:cubicBezTo>
                    <a:pt x="1153" y="776"/>
                    <a:pt x="1143" y="776"/>
                    <a:pt x="1140" y="785"/>
                  </a:cubicBezTo>
                  <a:cubicBezTo>
                    <a:pt x="1144" y="789"/>
                    <a:pt x="1146" y="794"/>
                    <a:pt x="1152" y="796"/>
                  </a:cubicBezTo>
                  <a:cubicBezTo>
                    <a:pt x="1167" y="777"/>
                    <a:pt x="1200" y="798"/>
                    <a:pt x="1219" y="801"/>
                  </a:cubicBezTo>
                  <a:cubicBezTo>
                    <a:pt x="1217" y="809"/>
                    <a:pt x="1208" y="809"/>
                    <a:pt x="1202" y="812"/>
                  </a:cubicBezTo>
                  <a:cubicBezTo>
                    <a:pt x="1194" y="804"/>
                    <a:pt x="1182" y="788"/>
                    <a:pt x="1167" y="799"/>
                  </a:cubicBezTo>
                  <a:cubicBezTo>
                    <a:pt x="1167" y="804"/>
                    <a:pt x="1166" y="809"/>
                    <a:pt x="1172" y="808"/>
                  </a:cubicBezTo>
                  <a:cubicBezTo>
                    <a:pt x="1176" y="806"/>
                    <a:pt x="1168" y="800"/>
                    <a:pt x="1175" y="799"/>
                  </a:cubicBezTo>
                  <a:cubicBezTo>
                    <a:pt x="1192" y="799"/>
                    <a:pt x="1198" y="810"/>
                    <a:pt x="1202" y="824"/>
                  </a:cubicBezTo>
                  <a:close/>
                  <a:moveTo>
                    <a:pt x="1252" y="685"/>
                  </a:moveTo>
                  <a:lnTo>
                    <a:pt x="1252" y="685"/>
                  </a:lnTo>
                  <a:cubicBezTo>
                    <a:pt x="1244" y="684"/>
                    <a:pt x="1243" y="673"/>
                    <a:pt x="1235" y="674"/>
                  </a:cubicBezTo>
                  <a:cubicBezTo>
                    <a:pt x="1232" y="674"/>
                    <a:pt x="1228" y="680"/>
                    <a:pt x="1223" y="681"/>
                  </a:cubicBezTo>
                  <a:cubicBezTo>
                    <a:pt x="1207" y="684"/>
                    <a:pt x="1187" y="681"/>
                    <a:pt x="1172" y="678"/>
                  </a:cubicBezTo>
                  <a:cubicBezTo>
                    <a:pt x="1168" y="683"/>
                    <a:pt x="1160" y="683"/>
                    <a:pt x="1159" y="690"/>
                  </a:cubicBezTo>
                  <a:cubicBezTo>
                    <a:pt x="1163" y="695"/>
                    <a:pt x="1168" y="699"/>
                    <a:pt x="1175" y="703"/>
                  </a:cubicBezTo>
                  <a:cubicBezTo>
                    <a:pt x="1194" y="684"/>
                    <a:pt x="1241" y="710"/>
                    <a:pt x="1252" y="685"/>
                  </a:cubicBezTo>
                  <a:close/>
                  <a:moveTo>
                    <a:pt x="1208" y="497"/>
                  </a:moveTo>
                  <a:lnTo>
                    <a:pt x="1208" y="497"/>
                  </a:lnTo>
                  <a:cubicBezTo>
                    <a:pt x="1205" y="503"/>
                    <a:pt x="1205" y="508"/>
                    <a:pt x="1209" y="512"/>
                  </a:cubicBezTo>
                  <a:lnTo>
                    <a:pt x="1219" y="512"/>
                  </a:lnTo>
                  <a:cubicBezTo>
                    <a:pt x="1223" y="504"/>
                    <a:pt x="1220" y="494"/>
                    <a:pt x="1208" y="497"/>
                  </a:cubicBezTo>
                  <a:close/>
                  <a:moveTo>
                    <a:pt x="1169" y="520"/>
                  </a:moveTo>
                  <a:lnTo>
                    <a:pt x="1169" y="520"/>
                  </a:lnTo>
                  <a:cubicBezTo>
                    <a:pt x="1173" y="524"/>
                    <a:pt x="1179" y="524"/>
                    <a:pt x="1185" y="521"/>
                  </a:cubicBezTo>
                  <a:cubicBezTo>
                    <a:pt x="1185" y="519"/>
                    <a:pt x="1184" y="517"/>
                    <a:pt x="1186" y="517"/>
                  </a:cubicBezTo>
                  <a:cubicBezTo>
                    <a:pt x="1187" y="505"/>
                    <a:pt x="1164" y="505"/>
                    <a:pt x="1169" y="520"/>
                  </a:cubicBezTo>
                  <a:close/>
                  <a:moveTo>
                    <a:pt x="1128" y="276"/>
                  </a:moveTo>
                  <a:lnTo>
                    <a:pt x="1128" y="276"/>
                  </a:lnTo>
                  <a:cubicBezTo>
                    <a:pt x="1110" y="298"/>
                    <a:pt x="1082" y="311"/>
                    <a:pt x="1059" y="329"/>
                  </a:cubicBezTo>
                  <a:cubicBezTo>
                    <a:pt x="1061" y="338"/>
                    <a:pt x="1056" y="344"/>
                    <a:pt x="1059" y="351"/>
                  </a:cubicBezTo>
                  <a:cubicBezTo>
                    <a:pt x="1067" y="351"/>
                    <a:pt x="1073" y="351"/>
                    <a:pt x="1078" y="352"/>
                  </a:cubicBezTo>
                  <a:lnTo>
                    <a:pt x="1078" y="340"/>
                  </a:lnTo>
                  <a:cubicBezTo>
                    <a:pt x="1098" y="314"/>
                    <a:pt x="1133" y="305"/>
                    <a:pt x="1153" y="280"/>
                  </a:cubicBezTo>
                  <a:cubicBezTo>
                    <a:pt x="1144" y="280"/>
                    <a:pt x="1135" y="279"/>
                    <a:pt x="1128" y="276"/>
                  </a:cubicBezTo>
                  <a:close/>
                  <a:moveTo>
                    <a:pt x="1035" y="301"/>
                  </a:moveTo>
                  <a:lnTo>
                    <a:pt x="1035" y="301"/>
                  </a:lnTo>
                  <a:cubicBezTo>
                    <a:pt x="1032" y="306"/>
                    <a:pt x="1038" y="318"/>
                    <a:pt x="1035" y="324"/>
                  </a:cubicBezTo>
                  <a:cubicBezTo>
                    <a:pt x="1043" y="323"/>
                    <a:pt x="1050" y="322"/>
                    <a:pt x="1057" y="319"/>
                  </a:cubicBezTo>
                  <a:cubicBezTo>
                    <a:pt x="1058" y="314"/>
                    <a:pt x="1054" y="313"/>
                    <a:pt x="1055" y="308"/>
                  </a:cubicBezTo>
                  <a:cubicBezTo>
                    <a:pt x="1074" y="283"/>
                    <a:pt x="1102" y="267"/>
                    <a:pt x="1124" y="244"/>
                  </a:cubicBezTo>
                  <a:cubicBezTo>
                    <a:pt x="1114" y="245"/>
                    <a:pt x="1106" y="244"/>
                    <a:pt x="1098" y="242"/>
                  </a:cubicBezTo>
                  <a:cubicBezTo>
                    <a:pt x="1080" y="264"/>
                    <a:pt x="1057" y="282"/>
                    <a:pt x="1035" y="301"/>
                  </a:cubicBezTo>
                  <a:close/>
                  <a:moveTo>
                    <a:pt x="1008" y="272"/>
                  </a:moveTo>
                  <a:lnTo>
                    <a:pt x="1008" y="272"/>
                  </a:lnTo>
                  <a:lnTo>
                    <a:pt x="1008" y="293"/>
                  </a:lnTo>
                  <a:cubicBezTo>
                    <a:pt x="1014" y="294"/>
                    <a:pt x="1019" y="296"/>
                    <a:pt x="1025" y="293"/>
                  </a:cubicBezTo>
                  <a:cubicBezTo>
                    <a:pt x="1031" y="269"/>
                    <a:pt x="1050" y="258"/>
                    <a:pt x="1068" y="246"/>
                  </a:cubicBezTo>
                  <a:cubicBezTo>
                    <a:pt x="1068" y="236"/>
                    <a:pt x="1067" y="226"/>
                    <a:pt x="1069" y="218"/>
                  </a:cubicBezTo>
                  <a:cubicBezTo>
                    <a:pt x="1061" y="218"/>
                    <a:pt x="1057" y="221"/>
                    <a:pt x="1048" y="220"/>
                  </a:cubicBezTo>
                  <a:cubicBezTo>
                    <a:pt x="1048" y="246"/>
                    <a:pt x="1028" y="262"/>
                    <a:pt x="1008" y="272"/>
                  </a:cubicBezTo>
                  <a:close/>
                  <a:moveTo>
                    <a:pt x="983" y="178"/>
                  </a:moveTo>
                  <a:lnTo>
                    <a:pt x="983" y="178"/>
                  </a:lnTo>
                  <a:cubicBezTo>
                    <a:pt x="979" y="195"/>
                    <a:pt x="965" y="203"/>
                    <a:pt x="956" y="216"/>
                  </a:cubicBezTo>
                  <a:cubicBezTo>
                    <a:pt x="955" y="225"/>
                    <a:pt x="958" y="231"/>
                    <a:pt x="957" y="240"/>
                  </a:cubicBezTo>
                  <a:cubicBezTo>
                    <a:pt x="950" y="241"/>
                    <a:pt x="938" y="238"/>
                    <a:pt x="933" y="242"/>
                  </a:cubicBezTo>
                  <a:cubicBezTo>
                    <a:pt x="943" y="245"/>
                    <a:pt x="943" y="260"/>
                    <a:pt x="953" y="267"/>
                  </a:cubicBezTo>
                  <a:cubicBezTo>
                    <a:pt x="965" y="276"/>
                    <a:pt x="988" y="279"/>
                    <a:pt x="1000" y="267"/>
                  </a:cubicBezTo>
                  <a:cubicBezTo>
                    <a:pt x="1002" y="261"/>
                    <a:pt x="1002" y="252"/>
                    <a:pt x="1003" y="246"/>
                  </a:cubicBezTo>
                  <a:cubicBezTo>
                    <a:pt x="1008" y="244"/>
                    <a:pt x="1012" y="239"/>
                    <a:pt x="1016" y="244"/>
                  </a:cubicBezTo>
                  <a:cubicBezTo>
                    <a:pt x="1015" y="232"/>
                    <a:pt x="1021" y="228"/>
                    <a:pt x="1026" y="223"/>
                  </a:cubicBezTo>
                  <a:cubicBezTo>
                    <a:pt x="1031" y="221"/>
                    <a:pt x="1032" y="230"/>
                    <a:pt x="1035" y="226"/>
                  </a:cubicBezTo>
                  <a:cubicBezTo>
                    <a:pt x="1028" y="213"/>
                    <a:pt x="1027" y="194"/>
                    <a:pt x="1023" y="178"/>
                  </a:cubicBezTo>
                  <a:cubicBezTo>
                    <a:pt x="1010" y="178"/>
                    <a:pt x="995" y="182"/>
                    <a:pt x="983" y="178"/>
                  </a:cubicBezTo>
                  <a:close/>
                  <a:moveTo>
                    <a:pt x="986" y="244"/>
                  </a:moveTo>
                  <a:lnTo>
                    <a:pt x="986" y="244"/>
                  </a:lnTo>
                  <a:cubicBezTo>
                    <a:pt x="997" y="278"/>
                    <a:pt x="951" y="276"/>
                    <a:pt x="956" y="244"/>
                  </a:cubicBezTo>
                  <a:cubicBezTo>
                    <a:pt x="961" y="240"/>
                    <a:pt x="981" y="240"/>
                    <a:pt x="986" y="244"/>
                  </a:cubicBezTo>
                  <a:close/>
                  <a:moveTo>
                    <a:pt x="1005" y="185"/>
                  </a:moveTo>
                  <a:lnTo>
                    <a:pt x="1005" y="185"/>
                  </a:lnTo>
                  <a:cubicBezTo>
                    <a:pt x="1019" y="207"/>
                    <a:pt x="1002" y="237"/>
                    <a:pt x="977" y="237"/>
                  </a:cubicBezTo>
                  <a:cubicBezTo>
                    <a:pt x="967" y="211"/>
                    <a:pt x="995" y="201"/>
                    <a:pt x="1005" y="185"/>
                  </a:cubicBezTo>
                  <a:close/>
                  <a:moveTo>
                    <a:pt x="959" y="125"/>
                  </a:moveTo>
                  <a:lnTo>
                    <a:pt x="959" y="125"/>
                  </a:lnTo>
                  <a:cubicBezTo>
                    <a:pt x="958" y="129"/>
                    <a:pt x="960" y="130"/>
                    <a:pt x="960" y="133"/>
                  </a:cubicBezTo>
                  <a:cubicBezTo>
                    <a:pt x="967" y="134"/>
                    <a:pt x="973" y="133"/>
                    <a:pt x="977" y="131"/>
                  </a:cubicBezTo>
                  <a:lnTo>
                    <a:pt x="977" y="122"/>
                  </a:lnTo>
                  <a:cubicBezTo>
                    <a:pt x="970" y="122"/>
                    <a:pt x="965" y="124"/>
                    <a:pt x="959" y="125"/>
                  </a:cubicBezTo>
                  <a:close/>
                  <a:moveTo>
                    <a:pt x="949" y="151"/>
                  </a:moveTo>
                  <a:lnTo>
                    <a:pt x="949" y="151"/>
                  </a:lnTo>
                  <a:cubicBezTo>
                    <a:pt x="956" y="176"/>
                    <a:pt x="934" y="197"/>
                    <a:pt x="917" y="207"/>
                  </a:cubicBezTo>
                  <a:cubicBezTo>
                    <a:pt x="918" y="214"/>
                    <a:pt x="923" y="218"/>
                    <a:pt x="921" y="229"/>
                  </a:cubicBezTo>
                  <a:cubicBezTo>
                    <a:pt x="929" y="230"/>
                    <a:pt x="932" y="227"/>
                    <a:pt x="939" y="227"/>
                  </a:cubicBezTo>
                  <a:cubicBezTo>
                    <a:pt x="932" y="190"/>
                    <a:pt x="983" y="185"/>
                    <a:pt x="966" y="145"/>
                  </a:cubicBezTo>
                  <a:cubicBezTo>
                    <a:pt x="959" y="145"/>
                    <a:pt x="951" y="146"/>
                    <a:pt x="949" y="151"/>
                  </a:cubicBezTo>
                  <a:close/>
                  <a:moveTo>
                    <a:pt x="1101" y="380"/>
                  </a:moveTo>
                  <a:lnTo>
                    <a:pt x="1101" y="380"/>
                  </a:lnTo>
                  <a:cubicBezTo>
                    <a:pt x="1097" y="362"/>
                    <a:pt x="1143" y="354"/>
                    <a:pt x="1150" y="344"/>
                  </a:cubicBezTo>
                  <a:cubicBezTo>
                    <a:pt x="1149" y="333"/>
                    <a:pt x="1154" y="329"/>
                    <a:pt x="1154" y="319"/>
                  </a:cubicBezTo>
                  <a:cubicBezTo>
                    <a:pt x="1144" y="319"/>
                    <a:pt x="1142" y="318"/>
                    <a:pt x="1133" y="319"/>
                  </a:cubicBezTo>
                  <a:cubicBezTo>
                    <a:pt x="1132" y="348"/>
                    <a:pt x="1101" y="347"/>
                    <a:pt x="1085" y="361"/>
                  </a:cubicBezTo>
                  <a:cubicBezTo>
                    <a:pt x="1086" y="371"/>
                    <a:pt x="1082" y="376"/>
                    <a:pt x="1082" y="386"/>
                  </a:cubicBezTo>
                  <a:cubicBezTo>
                    <a:pt x="1088" y="389"/>
                    <a:pt x="1101" y="386"/>
                    <a:pt x="1104" y="393"/>
                  </a:cubicBezTo>
                  <a:cubicBezTo>
                    <a:pt x="1104" y="401"/>
                    <a:pt x="1099" y="404"/>
                    <a:pt x="1100" y="413"/>
                  </a:cubicBezTo>
                  <a:cubicBezTo>
                    <a:pt x="1105" y="414"/>
                    <a:pt x="1109" y="415"/>
                    <a:pt x="1116" y="414"/>
                  </a:cubicBezTo>
                  <a:cubicBezTo>
                    <a:pt x="1124" y="392"/>
                    <a:pt x="1151" y="388"/>
                    <a:pt x="1173" y="378"/>
                  </a:cubicBezTo>
                  <a:cubicBezTo>
                    <a:pt x="1174" y="370"/>
                    <a:pt x="1179" y="366"/>
                    <a:pt x="1180" y="358"/>
                  </a:cubicBezTo>
                  <a:cubicBezTo>
                    <a:pt x="1173" y="358"/>
                    <a:pt x="1168" y="356"/>
                    <a:pt x="1160" y="357"/>
                  </a:cubicBezTo>
                  <a:cubicBezTo>
                    <a:pt x="1156" y="371"/>
                    <a:pt x="1105" y="398"/>
                    <a:pt x="1101" y="380"/>
                  </a:cubicBezTo>
                  <a:close/>
                  <a:moveTo>
                    <a:pt x="1202" y="448"/>
                  </a:moveTo>
                  <a:lnTo>
                    <a:pt x="1202" y="448"/>
                  </a:lnTo>
                  <a:cubicBezTo>
                    <a:pt x="1204" y="439"/>
                    <a:pt x="1211" y="435"/>
                    <a:pt x="1213" y="426"/>
                  </a:cubicBezTo>
                  <a:cubicBezTo>
                    <a:pt x="1205" y="423"/>
                    <a:pt x="1192" y="423"/>
                    <a:pt x="1189" y="414"/>
                  </a:cubicBezTo>
                  <a:cubicBezTo>
                    <a:pt x="1190" y="406"/>
                    <a:pt x="1196" y="403"/>
                    <a:pt x="1199" y="396"/>
                  </a:cubicBezTo>
                  <a:cubicBezTo>
                    <a:pt x="1193" y="393"/>
                    <a:pt x="1187" y="391"/>
                    <a:pt x="1179" y="391"/>
                  </a:cubicBezTo>
                  <a:cubicBezTo>
                    <a:pt x="1169" y="410"/>
                    <a:pt x="1140" y="417"/>
                    <a:pt x="1120" y="420"/>
                  </a:cubicBezTo>
                  <a:cubicBezTo>
                    <a:pt x="1117" y="426"/>
                    <a:pt x="1115" y="433"/>
                    <a:pt x="1113" y="440"/>
                  </a:cubicBezTo>
                  <a:cubicBezTo>
                    <a:pt x="1118" y="441"/>
                    <a:pt x="1120" y="444"/>
                    <a:pt x="1127" y="443"/>
                  </a:cubicBezTo>
                  <a:cubicBezTo>
                    <a:pt x="1133" y="431"/>
                    <a:pt x="1146" y="433"/>
                    <a:pt x="1162" y="427"/>
                  </a:cubicBezTo>
                  <a:cubicBezTo>
                    <a:pt x="1177" y="422"/>
                    <a:pt x="1186" y="414"/>
                    <a:pt x="1193" y="427"/>
                  </a:cubicBezTo>
                  <a:cubicBezTo>
                    <a:pt x="1181" y="453"/>
                    <a:pt x="1129" y="438"/>
                    <a:pt x="1124" y="471"/>
                  </a:cubicBezTo>
                  <a:cubicBezTo>
                    <a:pt x="1129" y="472"/>
                    <a:pt x="1133" y="475"/>
                    <a:pt x="1140" y="475"/>
                  </a:cubicBezTo>
                  <a:cubicBezTo>
                    <a:pt x="1152" y="463"/>
                    <a:pt x="1185" y="445"/>
                    <a:pt x="1205" y="459"/>
                  </a:cubicBezTo>
                  <a:cubicBezTo>
                    <a:pt x="1193" y="484"/>
                    <a:pt x="1144" y="472"/>
                    <a:pt x="1139" y="504"/>
                  </a:cubicBezTo>
                  <a:cubicBezTo>
                    <a:pt x="1146" y="505"/>
                    <a:pt x="1152" y="507"/>
                    <a:pt x="1157" y="510"/>
                  </a:cubicBezTo>
                  <a:cubicBezTo>
                    <a:pt x="1165" y="491"/>
                    <a:pt x="1189" y="489"/>
                    <a:pt x="1212" y="485"/>
                  </a:cubicBezTo>
                  <a:cubicBezTo>
                    <a:pt x="1216" y="477"/>
                    <a:pt x="1225" y="469"/>
                    <a:pt x="1223" y="461"/>
                  </a:cubicBezTo>
                  <a:cubicBezTo>
                    <a:pt x="1217" y="456"/>
                    <a:pt x="1206" y="455"/>
                    <a:pt x="1202" y="448"/>
                  </a:cubicBezTo>
                  <a:close/>
                  <a:moveTo>
                    <a:pt x="1164" y="563"/>
                  </a:moveTo>
                  <a:lnTo>
                    <a:pt x="1164" y="563"/>
                  </a:lnTo>
                  <a:cubicBezTo>
                    <a:pt x="1176" y="535"/>
                    <a:pt x="1237" y="562"/>
                    <a:pt x="1242" y="531"/>
                  </a:cubicBezTo>
                  <a:cubicBezTo>
                    <a:pt x="1235" y="524"/>
                    <a:pt x="1225" y="523"/>
                    <a:pt x="1219" y="531"/>
                  </a:cubicBezTo>
                  <a:cubicBezTo>
                    <a:pt x="1199" y="533"/>
                    <a:pt x="1182" y="538"/>
                    <a:pt x="1160" y="538"/>
                  </a:cubicBezTo>
                  <a:cubicBezTo>
                    <a:pt x="1159" y="548"/>
                    <a:pt x="1151" y="550"/>
                    <a:pt x="1150" y="559"/>
                  </a:cubicBezTo>
                  <a:cubicBezTo>
                    <a:pt x="1155" y="566"/>
                    <a:pt x="1167" y="566"/>
                    <a:pt x="1169" y="576"/>
                  </a:cubicBezTo>
                  <a:cubicBezTo>
                    <a:pt x="1165" y="582"/>
                    <a:pt x="1158" y="586"/>
                    <a:pt x="1154" y="592"/>
                  </a:cubicBezTo>
                  <a:cubicBezTo>
                    <a:pt x="1160" y="594"/>
                    <a:pt x="1164" y="597"/>
                    <a:pt x="1169" y="600"/>
                  </a:cubicBezTo>
                  <a:cubicBezTo>
                    <a:pt x="1176" y="598"/>
                    <a:pt x="1176" y="590"/>
                    <a:pt x="1182" y="587"/>
                  </a:cubicBezTo>
                  <a:cubicBezTo>
                    <a:pt x="1197" y="586"/>
                    <a:pt x="1218" y="582"/>
                    <a:pt x="1234" y="586"/>
                  </a:cubicBezTo>
                  <a:cubicBezTo>
                    <a:pt x="1238" y="579"/>
                    <a:pt x="1244" y="575"/>
                    <a:pt x="1249" y="569"/>
                  </a:cubicBezTo>
                  <a:cubicBezTo>
                    <a:pt x="1244" y="566"/>
                    <a:pt x="1240" y="563"/>
                    <a:pt x="1234" y="561"/>
                  </a:cubicBezTo>
                  <a:cubicBezTo>
                    <a:pt x="1216" y="571"/>
                    <a:pt x="1177" y="579"/>
                    <a:pt x="1164" y="563"/>
                  </a:cubicBezTo>
                  <a:close/>
                  <a:moveTo>
                    <a:pt x="1235" y="628"/>
                  </a:moveTo>
                  <a:lnTo>
                    <a:pt x="1235" y="628"/>
                  </a:lnTo>
                  <a:cubicBezTo>
                    <a:pt x="1239" y="619"/>
                    <a:pt x="1249" y="616"/>
                    <a:pt x="1254" y="608"/>
                  </a:cubicBezTo>
                  <a:cubicBezTo>
                    <a:pt x="1249" y="604"/>
                    <a:pt x="1243" y="601"/>
                    <a:pt x="1235" y="600"/>
                  </a:cubicBezTo>
                  <a:cubicBezTo>
                    <a:pt x="1224" y="628"/>
                    <a:pt x="1166" y="596"/>
                    <a:pt x="1157" y="623"/>
                  </a:cubicBezTo>
                  <a:cubicBezTo>
                    <a:pt x="1170" y="642"/>
                    <a:pt x="1221" y="612"/>
                    <a:pt x="1236" y="638"/>
                  </a:cubicBezTo>
                  <a:cubicBezTo>
                    <a:pt x="1226" y="652"/>
                    <a:pt x="1192" y="646"/>
                    <a:pt x="1172" y="645"/>
                  </a:cubicBezTo>
                  <a:cubicBezTo>
                    <a:pt x="1167" y="649"/>
                    <a:pt x="1161" y="653"/>
                    <a:pt x="1159" y="659"/>
                  </a:cubicBezTo>
                  <a:cubicBezTo>
                    <a:pt x="1165" y="662"/>
                    <a:pt x="1170" y="666"/>
                    <a:pt x="1176" y="668"/>
                  </a:cubicBezTo>
                  <a:cubicBezTo>
                    <a:pt x="1184" y="653"/>
                    <a:pt x="1222" y="660"/>
                    <a:pt x="1236" y="664"/>
                  </a:cubicBezTo>
                  <a:cubicBezTo>
                    <a:pt x="1242" y="657"/>
                    <a:pt x="1251" y="653"/>
                    <a:pt x="1255" y="645"/>
                  </a:cubicBezTo>
                  <a:cubicBezTo>
                    <a:pt x="1248" y="640"/>
                    <a:pt x="1239" y="636"/>
                    <a:pt x="1235" y="628"/>
                  </a:cubicBezTo>
                  <a:close/>
                  <a:moveTo>
                    <a:pt x="1231" y="737"/>
                  </a:moveTo>
                  <a:lnTo>
                    <a:pt x="1231" y="737"/>
                  </a:lnTo>
                  <a:cubicBezTo>
                    <a:pt x="1235" y="731"/>
                    <a:pt x="1243" y="729"/>
                    <a:pt x="1246" y="723"/>
                  </a:cubicBezTo>
                  <a:cubicBezTo>
                    <a:pt x="1243" y="718"/>
                    <a:pt x="1240" y="713"/>
                    <a:pt x="1232" y="713"/>
                  </a:cubicBezTo>
                  <a:cubicBezTo>
                    <a:pt x="1219" y="724"/>
                    <a:pt x="1191" y="715"/>
                    <a:pt x="1172" y="716"/>
                  </a:cubicBezTo>
                  <a:cubicBezTo>
                    <a:pt x="1165" y="722"/>
                    <a:pt x="1158" y="729"/>
                    <a:pt x="1152" y="737"/>
                  </a:cubicBezTo>
                  <a:cubicBezTo>
                    <a:pt x="1160" y="745"/>
                    <a:pt x="1169" y="752"/>
                    <a:pt x="1175" y="763"/>
                  </a:cubicBezTo>
                  <a:cubicBezTo>
                    <a:pt x="1194" y="761"/>
                    <a:pt x="1211" y="764"/>
                    <a:pt x="1228" y="769"/>
                  </a:cubicBezTo>
                  <a:cubicBezTo>
                    <a:pt x="1233" y="763"/>
                    <a:pt x="1241" y="760"/>
                    <a:pt x="1245" y="753"/>
                  </a:cubicBezTo>
                  <a:cubicBezTo>
                    <a:pt x="1241" y="747"/>
                    <a:pt x="1233" y="745"/>
                    <a:pt x="1231" y="737"/>
                  </a:cubicBezTo>
                  <a:close/>
                  <a:moveTo>
                    <a:pt x="1228" y="746"/>
                  </a:moveTo>
                  <a:lnTo>
                    <a:pt x="1228" y="746"/>
                  </a:lnTo>
                  <a:cubicBezTo>
                    <a:pt x="1213" y="756"/>
                    <a:pt x="1182" y="748"/>
                    <a:pt x="1164" y="746"/>
                  </a:cubicBezTo>
                  <a:cubicBezTo>
                    <a:pt x="1168" y="723"/>
                    <a:pt x="1227" y="726"/>
                    <a:pt x="1228" y="746"/>
                  </a:cubicBezTo>
                  <a:close/>
                  <a:moveTo>
                    <a:pt x="1210" y="900"/>
                  </a:moveTo>
                  <a:lnTo>
                    <a:pt x="1210" y="900"/>
                  </a:lnTo>
                  <a:cubicBezTo>
                    <a:pt x="1213" y="914"/>
                    <a:pt x="1199" y="921"/>
                    <a:pt x="1208" y="932"/>
                  </a:cubicBezTo>
                  <a:cubicBezTo>
                    <a:pt x="1216" y="928"/>
                    <a:pt x="1217" y="916"/>
                    <a:pt x="1221" y="907"/>
                  </a:cubicBezTo>
                  <a:cubicBezTo>
                    <a:pt x="1216" y="900"/>
                    <a:pt x="1211" y="893"/>
                    <a:pt x="1208" y="884"/>
                  </a:cubicBezTo>
                  <a:cubicBezTo>
                    <a:pt x="1175" y="880"/>
                    <a:pt x="1152" y="865"/>
                    <a:pt x="1130" y="850"/>
                  </a:cubicBezTo>
                  <a:cubicBezTo>
                    <a:pt x="1126" y="853"/>
                    <a:pt x="1120" y="854"/>
                    <a:pt x="1116" y="857"/>
                  </a:cubicBezTo>
                  <a:cubicBezTo>
                    <a:pt x="1117" y="864"/>
                    <a:pt x="1122" y="867"/>
                    <a:pt x="1124" y="873"/>
                  </a:cubicBezTo>
                  <a:cubicBezTo>
                    <a:pt x="1157" y="875"/>
                    <a:pt x="1176" y="893"/>
                    <a:pt x="1199" y="906"/>
                  </a:cubicBezTo>
                  <a:cubicBezTo>
                    <a:pt x="1202" y="903"/>
                    <a:pt x="1206" y="901"/>
                    <a:pt x="1210" y="900"/>
                  </a:cubicBezTo>
                  <a:close/>
                  <a:moveTo>
                    <a:pt x="1149" y="968"/>
                  </a:moveTo>
                  <a:lnTo>
                    <a:pt x="1149" y="968"/>
                  </a:lnTo>
                  <a:cubicBezTo>
                    <a:pt x="1143" y="973"/>
                    <a:pt x="1143" y="983"/>
                    <a:pt x="1150" y="986"/>
                  </a:cubicBezTo>
                  <a:cubicBezTo>
                    <a:pt x="1154" y="982"/>
                    <a:pt x="1154" y="974"/>
                    <a:pt x="1162" y="972"/>
                  </a:cubicBezTo>
                  <a:cubicBezTo>
                    <a:pt x="1169" y="974"/>
                    <a:pt x="1173" y="980"/>
                    <a:pt x="1180" y="982"/>
                  </a:cubicBezTo>
                  <a:cubicBezTo>
                    <a:pt x="1176" y="970"/>
                    <a:pt x="1166" y="965"/>
                    <a:pt x="1164" y="950"/>
                  </a:cubicBezTo>
                  <a:cubicBezTo>
                    <a:pt x="1150" y="946"/>
                    <a:pt x="1135" y="937"/>
                    <a:pt x="1121" y="927"/>
                  </a:cubicBezTo>
                  <a:cubicBezTo>
                    <a:pt x="1115" y="922"/>
                    <a:pt x="1111" y="914"/>
                    <a:pt x="1103" y="913"/>
                  </a:cubicBezTo>
                  <a:cubicBezTo>
                    <a:pt x="1096" y="912"/>
                    <a:pt x="1088" y="917"/>
                    <a:pt x="1080" y="919"/>
                  </a:cubicBezTo>
                  <a:cubicBezTo>
                    <a:pt x="1082" y="925"/>
                    <a:pt x="1084" y="930"/>
                    <a:pt x="1087" y="936"/>
                  </a:cubicBezTo>
                  <a:cubicBezTo>
                    <a:pt x="1116" y="928"/>
                    <a:pt x="1133" y="953"/>
                    <a:pt x="1149" y="968"/>
                  </a:cubicBezTo>
                  <a:close/>
                  <a:moveTo>
                    <a:pt x="1077" y="1056"/>
                  </a:moveTo>
                  <a:lnTo>
                    <a:pt x="1077" y="1056"/>
                  </a:lnTo>
                  <a:cubicBezTo>
                    <a:pt x="1075" y="1060"/>
                    <a:pt x="1070" y="1060"/>
                    <a:pt x="1069" y="1066"/>
                  </a:cubicBezTo>
                  <a:cubicBezTo>
                    <a:pt x="1070" y="1070"/>
                    <a:pt x="1071" y="1074"/>
                    <a:pt x="1072" y="1077"/>
                  </a:cubicBezTo>
                  <a:cubicBezTo>
                    <a:pt x="1081" y="1076"/>
                    <a:pt x="1079" y="1065"/>
                    <a:pt x="1088" y="1066"/>
                  </a:cubicBezTo>
                  <a:cubicBezTo>
                    <a:pt x="1096" y="1068"/>
                    <a:pt x="1098" y="1076"/>
                    <a:pt x="1105" y="1079"/>
                  </a:cubicBezTo>
                  <a:cubicBezTo>
                    <a:pt x="1107" y="1071"/>
                    <a:pt x="1101" y="1062"/>
                    <a:pt x="1104" y="1053"/>
                  </a:cubicBezTo>
                  <a:cubicBezTo>
                    <a:pt x="1081" y="1042"/>
                    <a:pt x="1070" y="1018"/>
                    <a:pt x="1046" y="1008"/>
                  </a:cubicBezTo>
                  <a:cubicBezTo>
                    <a:pt x="1047" y="989"/>
                    <a:pt x="1031" y="995"/>
                    <a:pt x="1018" y="998"/>
                  </a:cubicBezTo>
                  <a:cubicBezTo>
                    <a:pt x="1017" y="1005"/>
                    <a:pt x="1019" y="1008"/>
                    <a:pt x="1019" y="1014"/>
                  </a:cubicBezTo>
                  <a:cubicBezTo>
                    <a:pt x="1028" y="1014"/>
                    <a:pt x="1031" y="1012"/>
                    <a:pt x="1039" y="1014"/>
                  </a:cubicBezTo>
                  <a:cubicBezTo>
                    <a:pt x="1050" y="1029"/>
                    <a:pt x="1068" y="1038"/>
                    <a:pt x="1077" y="1056"/>
                  </a:cubicBezTo>
                  <a:close/>
                  <a:moveTo>
                    <a:pt x="956" y="1128"/>
                  </a:moveTo>
                  <a:lnTo>
                    <a:pt x="956" y="1128"/>
                  </a:lnTo>
                  <a:cubicBezTo>
                    <a:pt x="947" y="1144"/>
                    <a:pt x="971" y="1149"/>
                    <a:pt x="972" y="1133"/>
                  </a:cubicBezTo>
                  <a:cubicBezTo>
                    <a:pt x="968" y="1128"/>
                    <a:pt x="964" y="1126"/>
                    <a:pt x="956" y="1128"/>
                  </a:cubicBezTo>
                  <a:close/>
                  <a:moveTo>
                    <a:pt x="944" y="1082"/>
                  </a:moveTo>
                  <a:lnTo>
                    <a:pt x="944" y="1082"/>
                  </a:lnTo>
                  <a:cubicBezTo>
                    <a:pt x="951" y="1091"/>
                    <a:pt x="957" y="1101"/>
                    <a:pt x="962" y="1112"/>
                  </a:cubicBezTo>
                  <a:cubicBezTo>
                    <a:pt x="970" y="1112"/>
                    <a:pt x="981" y="1108"/>
                    <a:pt x="986" y="1113"/>
                  </a:cubicBezTo>
                  <a:cubicBezTo>
                    <a:pt x="989" y="1123"/>
                    <a:pt x="987" y="1137"/>
                    <a:pt x="992" y="1144"/>
                  </a:cubicBezTo>
                  <a:cubicBezTo>
                    <a:pt x="994" y="1131"/>
                    <a:pt x="1004" y="1126"/>
                    <a:pt x="1018" y="1125"/>
                  </a:cubicBezTo>
                  <a:cubicBezTo>
                    <a:pt x="1015" y="1114"/>
                    <a:pt x="1017" y="1104"/>
                    <a:pt x="1019" y="1095"/>
                  </a:cubicBezTo>
                  <a:cubicBezTo>
                    <a:pt x="1012" y="1089"/>
                    <a:pt x="1007" y="1081"/>
                    <a:pt x="1002" y="1073"/>
                  </a:cubicBezTo>
                  <a:cubicBezTo>
                    <a:pt x="996" y="1073"/>
                    <a:pt x="993" y="1075"/>
                    <a:pt x="986" y="1074"/>
                  </a:cubicBezTo>
                  <a:cubicBezTo>
                    <a:pt x="982" y="1062"/>
                    <a:pt x="984" y="1043"/>
                    <a:pt x="977" y="1033"/>
                  </a:cubicBezTo>
                  <a:cubicBezTo>
                    <a:pt x="973" y="1045"/>
                    <a:pt x="964" y="1053"/>
                    <a:pt x="949" y="1054"/>
                  </a:cubicBezTo>
                  <a:cubicBezTo>
                    <a:pt x="949" y="1066"/>
                    <a:pt x="946" y="1073"/>
                    <a:pt x="944" y="1082"/>
                  </a:cubicBezTo>
                  <a:close/>
                  <a:moveTo>
                    <a:pt x="998" y="1092"/>
                  </a:moveTo>
                  <a:lnTo>
                    <a:pt x="998" y="1092"/>
                  </a:lnTo>
                  <a:cubicBezTo>
                    <a:pt x="1003" y="1098"/>
                    <a:pt x="1009" y="1103"/>
                    <a:pt x="1009" y="1113"/>
                  </a:cubicBezTo>
                  <a:cubicBezTo>
                    <a:pt x="998" y="1112"/>
                    <a:pt x="998" y="1122"/>
                    <a:pt x="990" y="1125"/>
                  </a:cubicBezTo>
                  <a:cubicBezTo>
                    <a:pt x="991" y="1115"/>
                    <a:pt x="979" y="1090"/>
                    <a:pt x="998" y="1092"/>
                  </a:cubicBezTo>
                  <a:close/>
                  <a:moveTo>
                    <a:pt x="953" y="1073"/>
                  </a:moveTo>
                  <a:lnTo>
                    <a:pt x="953" y="1073"/>
                  </a:lnTo>
                  <a:cubicBezTo>
                    <a:pt x="962" y="1066"/>
                    <a:pt x="974" y="1063"/>
                    <a:pt x="976" y="1050"/>
                  </a:cubicBezTo>
                  <a:cubicBezTo>
                    <a:pt x="986" y="1058"/>
                    <a:pt x="982" y="1080"/>
                    <a:pt x="985" y="1096"/>
                  </a:cubicBezTo>
                  <a:cubicBezTo>
                    <a:pt x="964" y="1104"/>
                    <a:pt x="962" y="1081"/>
                    <a:pt x="953" y="1073"/>
                  </a:cubicBezTo>
                  <a:close/>
                  <a:moveTo>
                    <a:pt x="773" y="1113"/>
                  </a:moveTo>
                  <a:lnTo>
                    <a:pt x="773" y="1113"/>
                  </a:lnTo>
                  <a:cubicBezTo>
                    <a:pt x="872" y="1095"/>
                    <a:pt x="951" y="1043"/>
                    <a:pt x="1013" y="976"/>
                  </a:cubicBezTo>
                  <a:cubicBezTo>
                    <a:pt x="1074" y="911"/>
                    <a:pt x="1123" y="824"/>
                    <a:pt x="1137" y="718"/>
                  </a:cubicBezTo>
                  <a:cubicBezTo>
                    <a:pt x="1154" y="598"/>
                    <a:pt x="1126" y="495"/>
                    <a:pt x="1078" y="413"/>
                  </a:cubicBezTo>
                  <a:cubicBezTo>
                    <a:pt x="1031" y="332"/>
                    <a:pt x="967" y="268"/>
                    <a:pt x="882" y="227"/>
                  </a:cubicBezTo>
                  <a:cubicBezTo>
                    <a:pt x="882" y="226"/>
                    <a:pt x="882" y="225"/>
                    <a:pt x="881" y="226"/>
                  </a:cubicBezTo>
                  <a:cubicBezTo>
                    <a:pt x="879" y="226"/>
                    <a:pt x="879" y="227"/>
                    <a:pt x="878" y="229"/>
                  </a:cubicBezTo>
                  <a:cubicBezTo>
                    <a:pt x="880" y="229"/>
                    <a:pt x="880" y="230"/>
                    <a:pt x="881" y="230"/>
                  </a:cubicBezTo>
                  <a:cubicBezTo>
                    <a:pt x="991" y="287"/>
                    <a:pt x="1072" y="380"/>
                    <a:pt x="1113" y="507"/>
                  </a:cubicBezTo>
                  <a:cubicBezTo>
                    <a:pt x="1126" y="548"/>
                    <a:pt x="1140" y="596"/>
                    <a:pt x="1136" y="645"/>
                  </a:cubicBezTo>
                  <a:cubicBezTo>
                    <a:pt x="1116" y="648"/>
                    <a:pt x="1097" y="653"/>
                    <a:pt x="1077" y="655"/>
                  </a:cubicBezTo>
                  <a:cubicBezTo>
                    <a:pt x="1064" y="656"/>
                    <a:pt x="1051" y="653"/>
                    <a:pt x="1039" y="654"/>
                  </a:cubicBezTo>
                  <a:cubicBezTo>
                    <a:pt x="1034" y="654"/>
                    <a:pt x="1030" y="658"/>
                    <a:pt x="1025" y="658"/>
                  </a:cubicBezTo>
                  <a:cubicBezTo>
                    <a:pt x="977" y="660"/>
                    <a:pt x="926" y="652"/>
                    <a:pt x="877" y="648"/>
                  </a:cubicBezTo>
                  <a:cubicBezTo>
                    <a:pt x="857" y="765"/>
                    <a:pt x="867" y="919"/>
                    <a:pt x="982" y="922"/>
                  </a:cubicBezTo>
                  <a:cubicBezTo>
                    <a:pt x="1025" y="923"/>
                    <a:pt x="1059" y="897"/>
                    <a:pt x="1082" y="870"/>
                  </a:cubicBezTo>
                  <a:cubicBezTo>
                    <a:pt x="1053" y="933"/>
                    <a:pt x="1006" y="977"/>
                    <a:pt x="959" y="1023"/>
                  </a:cubicBezTo>
                  <a:cubicBezTo>
                    <a:pt x="906" y="1062"/>
                    <a:pt x="842" y="1090"/>
                    <a:pt x="773" y="1113"/>
                  </a:cubicBezTo>
                  <a:close/>
                  <a:moveTo>
                    <a:pt x="979" y="912"/>
                  </a:moveTo>
                  <a:lnTo>
                    <a:pt x="979" y="912"/>
                  </a:lnTo>
                  <a:cubicBezTo>
                    <a:pt x="989" y="894"/>
                    <a:pt x="1003" y="881"/>
                    <a:pt x="1015" y="865"/>
                  </a:cubicBezTo>
                  <a:cubicBezTo>
                    <a:pt x="1026" y="870"/>
                    <a:pt x="1030" y="882"/>
                    <a:pt x="1039" y="888"/>
                  </a:cubicBezTo>
                  <a:cubicBezTo>
                    <a:pt x="1036" y="897"/>
                    <a:pt x="1032" y="903"/>
                    <a:pt x="1023" y="906"/>
                  </a:cubicBezTo>
                  <a:cubicBezTo>
                    <a:pt x="1034" y="896"/>
                    <a:pt x="1027" y="875"/>
                    <a:pt x="1010" y="878"/>
                  </a:cubicBezTo>
                  <a:cubicBezTo>
                    <a:pt x="996" y="882"/>
                    <a:pt x="996" y="909"/>
                    <a:pt x="1019" y="906"/>
                  </a:cubicBezTo>
                  <a:cubicBezTo>
                    <a:pt x="1016" y="909"/>
                    <a:pt x="1012" y="911"/>
                    <a:pt x="1005" y="910"/>
                  </a:cubicBezTo>
                  <a:cubicBezTo>
                    <a:pt x="1002" y="905"/>
                    <a:pt x="999" y="900"/>
                    <a:pt x="993" y="897"/>
                  </a:cubicBezTo>
                  <a:cubicBezTo>
                    <a:pt x="990" y="901"/>
                    <a:pt x="1003" y="906"/>
                    <a:pt x="999" y="912"/>
                  </a:cubicBezTo>
                  <a:cubicBezTo>
                    <a:pt x="992" y="909"/>
                    <a:pt x="986" y="911"/>
                    <a:pt x="979" y="912"/>
                  </a:cubicBezTo>
                  <a:close/>
                  <a:moveTo>
                    <a:pt x="1003" y="894"/>
                  </a:moveTo>
                  <a:lnTo>
                    <a:pt x="1003" y="894"/>
                  </a:lnTo>
                  <a:cubicBezTo>
                    <a:pt x="1005" y="887"/>
                    <a:pt x="1009" y="881"/>
                    <a:pt x="1021" y="883"/>
                  </a:cubicBezTo>
                  <a:cubicBezTo>
                    <a:pt x="1023" y="886"/>
                    <a:pt x="1026" y="890"/>
                    <a:pt x="1025" y="897"/>
                  </a:cubicBezTo>
                  <a:cubicBezTo>
                    <a:pt x="1018" y="905"/>
                    <a:pt x="1007" y="903"/>
                    <a:pt x="1003" y="894"/>
                  </a:cubicBezTo>
                  <a:close/>
                  <a:moveTo>
                    <a:pt x="878" y="744"/>
                  </a:moveTo>
                  <a:lnTo>
                    <a:pt x="878" y="744"/>
                  </a:lnTo>
                  <a:cubicBezTo>
                    <a:pt x="936" y="747"/>
                    <a:pt x="1004" y="748"/>
                    <a:pt x="1064" y="746"/>
                  </a:cubicBezTo>
                  <a:cubicBezTo>
                    <a:pt x="1061" y="775"/>
                    <a:pt x="1082" y="788"/>
                    <a:pt x="1090" y="802"/>
                  </a:cubicBezTo>
                  <a:cubicBezTo>
                    <a:pt x="1024" y="810"/>
                    <a:pt x="947" y="810"/>
                    <a:pt x="881" y="805"/>
                  </a:cubicBezTo>
                  <a:cubicBezTo>
                    <a:pt x="877" y="788"/>
                    <a:pt x="874" y="770"/>
                    <a:pt x="875" y="749"/>
                  </a:cubicBezTo>
                  <a:cubicBezTo>
                    <a:pt x="875" y="746"/>
                    <a:pt x="876" y="745"/>
                    <a:pt x="878" y="744"/>
                  </a:cubicBezTo>
                  <a:close/>
                  <a:moveTo>
                    <a:pt x="1124" y="658"/>
                  </a:moveTo>
                  <a:lnTo>
                    <a:pt x="1124" y="658"/>
                  </a:lnTo>
                  <a:cubicBezTo>
                    <a:pt x="1116" y="661"/>
                    <a:pt x="1112" y="668"/>
                    <a:pt x="1104" y="671"/>
                  </a:cubicBezTo>
                  <a:cubicBezTo>
                    <a:pt x="1103" y="667"/>
                    <a:pt x="1103" y="664"/>
                    <a:pt x="1098" y="664"/>
                  </a:cubicBezTo>
                  <a:cubicBezTo>
                    <a:pt x="1095" y="667"/>
                    <a:pt x="1105" y="668"/>
                    <a:pt x="1103" y="675"/>
                  </a:cubicBezTo>
                  <a:cubicBezTo>
                    <a:pt x="1088" y="651"/>
                    <a:pt x="1060" y="690"/>
                    <a:pt x="1087" y="691"/>
                  </a:cubicBezTo>
                  <a:cubicBezTo>
                    <a:pt x="1087" y="695"/>
                    <a:pt x="1082" y="694"/>
                    <a:pt x="1082" y="698"/>
                  </a:cubicBezTo>
                  <a:cubicBezTo>
                    <a:pt x="1075" y="697"/>
                    <a:pt x="1075" y="688"/>
                    <a:pt x="1068" y="685"/>
                  </a:cubicBezTo>
                  <a:cubicBezTo>
                    <a:pt x="1068" y="695"/>
                    <a:pt x="1081" y="697"/>
                    <a:pt x="1078" y="706"/>
                  </a:cubicBezTo>
                  <a:cubicBezTo>
                    <a:pt x="1061" y="676"/>
                    <a:pt x="1034" y="729"/>
                    <a:pt x="1068" y="723"/>
                  </a:cubicBezTo>
                  <a:cubicBezTo>
                    <a:pt x="1072" y="725"/>
                    <a:pt x="1065" y="731"/>
                    <a:pt x="1064" y="733"/>
                  </a:cubicBezTo>
                  <a:cubicBezTo>
                    <a:pt x="1056" y="728"/>
                    <a:pt x="1052" y="720"/>
                    <a:pt x="1045" y="714"/>
                  </a:cubicBezTo>
                  <a:cubicBezTo>
                    <a:pt x="1045" y="722"/>
                    <a:pt x="1059" y="729"/>
                    <a:pt x="1062" y="739"/>
                  </a:cubicBezTo>
                  <a:cubicBezTo>
                    <a:pt x="1040" y="741"/>
                    <a:pt x="1015" y="743"/>
                    <a:pt x="990" y="743"/>
                  </a:cubicBezTo>
                  <a:cubicBezTo>
                    <a:pt x="951" y="743"/>
                    <a:pt x="910" y="740"/>
                    <a:pt x="877" y="734"/>
                  </a:cubicBezTo>
                  <a:cubicBezTo>
                    <a:pt x="876" y="718"/>
                    <a:pt x="891" y="708"/>
                    <a:pt x="900" y="697"/>
                  </a:cubicBezTo>
                  <a:cubicBezTo>
                    <a:pt x="908" y="687"/>
                    <a:pt x="915" y="678"/>
                    <a:pt x="921" y="668"/>
                  </a:cubicBezTo>
                  <a:cubicBezTo>
                    <a:pt x="906" y="678"/>
                    <a:pt x="893" y="703"/>
                    <a:pt x="877" y="717"/>
                  </a:cubicBezTo>
                  <a:cubicBezTo>
                    <a:pt x="879" y="698"/>
                    <a:pt x="876" y="672"/>
                    <a:pt x="884" y="658"/>
                  </a:cubicBezTo>
                  <a:cubicBezTo>
                    <a:pt x="957" y="668"/>
                    <a:pt x="1048" y="670"/>
                    <a:pt x="1121" y="655"/>
                  </a:cubicBezTo>
                  <a:cubicBezTo>
                    <a:pt x="1124" y="655"/>
                    <a:pt x="1124" y="656"/>
                    <a:pt x="1124" y="658"/>
                  </a:cubicBezTo>
                  <a:close/>
                  <a:moveTo>
                    <a:pt x="1074" y="704"/>
                  </a:moveTo>
                  <a:lnTo>
                    <a:pt x="1074" y="704"/>
                  </a:lnTo>
                  <a:cubicBezTo>
                    <a:pt x="1074" y="710"/>
                    <a:pt x="1074" y="715"/>
                    <a:pt x="1072" y="718"/>
                  </a:cubicBezTo>
                  <a:cubicBezTo>
                    <a:pt x="1045" y="733"/>
                    <a:pt x="1051" y="685"/>
                    <a:pt x="1074" y="704"/>
                  </a:cubicBezTo>
                  <a:close/>
                  <a:moveTo>
                    <a:pt x="1098" y="677"/>
                  </a:moveTo>
                  <a:lnTo>
                    <a:pt x="1098" y="677"/>
                  </a:lnTo>
                  <a:cubicBezTo>
                    <a:pt x="1097" y="683"/>
                    <a:pt x="1091" y="684"/>
                    <a:pt x="1090" y="690"/>
                  </a:cubicBezTo>
                  <a:cubicBezTo>
                    <a:pt x="1063" y="688"/>
                    <a:pt x="1086" y="657"/>
                    <a:pt x="1098" y="677"/>
                  </a:cubicBezTo>
                  <a:close/>
                  <a:moveTo>
                    <a:pt x="1111" y="803"/>
                  </a:moveTo>
                  <a:lnTo>
                    <a:pt x="1111" y="803"/>
                  </a:lnTo>
                  <a:cubicBezTo>
                    <a:pt x="1036" y="774"/>
                    <a:pt x="1088" y="679"/>
                    <a:pt x="1136" y="658"/>
                  </a:cubicBezTo>
                  <a:cubicBezTo>
                    <a:pt x="1138" y="711"/>
                    <a:pt x="1124" y="760"/>
                    <a:pt x="1111" y="803"/>
                  </a:cubicBezTo>
                  <a:close/>
                  <a:moveTo>
                    <a:pt x="1095" y="806"/>
                  </a:moveTo>
                  <a:lnTo>
                    <a:pt x="1095" y="806"/>
                  </a:lnTo>
                  <a:cubicBezTo>
                    <a:pt x="1089" y="846"/>
                    <a:pt x="1061" y="860"/>
                    <a:pt x="1039" y="887"/>
                  </a:cubicBezTo>
                  <a:cubicBezTo>
                    <a:pt x="1035" y="876"/>
                    <a:pt x="1025" y="871"/>
                    <a:pt x="1018" y="864"/>
                  </a:cubicBezTo>
                  <a:cubicBezTo>
                    <a:pt x="1028" y="845"/>
                    <a:pt x="1045" y="832"/>
                    <a:pt x="1055" y="814"/>
                  </a:cubicBezTo>
                  <a:cubicBezTo>
                    <a:pt x="1031" y="835"/>
                    <a:pt x="1012" y="865"/>
                    <a:pt x="990" y="891"/>
                  </a:cubicBezTo>
                  <a:cubicBezTo>
                    <a:pt x="984" y="899"/>
                    <a:pt x="978" y="913"/>
                    <a:pt x="966" y="910"/>
                  </a:cubicBezTo>
                  <a:cubicBezTo>
                    <a:pt x="1000" y="896"/>
                    <a:pt x="951" y="864"/>
                    <a:pt x="949" y="894"/>
                  </a:cubicBezTo>
                  <a:cubicBezTo>
                    <a:pt x="948" y="900"/>
                    <a:pt x="955" y="903"/>
                    <a:pt x="954" y="907"/>
                  </a:cubicBezTo>
                  <a:cubicBezTo>
                    <a:pt x="945" y="906"/>
                    <a:pt x="945" y="897"/>
                    <a:pt x="937" y="899"/>
                  </a:cubicBezTo>
                  <a:cubicBezTo>
                    <a:pt x="957" y="870"/>
                    <a:pt x="983" y="846"/>
                    <a:pt x="1002" y="816"/>
                  </a:cubicBezTo>
                  <a:cubicBezTo>
                    <a:pt x="976" y="840"/>
                    <a:pt x="958" y="871"/>
                    <a:pt x="933" y="896"/>
                  </a:cubicBezTo>
                  <a:cubicBezTo>
                    <a:pt x="922" y="890"/>
                    <a:pt x="912" y="883"/>
                    <a:pt x="908" y="871"/>
                  </a:cubicBezTo>
                  <a:cubicBezTo>
                    <a:pt x="923" y="854"/>
                    <a:pt x="939" y="837"/>
                    <a:pt x="951" y="818"/>
                  </a:cubicBezTo>
                  <a:cubicBezTo>
                    <a:pt x="935" y="829"/>
                    <a:pt x="926" y="847"/>
                    <a:pt x="913" y="861"/>
                  </a:cubicBezTo>
                  <a:cubicBezTo>
                    <a:pt x="907" y="860"/>
                    <a:pt x="906" y="855"/>
                    <a:pt x="901" y="854"/>
                  </a:cubicBezTo>
                  <a:cubicBezTo>
                    <a:pt x="896" y="859"/>
                    <a:pt x="914" y="861"/>
                    <a:pt x="908" y="867"/>
                  </a:cubicBezTo>
                  <a:cubicBezTo>
                    <a:pt x="898" y="867"/>
                    <a:pt x="895" y="852"/>
                    <a:pt x="891" y="842"/>
                  </a:cubicBezTo>
                  <a:cubicBezTo>
                    <a:pt x="887" y="832"/>
                    <a:pt x="880" y="820"/>
                    <a:pt x="884" y="809"/>
                  </a:cubicBezTo>
                  <a:cubicBezTo>
                    <a:pt x="952" y="814"/>
                    <a:pt x="1030" y="813"/>
                    <a:pt x="1095" y="806"/>
                  </a:cubicBezTo>
                  <a:close/>
                  <a:moveTo>
                    <a:pt x="951" y="896"/>
                  </a:moveTo>
                  <a:lnTo>
                    <a:pt x="951" y="896"/>
                  </a:lnTo>
                  <a:cubicBezTo>
                    <a:pt x="950" y="880"/>
                    <a:pt x="981" y="880"/>
                    <a:pt x="973" y="901"/>
                  </a:cubicBezTo>
                  <a:cubicBezTo>
                    <a:pt x="965" y="909"/>
                    <a:pt x="952" y="904"/>
                    <a:pt x="951" y="896"/>
                  </a:cubicBezTo>
                  <a:close/>
                  <a:moveTo>
                    <a:pt x="1084" y="842"/>
                  </a:moveTo>
                  <a:lnTo>
                    <a:pt x="1084" y="842"/>
                  </a:lnTo>
                  <a:cubicBezTo>
                    <a:pt x="1080" y="849"/>
                    <a:pt x="1079" y="864"/>
                    <a:pt x="1069" y="861"/>
                  </a:cubicBezTo>
                  <a:cubicBezTo>
                    <a:pt x="1072" y="866"/>
                    <a:pt x="1069" y="871"/>
                    <a:pt x="1067" y="874"/>
                  </a:cubicBezTo>
                  <a:cubicBezTo>
                    <a:pt x="1052" y="871"/>
                    <a:pt x="1055" y="896"/>
                    <a:pt x="1039" y="896"/>
                  </a:cubicBezTo>
                  <a:cubicBezTo>
                    <a:pt x="1053" y="877"/>
                    <a:pt x="1066" y="857"/>
                    <a:pt x="1084" y="842"/>
                  </a:cubicBezTo>
                  <a:close/>
                  <a:moveTo>
                    <a:pt x="1077" y="841"/>
                  </a:moveTo>
                  <a:lnTo>
                    <a:pt x="1077" y="841"/>
                  </a:lnTo>
                  <a:cubicBezTo>
                    <a:pt x="1079" y="836"/>
                    <a:pt x="1078" y="828"/>
                    <a:pt x="1077" y="822"/>
                  </a:cubicBezTo>
                  <a:cubicBezTo>
                    <a:pt x="1046" y="800"/>
                    <a:pt x="1047" y="862"/>
                    <a:pt x="1077" y="841"/>
                  </a:cubicBezTo>
                  <a:close/>
                  <a:moveTo>
                    <a:pt x="1057" y="824"/>
                  </a:moveTo>
                  <a:lnTo>
                    <a:pt x="1057" y="824"/>
                  </a:lnTo>
                  <a:cubicBezTo>
                    <a:pt x="1064" y="824"/>
                    <a:pt x="1061" y="820"/>
                    <a:pt x="1067" y="821"/>
                  </a:cubicBezTo>
                  <a:cubicBezTo>
                    <a:pt x="1095" y="824"/>
                    <a:pt x="1047" y="865"/>
                    <a:pt x="1057" y="824"/>
                  </a:cubicBezTo>
                  <a:close/>
                  <a:moveTo>
                    <a:pt x="1085" y="827"/>
                  </a:moveTo>
                  <a:lnTo>
                    <a:pt x="1085" y="827"/>
                  </a:lnTo>
                  <a:cubicBezTo>
                    <a:pt x="1084" y="821"/>
                    <a:pt x="1078" y="812"/>
                    <a:pt x="1072" y="815"/>
                  </a:cubicBezTo>
                  <a:cubicBezTo>
                    <a:pt x="1078" y="817"/>
                    <a:pt x="1080" y="824"/>
                    <a:pt x="1085" y="827"/>
                  </a:cubicBezTo>
                  <a:close/>
                  <a:moveTo>
                    <a:pt x="1064" y="854"/>
                  </a:moveTo>
                  <a:lnTo>
                    <a:pt x="1064" y="854"/>
                  </a:lnTo>
                  <a:cubicBezTo>
                    <a:pt x="1057" y="848"/>
                    <a:pt x="1053" y="840"/>
                    <a:pt x="1045" y="835"/>
                  </a:cubicBezTo>
                  <a:cubicBezTo>
                    <a:pt x="1049" y="843"/>
                    <a:pt x="1057" y="854"/>
                    <a:pt x="1064" y="854"/>
                  </a:cubicBezTo>
                  <a:close/>
                  <a:moveTo>
                    <a:pt x="1046" y="850"/>
                  </a:moveTo>
                  <a:lnTo>
                    <a:pt x="1046" y="850"/>
                  </a:lnTo>
                  <a:cubicBezTo>
                    <a:pt x="1024" y="839"/>
                    <a:pt x="1024" y="878"/>
                    <a:pt x="1044" y="876"/>
                  </a:cubicBezTo>
                  <a:cubicBezTo>
                    <a:pt x="1054" y="874"/>
                    <a:pt x="1057" y="862"/>
                    <a:pt x="1052" y="854"/>
                  </a:cubicBezTo>
                  <a:cubicBezTo>
                    <a:pt x="1056" y="864"/>
                    <a:pt x="1036" y="883"/>
                    <a:pt x="1031" y="864"/>
                  </a:cubicBezTo>
                  <a:cubicBezTo>
                    <a:pt x="1028" y="855"/>
                    <a:pt x="1037" y="846"/>
                    <a:pt x="1046" y="850"/>
                  </a:cubicBezTo>
                  <a:close/>
                  <a:moveTo>
                    <a:pt x="1052" y="854"/>
                  </a:moveTo>
                  <a:lnTo>
                    <a:pt x="1052" y="854"/>
                  </a:lnTo>
                  <a:cubicBezTo>
                    <a:pt x="1051" y="852"/>
                    <a:pt x="1049" y="851"/>
                    <a:pt x="1046" y="850"/>
                  </a:cubicBezTo>
                  <a:cubicBezTo>
                    <a:pt x="1049" y="851"/>
                    <a:pt x="1050" y="852"/>
                    <a:pt x="1052" y="854"/>
                  </a:cubicBezTo>
                  <a:close/>
                  <a:moveTo>
                    <a:pt x="1038" y="825"/>
                  </a:moveTo>
                  <a:lnTo>
                    <a:pt x="1038" y="825"/>
                  </a:lnTo>
                  <a:cubicBezTo>
                    <a:pt x="1037" y="821"/>
                    <a:pt x="1031" y="814"/>
                    <a:pt x="1028" y="816"/>
                  </a:cubicBezTo>
                  <a:cubicBezTo>
                    <a:pt x="1031" y="819"/>
                    <a:pt x="1032" y="825"/>
                    <a:pt x="1038" y="825"/>
                  </a:cubicBezTo>
                  <a:close/>
                  <a:moveTo>
                    <a:pt x="1000" y="831"/>
                  </a:moveTo>
                  <a:lnTo>
                    <a:pt x="1000" y="831"/>
                  </a:lnTo>
                  <a:cubicBezTo>
                    <a:pt x="1001" y="839"/>
                    <a:pt x="1007" y="843"/>
                    <a:pt x="1021" y="845"/>
                  </a:cubicBezTo>
                  <a:cubicBezTo>
                    <a:pt x="1052" y="829"/>
                    <a:pt x="999" y="800"/>
                    <a:pt x="1000" y="831"/>
                  </a:cubicBezTo>
                  <a:close/>
                  <a:moveTo>
                    <a:pt x="1026" y="829"/>
                  </a:moveTo>
                  <a:lnTo>
                    <a:pt x="1026" y="829"/>
                  </a:lnTo>
                  <a:cubicBezTo>
                    <a:pt x="1029" y="858"/>
                    <a:pt x="986" y="828"/>
                    <a:pt x="1013" y="821"/>
                  </a:cubicBezTo>
                  <a:cubicBezTo>
                    <a:pt x="1018" y="820"/>
                    <a:pt x="1025" y="820"/>
                    <a:pt x="1026" y="829"/>
                  </a:cubicBezTo>
                  <a:close/>
                  <a:moveTo>
                    <a:pt x="1013" y="855"/>
                  </a:moveTo>
                  <a:lnTo>
                    <a:pt x="1013" y="855"/>
                  </a:lnTo>
                  <a:cubicBezTo>
                    <a:pt x="1006" y="849"/>
                    <a:pt x="1002" y="840"/>
                    <a:pt x="993" y="835"/>
                  </a:cubicBezTo>
                  <a:cubicBezTo>
                    <a:pt x="998" y="843"/>
                    <a:pt x="1006" y="855"/>
                    <a:pt x="1013" y="855"/>
                  </a:cubicBezTo>
                  <a:close/>
                  <a:moveTo>
                    <a:pt x="990" y="848"/>
                  </a:moveTo>
                  <a:lnTo>
                    <a:pt x="990" y="848"/>
                  </a:lnTo>
                  <a:cubicBezTo>
                    <a:pt x="972" y="850"/>
                    <a:pt x="976" y="876"/>
                    <a:pt x="989" y="877"/>
                  </a:cubicBezTo>
                  <a:cubicBezTo>
                    <a:pt x="1006" y="879"/>
                    <a:pt x="1010" y="846"/>
                    <a:pt x="990" y="848"/>
                  </a:cubicBezTo>
                  <a:close/>
                  <a:moveTo>
                    <a:pt x="1000" y="867"/>
                  </a:moveTo>
                  <a:lnTo>
                    <a:pt x="1000" y="867"/>
                  </a:lnTo>
                  <a:cubicBezTo>
                    <a:pt x="997" y="871"/>
                    <a:pt x="986" y="873"/>
                    <a:pt x="982" y="868"/>
                  </a:cubicBezTo>
                  <a:cubicBezTo>
                    <a:pt x="973" y="850"/>
                    <a:pt x="1005" y="844"/>
                    <a:pt x="1000" y="867"/>
                  </a:cubicBezTo>
                  <a:close/>
                  <a:moveTo>
                    <a:pt x="986" y="888"/>
                  </a:moveTo>
                  <a:lnTo>
                    <a:pt x="986" y="888"/>
                  </a:lnTo>
                  <a:cubicBezTo>
                    <a:pt x="982" y="881"/>
                    <a:pt x="974" y="869"/>
                    <a:pt x="967" y="870"/>
                  </a:cubicBezTo>
                  <a:cubicBezTo>
                    <a:pt x="975" y="875"/>
                    <a:pt x="978" y="884"/>
                    <a:pt x="986" y="888"/>
                  </a:cubicBezTo>
                  <a:close/>
                  <a:moveTo>
                    <a:pt x="987" y="827"/>
                  </a:moveTo>
                  <a:lnTo>
                    <a:pt x="987" y="827"/>
                  </a:lnTo>
                  <a:cubicBezTo>
                    <a:pt x="987" y="823"/>
                    <a:pt x="982" y="816"/>
                    <a:pt x="979" y="819"/>
                  </a:cubicBezTo>
                  <a:cubicBezTo>
                    <a:pt x="983" y="821"/>
                    <a:pt x="984" y="825"/>
                    <a:pt x="987" y="827"/>
                  </a:cubicBezTo>
                  <a:close/>
                  <a:moveTo>
                    <a:pt x="963" y="818"/>
                  </a:moveTo>
                  <a:lnTo>
                    <a:pt x="963" y="818"/>
                  </a:lnTo>
                  <a:cubicBezTo>
                    <a:pt x="941" y="822"/>
                    <a:pt x="952" y="851"/>
                    <a:pt x="970" y="845"/>
                  </a:cubicBezTo>
                  <a:cubicBezTo>
                    <a:pt x="984" y="841"/>
                    <a:pt x="979" y="815"/>
                    <a:pt x="963" y="818"/>
                  </a:cubicBezTo>
                  <a:close/>
                  <a:moveTo>
                    <a:pt x="977" y="832"/>
                  </a:moveTo>
                  <a:lnTo>
                    <a:pt x="977" y="832"/>
                  </a:lnTo>
                  <a:cubicBezTo>
                    <a:pt x="974" y="847"/>
                    <a:pt x="955" y="844"/>
                    <a:pt x="954" y="832"/>
                  </a:cubicBezTo>
                  <a:cubicBezTo>
                    <a:pt x="953" y="818"/>
                    <a:pt x="974" y="817"/>
                    <a:pt x="977" y="832"/>
                  </a:cubicBezTo>
                  <a:close/>
                  <a:moveTo>
                    <a:pt x="941" y="835"/>
                  </a:moveTo>
                  <a:lnTo>
                    <a:pt x="941" y="835"/>
                  </a:lnTo>
                  <a:cubicBezTo>
                    <a:pt x="946" y="845"/>
                    <a:pt x="953" y="853"/>
                    <a:pt x="962" y="858"/>
                  </a:cubicBezTo>
                  <a:cubicBezTo>
                    <a:pt x="957" y="849"/>
                    <a:pt x="950" y="841"/>
                    <a:pt x="941" y="835"/>
                  </a:cubicBezTo>
                  <a:close/>
                  <a:moveTo>
                    <a:pt x="944" y="877"/>
                  </a:moveTo>
                  <a:lnTo>
                    <a:pt x="944" y="877"/>
                  </a:lnTo>
                  <a:cubicBezTo>
                    <a:pt x="949" y="873"/>
                    <a:pt x="952" y="867"/>
                    <a:pt x="954" y="861"/>
                  </a:cubicBezTo>
                  <a:cubicBezTo>
                    <a:pt x="939" y="828"/>
                    <a:pt x="901" y="878"/>
                    <a:pt x="944" y="877"/>
                  </a:cubicBezTo>
                  <a:close/>
                  <a:moveTo>
                    <a:pt x="950" y="867"/>
                  </a:moveTo>
                  <a:lnTo>
                    <a:pt x="950" y="867"/>
                  </a:lnTo>
                  <a:cubicBezTo>
                    <a:pt x="943" y="879"/>
                    <a:pt x="926" y="874"/>
                    <a:pt x="927" y="863"/>
                  </a:cubicBezTo>
                  <a:cubicBezTo>
                    <a:pt x="928" y="849"/>
                    <a:pt x="950" y="849"/>
                    <a:pt x="950" y="867"/>
                  </a:cubicBezTo>
                  <a:close/>
                  <a:moveTo>
                    <a:pt x="914" y="870"/>
                  </a:moveTo>
                  <a:lnTo>
                    <a:pt x="914" y="870"/>
                  </a:lnTo>
                  <a:cubicBezTo>
                    <a:pt x="918" y="877"/>
                    <a:pt x="926" y="890"/>
                    <a:pt x="934" y="888"/>
                  </a:cubicBezTo>
                  <a:cubicBezTo>
                    <a:pt x="927" y="883"/>
                    <a:pt x="923" y="873"/>
                    <a:pt x="914" y="870"/>
                  </a:cubicBezTo>
                  <a:close/>
                  <a:moveTo>
                    <a:pt x="936" y="827"/>
                  </a:moveTo>
                  <a:lnTo>
                    <a:pt x="936" y="827"/>
                  </a:lnTo>
                  <a:cubicBezTo>
                    <a:pt x="932" y="824"/>
                    <a:pt x="931" y="819"/>
                    <a:pt x="926" y="818"/>
                  </a:cubicBezTo>
                  <a:cubicBezTo>
                    <a:pt x="926" y="822"/>
                    <a:pt x="932" y="830"/>
                    <a:pt x="936" y="827"/>
                  </a:cubicBezTo>
                  <a:close/>
                  <a:moveTo>
                    <a:pt x="908" y="821"/>
                  </a:moveTo>
                  <a:lnTo>
                    <a:pt x="908" y="821"/>
                  </a:lnTo>
                  <a:cubicBezTo>
                    <a:pt x="892" y="826"/>
                    <a:pt x="897" y="850"/>
                    <a:pt x="913" y="850"/>
                  </a:cubicBezTo>
                  <a:cubicBezTo>
                    <a:pt x="930" y="849"/>
                    <a:pt x="932" y="814"/>
                    <a:pt x="908" y="821"/>
                  </a:cubicBezTo>
                  <a:close/>
                  <a:moveTo>
                    <a:pt x="916" y="845"/>
                  </a:moveTo>
                  <a:lnTo>
                    <a:pt x="916" y="845"/>
                  </a:lnTo>
                  <a:cubicBezTo>
                    <a:pt x="896" y="851"/>
                    <a:pt x="895" y="814"/>
                    <a:pt x="920" y="825"/>
                  </a:cubicBezTo>
                  <a:cubicBezTo>
                    <a:pt x="926" y="833"/>
                    <a:pt x="922" y="843"/>
                    <a:pt x="916" y="845"/>
                  </a:cubicBezTo>
                  <a:close/>
                  <a:moveTo>
                    <a:pt x="901" y="816"/>
                  </a:moveTo>
                  <a:lnTo>
                    <a:pt x="901" y="816"/>
                  </a:lnTo>
                  <a:cubicBezTo>
                    <a:pt x="894" y="817"/>
                    <a:pt x="892" y="821"/>
                    <a:pt x="891" y="828"/>
                  </a:cubicBezTo>
                  <a:cubicBezTo>
                    <a:pt x="897" y="827"/>
                    <a:pt x="898" y="821"/>
                    <a:pt x="901" y="816"/>
                  </a:cubicBezTo>
                  <a:close/>
                  <a:moveTo>
                    <a:pt x="1078" y="668"/>
                  </a:moveTo>
                  <a:lnTo>
                    <a:pt x="1078" y="668"/>
                  </a:lnTo>
                  <a:cubicBezTo>
                    <a:pt x="1078" y="666"/>
                    <a:pt x="1078" y="664"/>
                    <a:pt x="1077" y="664"/>
                  </a:cubicBezTo>
                  <a:cubicBezTo>
                    <a:pt x="1057" y="688"/>
                    <a:pt x="1036" y="711"/>
                    <a:pt x="1018" y="737"/>
                  </a:cubicBezTo>
                  <a:cubicBezTo>
                    <a:pt x="1040" y="717"/>
                    <a:pt x="1056" y="689"/>
                    <a:pt x="1078" y="668"/>
                  </a:cubicBezTo>
                  <a:close/>
                  <a:moveTo>
                    <a:pt x="1051" y="668"/>
                  </a:moveTo>
                  <a:lnTo>
                    <a:pt x="1051" y="668"/>
                  </a:lnTo>
                  <a:cubicBezTo>
                    <a:pt x="1053" y="672"/>
                    <a:pt x="1057" y="674"/>
                    <a:pt x="1061" y="677"/>
                  </a:cubicBezTo>
                  <a:cubicBezTo>
                    <a:pt x="1061" y="671"/>
                    <a:pt x="1053" y="662"/>
                    <a:pt x="1051" y="668"/>
                  </a:cubicBezTo>
                  <a:close/>
                  <a:moveTo>
                    <a:pt x="1052" y="672"/>
                  </a:moveTo>
                  <a:lnTo>
                    <a:pt x="1052" y="672"/>
                  </a:lnTo>
                  <a:cubicBezTo>
                    <a:pt x="1032" y="651"/>
                    <a:pt x="1013" y="690"/>
                    <a:pt x="1036" y="694"/>
                  </a:cubicBezTo>
                  <a:cubicBezTo>
                    <a:pt x="1048" y="696"/>
                    <a:pt x="1057" y="688"/>
                    <a:pt x="1052" y="672"/>
                  </a:cubicBezTo>
                  <a:close/>
                  <a:moveTo>
                    <a:pt x="1044" y="691"/>
                  </a:moveTo>
                  <a:lnTo>
                    <a:pt x="1044" y="691"/>
                  </a:lnTo>
                  <a:cubicBezTo>
                    <a:pt x="1033" y="694"/>
                    <a:pt x="1022" y="677"/>
                    <a:pt x="1035" y="671"/>
                  </a:cubicBezTo>
                  <a:cubicBezTo>
                    <a:pt x="1051" y="663"/>
                    <a:pt x="1055" y="688"/>
                    <a:pt x="1044" y="691"/>
                  </a:cubicBezTo>
                  <a:close/>
                  <a:moveTo>
                    <a:pt x="1018" y="684"/>
                  </a:moveTo>
                  <a:lnTo>
                    <a:pt x="1018" y="684"/>
                  </a:lnTo>
                  <a:cubicBezTo>
                    <a:pt x="1022" y="692"/>
                    <a:pt x="1030" y="704"/>
                    <a:pt x="1038" y="704"/>
                  </a:cubicBezTo>
                  <a:cubicBezTo>
                    <a:pt x="1029" y="700"/>
                    <a:pt x="1029" y="686"/>
                    <a:pt x="1018" y="684"/>
                  </a:cubicBezTo>
                  <a:close/>
                  <a:moveTo>
                    <a:pt x="1005" y="697"/>
                  </a:moveTo>
                  <a:lnTo>
                    <a:pt x="1005" y="697"/>
                  </a:lnTo>
                  <a:cubicBezTo>
                    <a:pt x="1010" y="686"/>
                    <a:pt x="1020" y="680"/>
                    <a:pt x="1025" y="668"/>
                  </a:cubicBezTo>
                  <a:cubicBezTo>
                    <a:pt x="1009" y="684"/>
                    <a:pt x="995" y="701"/>
                    <a:pt x="982" y="720"/>
                  </a:cubicBezTo>
                  <a:cubicBezTo>
                    <a:pt x="976" y="723"/>
                    <a:pt x="965" y="733"/>
                    <a:pt x="970" y="737"/>
                  </a:cubicBezTo>
                  <a:cubicBezTo>
                    <a:pt x="977" y="730"/>
                    <a:pt x="981" y="720"/>
                    <a:pt x="990" y="716"/>
                  </a:cubicBezTo>
                  <a:cubicBezTo>
                    <a:pt x="995" y="723"/>
                    <a:pt x="1001" y="731"/>
                    <a:pt x="1009" y="736"/>
                  </a:cubicBezTo>
                  <a:cubicBezTo>
                    <a:pt x="1005" y="726"/>
                    <a:pt x="996" y="721"/>
                    <a:pt x="990" y="713"/>
                  </a:cubicBezTo>
                  <a:cubicBezTo>
                    <a:pt x="994" y="711"/>
                    <a:pt x="997" y="701"/>
                    <a:pt x="1000" y="704"/>
                  </a:cubicBezTo>
                  <a:cubicBezTo>
                    <a:pt x="994" y="718"/>
                    <a:pt x="1006" y="728"/>
                    <a:pt x="1015" y="727"/>
                  </a:cubicBezTo>
                  <a:cubicBezTo>
                    <a:pt x="1039" y="726"/>
                    <a:pt x="1028" y="685"/>
                    <a:pt x="1005" y="697"/>
                  </a:cubicBezTo>
                  <a:close/>
                  <a:moveTo>
                    <a:pt x="1021" y="700"/>
                  </a:moveTo>
                  <a:lnTo>
                    <a:pt x="1021" y="700"/>
                  </a:lnTo>
                  <a:cubicBezTo>
                    <a:pt x="1032" y="709"/>
                    <a:pt x="1025" y="725"/>
                    <a:pt x="1013" y="724"/>
                  </a:cubicBezTo>
                  <a:cubicBezTo>
                    <a:pt x="998" y="724"/>
                    <a:pt x="996" y="695"/>
                    <a:pt x="1021" y="700"/>
                  </a:cubicBezTo>
                  <a:close/>
                  <a:moveTo>
                    <a:pt x="1013" y="675"/>
                  </a:moveTo>
                  <a:lnTo>
                    <a:pt x="1013" y="675"/>
                  </a:lnTo>
                  <a:cubicBezTo>
                    <a:pt x="1014" y="672"/>
                    <a:pt x="1010" y="667"/>
                    <a:pt x="1008" y="671"/>
                  </a:cubicBezTo>
                  <a:cubicBezTo>
                    <a:pt x="1010" y="671"/>
                    <a:pt x="1009" y="677"/>
                    <a:pt x="1013" y="675"/>
                  </a:cubicBezTo>
                  <a:close/>
                  <a:moveTo>
                    <a:pt x="993" y="671"/>
                  </a:moveTo>
                  <a:lnTo>
                    <a:pt x="993" y="671"/>
                  </a:lnTo>
                  <a:cubicBezTo>
                    <a:pt x="1017" y="684"/>
                    <a:pt x="980" y="707"/>
                    <a:pt x="977" y="684"/>
                  </a:cubicBezTo>
                  <a:cubicBezTo>
                    <a:pt x="976" y="674"/>
                    <a:pt x="987" y="673"/>
                    <a:pt x="983" y="668"/>
                  </a:cubicBezTo>
                  <a:cubicBezTo>
                    <a:pt x="978" y="673"/>
                    <a:pt x="972" y="677"/>
                    <a:pt x="975" y="687"/>
                  </a:cubicBezTo>
                  <a:cubicBezTo>
                    <a:pt x="982" y="715"/>
                    <a:pt x="1025" y="676"/>
                    <a:pt x="993" y="671"/>
                  </a:cubicBezTo>
                  <a:close/>
                  <a:moveTo>
                    <a:pt x="973" y="671"/>
                  </a:moveTo>
                  <a:lnTo>
                    <a:pt x="973" y="671"/>
                  </a:lnTo>
                  <a:cubicBezTo>
                    <a:pt x="953" y="685"/>
                    <a:pt x="934" y="713"/>
                    <a:pt x="917" y="734"/>
                  </a:cubicBezTo>
                  <a:cubicBezTo>
                    <a:pt x="938" y="716"/>
                    <a:pt x="955" y="692"/>
                    <a:pt x="973" y="671"/>
                  </a:cubicBezTo>
                  <a:close/>
                  <a:moveTo>
                    <a:pt x="962" y="675"/>
                  </a:moveTo>
                  <a:lnTo>
                    <a:pt x="962" y="675"/>
                  </a:lnTo>
                  <a:cubicBezTo>
                    <a:pt x="959" y="674"/>
                    <a:pt x="957" y="664"/>
                    <a:pt x="953" y="669"/>
                  </a:cubicBezTo>
                  <a:cubicBezTo>
                    <a:pt x="955" y="671"/>
                    <a:pt x="958" y="679"/>
                    <a:pt x="962" y="675"/>
                  </a:cubicBezTo>
                  <a:close/>
                  <a:moveTo>
                    <a:pt x="952" y="674"/>
                  </a:moveTo>
                  <a:lnTo>
                    <a:pt x="952" y="674"/>
                  </a:lnTo>
                  <a:cubicBezTo>
                    <a:pt x="949" y="667"/>
                    <a:pt x="940" y="665"/>
                    <a:pt x="933" y="668"/>
                  </a:cubicBezTo>
                  <a:cubicBezTo>
                    <a:pt x="912" y="676"/>
                    <a:pt x="928" y="700"/>
                    <a:pt x="943" y="695"/>
                  </a:cubicBezTo>
                  <a:cubicBezTo>
                    <a:pt x="948" y="694"/>
                    <a:pt x="955" y="683"/>
                    <a:pt x="952" y="674"/>
                  </a:cubicBezTo>
                  <a:close/>
                  <a:moveTo>
                    <a:pt x="934" y="694"/>
                  </a:moveTo>
                  <a:lnTo>
                    <a:pt x="934" y="694"/>
                  </a:lnTo>
                  <a:cubicBezTo>
                    <a:pt x="930" y="689"/>
                    <a:pt x="924" y="687"/>
                    <a:pt x="926" y="677"/>
                  </a:cubicBezTo>
                  <a:cubicBezTo>
                    <a:pt x="930" y="671"/>
                    <a:pt x="940" y="667"/>
                    <a:pt x="947" y="672"/>
                  </a:cubicBezTo>
                  <a:cubicBezTo>
                    <a:pt x="951" y="684"/>
                    <a:pt x="945" y="693"/>
                    <a:pt x="934" y="694"/>
                  </a:cubicBezTo>
                  <a:close/>
                  <a:moveTo>
                    <a:pt x="934" y="707"/>
                  </a:moveTo>
                  <a:lnTo>
                    <a:pt x="934" y="707"/>
                  </a:lnTo>
                  <a:cubicBezTo>
                    <a:pt x="928" y="698"/>
                    <a:pt x="922" y="689"/>
                    <a:pt x="914" y="682"/>
                  </a:cubicBezTo>
                  <a:cubicBezTo>
                    <a:pt x="915" y="691"/>
                    <a:pt x="927" y="700"/>
                    <a:pt x="934" y="707"/>
                  </a:cubicBezTo>
                  <a:close/>
                  <a:moveTo>
                    <a:pt x="921" y="698"/>
                  </a:moveTo>
                  <a:lnTo>
                    <a:pt x="921" y="698"/>
                  </a:lnTo>
                  <a:cubicBezTo>
                    <a:pt x="906" y="691"/>
                    <a:pt x="894" y="705"/>
                    <a:pt x="901" y="720"/>
                  </a:cubicBezTo>
                  <a:cubicBezTo>
                    <a:pt x="905" y="723"/>
                    <a:pt x="911" y="725"/>
                    <a:pt x="920" y="724"/>
                  </a:cubicBezTo>
                  <a:cubicBezTo>
                    <a:pt x="926" y="720"/>
                    <a:pt x="928" y="704"/>
                    <a:pt x="921" y="698"/>
                  </a:cubicBezTo>
                  <a:close/>
                  <a:moveTo>
                    <a:pt x="914" y="721"/>
                  </a:moveTo>
                  <a:lnTo>
                    <a:pt x="914" y="721"/>
                  </a:lnTo>
                  <a:cubicBezTo>
                    <a:pt x="905" y="723"/>
                    <a:pt x="894" y="707"/>
                    <a:pt x="908" y="701"/>
                  </a:cubicBezTo>
                  <a:cubicBezTo>
                    <a:pt x="927" y="694"/>
                    <a:pt x="926" y="719"/>
                    <a:pt x="914" y="721"/>
                  </a:cubicBezTo>
                  <a:close/>
                  <a:moveTo>
                    <a:pt x="910" y="733"/>
                  </a:moveTo>
                  <a:lnTo>
                    <a:pt x="910" y="733"/>
                  </a:lnTo>
                  <a:cubicBezTo>
                    <a:pt x="903" y="727"/>
                    <a:pt x="899" y="719"/>
                    <a:pt x="891" y="714"/>
                  </a:cubicBezTo>
                  <a:cubicBezTo>
                    <a:pt x="894" y="722"/>
                    <a:pt x="902" y="734"/>
                    <a:pt x="910" y="733"/>
                  </a:cubicBezTo>
                  <a:close/>
                  <a:moveTo>
                    <a:pt x="880" y="729"/>
                  </a:moveTo>
                  <a:lnTo>
                    <a:pt x="880" y="729"/>
                  </a:lnTo>
                  <a:cubicBezTo>
                    <a:pt x="889" y="727"/>
                    <a:pt x="891" y="732"/>
                    <a:pt x="897" y="734"/>
                  </a:cubicBezTo>
                  <a:cubicBezTo>
                    <a:pt x="898" y="726"/>
                    <a:pt x="883" y="722"/>
                    <a:pt x="880" y="729"/>
                  </a:cubicBezTo>
                  <a:close/>
                  <a:moveTo>
                    <a:pt x="926" y="736"/>
                  </a:moveTo>
                  <a:lnTo>
                    <a:pt x="926" y="736"/>
                  </a:lnTo>
                  <a:cubicBezTo>
                    <a:pt x="933" y="727"/>
                    <a:pt x="946" y="737"/>
                    <a:pt x="949" y="734"/>
                  </a:cubicBezTo>
                  <a:cubicBezTo>
                    <a:pt x="944" y="728"/>
                    <a:pt x="929" y="726"/>
                    <a:pt x="926" y="736"/>
                  </a:cubicBezTo>
                  <a:close/>
                  <a:moveTo>
                    <a:pt x="959" y="734"/>
                  </a:moveTo>
                  <a:lnTo>
                    <a:pt x="959" y="734"/>
                  </a:lnTo>
                  <a:cubicBezTo>
                    <a:pt x="953" y="729"/>
                    <a:pt x="947" y="716"/>
                    <a:pt x="940" y="717"/>
                  </a:cubicBezTo>
                  <a:cubicBezTo>
                    <a:pt x="946" y="722"/>
                    <a:pt x="951" y="736"/>
                    <a:pt x="959" y="734"/>
                  </a:cubicBezTo>
                  <a:close/>
                  <a:moveTo>
                    <a:pt x="966" y="684"/>
                  </a:moveTo>
                  <a:lnTo>
                    <a:pt x="966" y="684"/>
                  </a:lnTo>
                  <a:cubicBezTo>
                    <a:pt x="971" y="692"/>
                    <a:pt x="978" y="707"/>
                    <a:pt x="987" y="707"/>
                  </a:cubicBezTo>
                  <a:cubicBezTo>
                    <a:pt x="980" y="700"/>
                    <a:pt x="975" y="690"/>
                    <a:pt x="966" y="684"/>
                  </a:cubicBezTo>
                  <a:close/>
                  <a:moveTo>
                    <a:pt x="977" y="707"/>
                  </a:moveTo>
                  <a:lnTo>
                    <a:pt x="977" y="707"/>
                  </a:lnTo>
                  <a:cubicBezTo>
                    <a:pt x="975" y="699"/>
                    <a:pt x="959" y="694"/>
                    <a:pt x="950" y="703"/>
                  </a:cubicBezTo>
                  <a:cubicBezTo>
                    <a:pt x="938" y="734"/>
                    <a:pt x="986" y="735"/>
                    <a:pt x="977" y="707"/>
                  </a:cubicBezTo>
                  <a:close/>
                  <a:moveTo>
                    <a:pt x="964" y="726"/>
                  </a:moveTo>
                  <a:lnTo>
                    <a:pt x="964" y="726"/>
                  </a:lnTo>
                  <a:cubicBezTo>
                    <a:pt x="953" y="727"/>
                    <a:pt x="944" y="706"/>
                    <a:pt x="960" y="701"/>
                  </a:cubicBezTo>
                  <a:cubicBezTo>
                    <a:pt x="978" y="696"/>
                    <a:pt x="977" y="725"/>
                    <a:pt x="964" y="726"/>
                  </a:cubicBezTo>
                  <a:close/>
                  <a:moveTo>
                    <a:pt x="980" y="737"/>
                  </a:moveTo>
                  <a:lnTo>
                    <a:pt x="980" y="737"/>
                  </a:lnTo>
                  <a:cubicBezTo>
                    <a:pt x="984" y="727"/>
                    <a:pt x="995" y="733"/>
                    <a:pt x="1000" y="737"/>
                  </a:cubicBezTo>
                  <a:cubicBezTo>
                    <a:pt x="1000" y="725"/>
                    <a:pt x="972" y="729"/>
                    <a:pt x="980" y="737"/>
                  </a:cubicBezTo>
                  <a:close/>
                  <a:moveTo>
                    <a:pt x="1026" y="737"/>
                  </a:moveTo>
                  <a:lnTo>
                    <a:pt x="1026" y="737"/>
                  </a:lnTo>
                  <a:cubicBezTo>
                    <a:pt x="1035" y="731"/>
                    <a:pt x="1046" y="733"/>
                    <a:pt x="1054" y="734"/>
                  </a:cubicBezTo>
                  <a:cubicBezTo>
                    <a:pt x="1047" y="726"/>
                    <a:pt x="1029" y="725"/>
                    <a:pt x="1026" y="737"/>
                  </a:cubicBezTo>
                  <a:close/>
                  <a:moveTo>
                    <a:pt x="908" y="674"/>
                  </a:moveTo>
                  <a:lnTo>
                    <a:pt x="908" y="674"/>
                  </a:lnTo>
                  <a:cubicBezTo>
                    <a:pt x="908" y="669"/>
                    <a:pt x="903" y="663"/>
                    <a:pt x="900" y="667"/>
                  </a:cubicBezTo>
                  <a:cubicBezTo>
                    <a:pt x="904" y="667"/>
                    <a:pt x="903" y="674"/>
                    <a:pt x="908" y="674"/>
                  </a:cubicBezTo>
                  <a:close/>
                  <a:moveTo>
                    <a:pt x="892" y="665"/>
                  </a:moveTo>
                  <a:lnTo>
                    <a:pt x="892" y="665"/>
                  </a:lnTo>
                  <a:lnTo>
                    <a:pt x="884" y="665"/>
                  </a:lnTo>
                  <a:cubicBezTo>
                    <a:pt x="897" y="669"/>
                    <a:pt x="901" y="692"/>
                    <a:pt x="880" y="690"/>
                  </a:cubicBezTo>
                  <a:cubicBezTo>
                    <a:pt x="894" y="706"/>
                    <a:pt x="908" y="673"/>
                    <a:pt x="892" y="665"/>
                  </a:cubicBezTo>
                  <a:close/>
                  <a:moveTo>
                    <a:pt x="880" y="700"/>
                  </a:moveTo>
                  <a:lnTo>
                    <a:pt x="880" y="700"/>
                  </a:lnTo>
                  <a:lnTo>
                    <a:pt x="880" y="706"/>
                  </a:lnTo>
                  <a:lnTo>
                    <a:pt x="884" y="706"/>
                  </a:lnTo>
                  <a:cubicBezTo>
                    <a:pt x="884" y="702"/>
                    <a:pt x="883" y="699"/>
                    <a:pt x="880" y="700"/>
                  </a:cubicBezTo>
                  <a:close/>
                  <a:moveTo>
                    <a:pt x="904" y="1154"/>
                  </a:moveTo>
                  <a:lnTo>
                    <a:pt x="904" y="1154"/>
                  </a:lnTo>
                  <a:cubicBezTo>
                    <a:pt x="906" y="1165"/>
                    <a:pt x="900" y="1181"/>
                    <a:pt x="905" y="1187"/>
                  </a:cubicBezTo>
                  <a:cubicBezTo>
                    <a:pt x="909" y="1176"/>
                    <a:pt x="924" y="1176"/>
                    <a:pt x="937" y="1174"/>
                  </a:cubicBezTo>
                  <a:cubicBezTo>
                    <a:pt x="940" y="1149"/>
                    <a:pt x="942" y="1134"/>
                    <a:pt x="927" y="1120"/>
                  </a:cubicBezTo>
                  <a:cubicBezTo>
                    <a:pt x="921" y="1119"/>
                    <a:pt x="918" y="1122"/>
                    <a:pt x="913" y="1122"/>
                  </a:cubicBezTo>
                  <a:cubicBezTo>
                    <a:pt x="906" y="1111"/>
                    <a:pt x="915" y="1093"/>
                    <a:pt x="907" y="1082"/>
                  </a:cubicBezTo>
                  <a:cubicBezTo>
                    <a:pt x="900" y="1090"/>
                    <a:pt x="894" y="1097"/>
                    <a:pt x="878" y="1096"/>
                  </a:cubicBezTo>
                  <a:cubicBezTo>
                    <a:pt x="875" y="1121"/>
                    <a:pt x="879" y="1129"/>
                    <a:pt x="884" y="1149"/>
                  </a:cubicBezTo>
                  <a:cubicBezTo>
                    <a:pt x="893" y="1149"/>
                    <a:pt x="899" y="1150"/>
                    <a:pt x="904" y="1154"/>
                  </a:cubicBezTo>
                  <a:close/>
                  <a:moveTo>
                    <a:pt x="908" y="1136"/>
                  </a:moveTo>
                  <a:lnTo>
                    <a:pt x="908" y="1136"/>
                  </a:lnTo>
                  <a:lnTo>
                    <a:pt x="924" y="1136"/>
                  </a:lnTo>
                  <a:cubicBezTo>
                    <a:pt x="928" y="1143"/>
                    <a:pt x="935" y="1155"/>
                    <a:pt x="933" y="1164"/>
                  </a:cubicBezTo>
                  <a:cubicBezTo>
                    <a:pt x="920" y="1161"/>
                    <a:pt x="913" y="1170"/>
                    <a:pt x="907" y="1169"/>
                  </a:cubicBezTo>
                  <a:cubicBezTo>
                    <a:pt x="906" y="1157"/>
                    <a:pt x="909" y="1149"/>
                    <a:pt x="908" y="1136"/>
                  </a:cubicBezTo>
                  <a:close/>
                  <a:moveTo>
                    <a:pt x="904" y="1136"/>
                  </a:moveTo>
                  <a:lnTo>
                    <a:pt x="904" y="1136"/>
                  </a:lnTo>
                  <a:cubicBezTo>
                    <a:pt x="890" y="1135"/>
                    <a:pt x="889" y="1122"/>
                    <a:pt x="885" y="1110"/>
                  </a:cubicBezTo>
                  <a:cubicBezTo>
                    <a:pt x="892" y="1105"/>
                    <a:pt x="903" y="1103"/>
                    <a:pt x="904" y="1092"/>
                  </a:cubicBezTo>
                  <a:cubicBezTo>
                    <a:pt x="913" y="1101"/>
                    <a:pt x="907" y="1126"/>
                    <a:pt x="904" y="1136"/>
                  </a:cubicBezTo>
                  <a:close/>
                  <a:moveTo>
                    <a:pt x="806" y="1226"/>
                  </a:moveTo>
                  <a:lnTo>
                    <a:pt x="806" y="1226"/>
                  </a:lnTo>
                  <a:cubicBezTo>
                    <a:pt x="805" y="1216"/>
                    <a:pt x="811" y="1214"/>
                    <a:pt x="812" y="1206"/>
                  </a:cubicBezTo>
                  <a:cubicBezTo>
                    <a:pt x="797" y="1198"/>
                    <a:pt x="788" y="1152"/>
                    <a:pt x="806" y="1142"/>
                  </a:cubicBezTo>
                  <a:cubicBezTo>
                    <a:pt x="819" y="1152"/>
                    <a:pt x="822" y="1171"/>
                    <a:pt x="822" y="1194"/>
                  </a:cubicBezTo>
                  <a:cubicBezTo>
                    <a:pt x="828" y="1202"/>
                    <a:pt x="837" y="1206"/>
                    <a:pt x="844" y="1213"/>
                  </a:cubicBezTo>
                  <a:cubicBezTo>
                    <a:pt x="847" y="1208"/>
                    <a:pt x="848" y="1200"/>
                    <a:pt x="849" y="1193"/>
                  </a:cubicBezTo>
                  <a:cubicBezTo>
                    <a:pt x="831" y="1187"/>
                    <a:pt x="833" y="1159"/>
                    <a:pt x="831" y="1138"/>
                  </a:cubicBezTo>
                  <a:cubicBezTo>
                    <a:pt x="822" y="1134"/>
                    <a:pt x="818" y="1125"/>
                    <a:pt x="806" y="1123"/>
                  </a:cubicBezTo>
                  <a:cubicBezTo>
                    <a:pt x="804" y="1133"/>
                    <a:pt x="800" y="1139"/>
                    <a:pt x="795" y="1145"/>
                  </a:cubicBezTo>
                  <a:cubicBezTo>
                    <a:pt x="787" y="1142"/>
                    <a:pt x="785" y="1134"/>
                    <a:pt x="776" y="1132"/>
                  </a:cubicBezTo>
                  <a:cubicBezTo>
                    <a:pt x="775" y="1143"/>
                    <a:pt x="768" y="1148"/>
                    <a:pt x="766" y="1156"/>
                  </a:cubicBezTo>
                  <a:cubicBezTo>
                    <a:pt x="770" y="1157"/>
                    <a:pt x="771" y="1154"/>
                    <a:pt x="776" y="1155"/>
                  </a:cubicBezTo>
                  <a:cubicBezTo>
                    <a:pt x="784" y="1171"/>
                    <a:pt x="787" y="1191"/>
                    <a:pt x="787" y="1214"/>
                  </a:cubicBezTo>
                  <a:cubicBezTo>
                    <a:pt x="795" y="1217"/>
                    <a:pt x="799" y="1223"/>
                    <a:pt x="806" y="1226"/>
                  </a:cubicBezTo>
                  <a:close/>
                  <a:moveTo>
                    <a:pt x="587" y="1244"/>
                  </a:moveTo>
                  <a:lnTo>
                    <a:pt x="587" y="1244"/>
                  </a:lnTo>
                  <a:cubicBezTo>
                    <a:pt x="597" y="1274"/>
                    <a:pt x="650" y="1284"/>
                    <a:pt x="688" y="1278"/>
                  </a:cubicBezTo>
                  <a:cubicBezTo>
                    <a:pt x="731" y="1270"/>
                    <a:pt x="750" y="1240"/>
                    <a:pt x="757" y="1200"/>
                  </a:cubicBezTo>
                  <a:cubicBezTo>
                    <a:pt x="766" y="1150"/>
                    <a:pt x="763" y="1091"/>
                    <a:pt x="783" y="1048"/>
                  </a:cubicBezTo>
                  <a:cubicBezTo>
                    <a:pt x="696" y="1043"/>
                    <a:pt x="629" y="1044"/>
                    <a:pt x="540" y="1046"/>
                  </a:cubicBezTo>
                  <a:cubicBezTo>
                    <a:pt x="570" y="1096"/>
                    <a:pt x="554" y="1192"/>
                    <a:pt x="585" y="1242"/>
                  </a:cubicBezTo>
                  <a:cubicBezTo>
                    <a:pt x="590" y="1239"/>
                    <a:pt x="588" y="1229"/>
                    <a:pt x="598" y="1230"/>
                  </a:cubicBezTo>
                  <a:cubicBezTo>
                    <a:pt x="602" y="1231"/>
                    <a:pt x="602" y="1236"/>
                    <a:pt x="602" y="1242"/>
                  </a:cubicBezTo>
                  <a:cubicBezTo>
                    <a:pt x="608" y="1243"/>
                    <a:pt x="616" y="1243"/>
                    <a:pt x="616" y="1250"/>
                  </a:cubicBezTo>
                  <a:cubicBezTo>
                    <a:pt x="614" y="1254"/>
                    <a:pt x="608" y="1255"/>
                    <a:pt x="606" y="1259"/>
                  </a:cubicBezTo>
                  <a:cubicBezTo>
                    <a:pt x="599" y="1256"/>
                    <a:pt x="592" y="1240"/>
                    <a:pt x="587" y="1244"/>
                  </a:cubicBezTo>
                  <a:close/>
                  <a:moveTo>
                    <a:pt x="579" y="1217"/>
                  </a:moveTo>
                  <a:lnTo>
                    <a:pt x="579" y="1217"/>
                  </a:lnTo>
                  <a:cubicBezTo>
                    <a:pt x="586" y="1221"/>
                    <a:pt x="594" y="1226"/>
                    <a:pt x="586" y="1234"/>
                  </a:cubicBezTo>
                  <a:cubicBezTo>
                    <a:pt x="582" y="1230"/>
                    <a:pt x="577" y="1222"/>
                    <a:pt x="579" y="1217"/>
                  </a:cubicBezTo>
                  <a:close/>
                  <a:moveTo>
                    <a:pt x="644" y="1132"/>
                  </a:moveTo>
                  <a:lnTo>
                    <a:pt x="644" y="1132"/>
                  </a:lnTo>
                  <a:cubicBezTo>
                    <a:pt x="634" y="1132"/>
                    <a:pt x="625" y="1132"/>
                    <a:pt x="615" y="1132"/>
                  </a:cubicBezTo>
                  <a:cubicBezTo>
                    <a:pt x="600" y="1133"/>
                    <a:pt x="585" y="1133"/>
                    <a:pt x="567" y="1132"/>
                  </a:cubicBezTo>
                  <a:cubicBezTo>
                    <a:pt x="566" y="1101"/>
                    <a:pt x="556" y="1079"/>
                    <a:pt x="550" y="1053"/>
                  </a:cubicBezTo>
                  <a:cubicBezTo>
                    <a:pt x="581" y="1050"/>
                    <a:pt x="618" y="1052"/>
                    <a:pt x="642" y="1053"/>
                  </a:cubicBezTo>
                  <a:cubicBezTo>
                    <a:pt x="641" y="1084"/>
                    <a:pt x="644" y="1102"/>
                    <a:pt x="644" y="1132"/>
                  </a:cubicBezTo>
                  <a:close/>
                  <a:moveTo>
                    <a:pt x="721" y="1132"/>
                  </a:moveTo>
                  <a:lnTo>
                    <a:pt x="721" y="1132"/>
                  </a:lnTo>
                  <a:cubicBezTo>
                    <a:pt x="710" y="1132"/>
                    <a:pt x="699" y="1132"/>
                    <a:pt x="688" y="1133"/>
                  </a:cubicBezTo>
                  <a:cubicBezTo>
                    <a:pt x="682" y="1112"/>
                    <a:pt x="687" y="1079"/>
                    <a:pt x="685" y="1053"/>
                  </a:cubicBezTo>
                  <a:cubicBezTo>
                    <a:pt x="696" y="1051"/>
                    <a:pt x="700" y="1055"/>
                    <a:pt x="705" y="1059"/>
                  </a:cubicBezTo>
                  <a:cubicBezTo>
                    <a:pt x="701" y="1067"/>
                    <a:pt x="693" y="1073"/>
                    <a:pt x="690" y="1083"/>
                  </a:cubicBezTo>
                  <a:cubicBezTo>
                    <a:pt x="695" y="1083"/>
                    <a:pt x="695" y="1077"/>
                    <a:pt x="703" y="1079"/>
                  </a:cubicBezTo>
                  <a:cubicBezTo>
                    <a:pt x="702" y="1071"/>
                    <a:pt x="703" y="1065"/>
                    <a:pt x="710" y="1064"/>
                  </a:cubicBezTo>
                  <a:cubicBezTo>
                    <a:pt x="713" y="1068"/>
                    <a:pt x="717" y="1071"/>
                    <a:pt x="715" y="1079"/>
                  </a:cubicBezTo>
                  <a:cubicBezTo>
                    <a:pt x="717" y="1080"/>
                    <a:pt x="719" y="1080"/>
                    <a:pt x="722" y="1080"/>
                  </a:cubicBezTo>
                  <a:cubicBezTo>
                    <a:pt x="725" y="1080"/>
                    <a:pt x="728" y="1080"/>
                    <a:pt x="728" y="1083"/>
                  </a:cubicBezTo>
                  <a:cubicBezTo>
                    <a:pt x="724" y="1093"/>
                    <a:pt x="714" y="1096"/>
                    <a:pt x="710" y="1106"/>
                  </a:cubicBezTo>
                  <a:cubicBezTo>
                    <a:pt x="700" y="1103"/>
                    <a:pt x="702" y="1088"/>
                    <a:pt x="690" y="1087"/>
                  </a:cubicBezTo>
                  <a:cubicBezTo>
                    <a:pt x="692" y="1098"/>
                    <a:pt x="701" y="1102"/>
                    <a:pt x="705" y="1110"/>
                  </a:cubicBezTo>
                  <a:cubicBezTo>
                    <a:pt x="698" y="1113"/>
                    <a:pt x="693" y="1118"/>
                    <a:pt x="691" y="1126"/>
                  </a:cubicBezTo>
                  <a:cubicBezTo>
                    <a:pt x="700" y="1130"/>
                    <a:pt x="702" y="1116"/>
                    <a:pt x="708" y="1112"/>
                  </a:cubicBezTo>
                  <a:cubicBezTo>
                    <a:pt x="716" y="1116"/>
                    <a:pt x="718" y="1126"/>
                    <a:pt x="728" y="1128"/>
                  </a:cubicBezTo>
                  <a:cubicBezTo>
                    <a:pt x="731" y="1126"/>
                    <a:pt x="725" y="1119"/>
                    <a:pt x="724" y="1115"/>
                  </a:cubicBezTo>
                  <a:cubicBezTo>
                    <a:pt x="719" y="1115"/>
                    <a:pt x="716" y="1113"/>
                    <a:pt x="713" y="1112"/>
                  </a:cubicBezTo>
                  <a:cubicBezTo>
                    <a:pt x="712" y="1104"/>
                    <a:pt x="718" y="1102"/>
                    <a:pt x="724" y="1102"/>
                  </a:cubicBezTo>
                  <a:cubicBezTo>
                    <a:pt x="728" y="1098"/>
                    <a:pt x="726" y="1088"/>
                    <a:pt x="734" y="1089"/>
                  </a:cubicBezTo>
                  <a:cubicBezTo>
                    <a:pt x="738" y="1090"/>
                    <a:pt x="740" y="1093"/>
                    <a:pt x="740" y="1099"/>
                  </a:cubicBezTo>
                  <a:cubicBezTo>
                    <a:pt x="744" y="1102"/>
                    <a:pt x="754" y="1100"/>
                    <a:pt x="754" y="1106"/>
                  </a:cubicBezTo>
                  <a:cubicBezTo>
                    <a:pt x="747" y="1112"/>
                    <a:pt x="739" y="1117"/>
                    <a:pt x="737" y="1128"/>
                  </a:cubicBezTo>
                  <a:cubicBezTo>
                    <a:pt x="748" y="1124"/>
                    <a:pt x="751" y="1112"/>
                    <a:pt x="759" y="1106"/>
                  </a:cubicBezTo>
                  <a:cubicBezTo>
                    <a:pt x="752" y="1094"/>
                    <a:pt x="742" y="1087"/>
                    <a:pt x="728" y="1082"/>
                  </a:cubicBezTo>
                  <a:cubicBezTo>
                    <a:pt x="728" y="1071"/>
                    <a:pt x="719" y="1068"/>
                    <a:pt x="713" y="1063"/>
                  </a:cubicBezTo>
                  <a:cubicBezTo>
                    <a:pt x="712" y="1058"/>
                    <a:pt x="715" y="1058"/>
                    <a:pt x="718" y="1057"/>
                  </a:cubicBezTo>
                  <a:cubicBezTo>
                    <a:pt x="717" y="1053"/>
                    <a:pt x="714" y="1054"/>
                    <a:pt x="711" y="1055"/>
                  </a:cubicBezTo>
                  <a:cubicBezTo>
                    <a:pt x="708" y="1057"/>
                    <a:pt x="706" y="1058"/>
                    <a:pt x="704" y="1054"/>
                  </a:cubicBezTo>
                  <a:cubicBezTo>
                    <a:pt x="724" y="1052"/>
                    <a:pt x="754" y="1052"/>
                    <a:pt x="774" y="1054"/>
                  </a:cubicBezTo>
                  <a:cubicBezTo>
                    <a:pt x="773" y="1060"/>
                    <a:pt x="769" y="1064"/>
                    <a:pt x="767" y="1070"/>
                  </a:cubicBezTo>
                  <a:cubicBezTo>
                    <a:pt x="766" y="1067"/>
                    <a:pt x="767" y="1064"/>
                    <a:pt x="762" y="1063"/>
                  </a:cubicBezTo>
                  <a:cubicBezTo>
                    <a:pt x="766" y="1080"/>
                    <a:pt x="762" y="1104"/>
                    <a:pt x="759" y="1131"/>
                  </a:cubicBezTo>
                  <a:cubicBezTo>
                    <a:pt x="746" y="1132"/>
                    <a:pt x="733" y="1132"/>
                    <a:pt x="721" y="1132"/>
                  </a:cubicBezTo>
                  <a:close/>
                  <a:moveTo>
                    <a:pt x="741" y="1216"/>
                  </a:moveTo>
                  <a:lnTo>
                    <a:pt x="741" y="1216"/>
                  </a:lnTo>
                  <a:lnTo>
                    <a:pt x="746" y="1216"/>
                  </a:lnTo>
                  <a:cubicBezTo>
                    <a:pt x="749" y="1218"/>
                    <a:pt x="746" y="1222"/>
                    <a:pt x="746" y="1226"/>
                  </a:cubicBezTo>
                  <a:cubicBezTo>
                    <a:pt x="742" y="1224"/>
                    <a:pt x="738" y="1220"/>
                    <a:pt x="741" y="1216"/>
                  </a:cubicBezTo>
                  <a:close/>
                  <a:moveTo>
                    <a:pt x="685" y="1175"/>
                  </a:moveTo>
                  <a:lnTo>
                    <a:pt x="685" y="1175"/>
                  </a:lnTo>
                  <a:cubicBezTo>
                    <a:pt x="697" y="1173"/>
                    <a:pt x="708" y="1173"/>
                    <a:pt x="719" y="1173"/>
                  </a:cubicBezTo>
                  <a:cubicBezTo>
                    <a:pt x="730" y="1174"/>
                    <a:pt x="740" y="1174"/>
                    <a:pt x="751" y="1172"/>
                  </a:cubicBezTo>
                  <a:cubicBezTo>
                    <a:pt x="756" y="1181"/>
                    <a:pt x="752" y="1197"/>
                    <a:pt x="750" y="1208"/>
                  </a:cubicBezTo>
                  <a:cubicBezTo>
                    <a:pt x="746" y="1209"/>
                    <a:pt x="747" y="1206"/>
                    <a:pt x="744" y="1206"/>
                  </a:cubicBezTo>
                  <a:cubicBezTo>
                    <a:pt x="740" y="1207"/>
                    <a:pt x="743" y="1215"/>
                    <a:pt x="737" y="1216"/>
                  </a:cubicBezTo>
                  <a:cubicBezTo>
                    <a:pt x="731" y="1215"/>
                    <a:pt x="727" y="1213"/>
                    <a:pt x="728" y="1206"/>
                  </a:cubicBezTo>
                  <a:cubicBezTo>
                    <a:pt x="722" y="1205"/>
                    <a:pt x="716" y="1204"/>
                    <a:pt x="715" y="1198"/>
                  </a:cubicBezTo>
                  <a:cubicBezTo>
                    <a:pt x="722" y="1193"/>
                    <a:pt x="730" y="1187"/>
                    <a:pt x="734" y="1180"/>
                  </a:cubicBezTo>
                  <a:cubicBezTo>
                    <a:pt x="743" y="1179"/>
                    <a:pt x="739" y="1191"/>
                    <a:pt x="744" y="1194"/>
                  </a:cubicBezTo>
                  <a:cubicBezTo>
                    <a:pt x="750" y="1195"/>
                    <a:pt x="750" y="1191"/>
                    <a:pt x="750" y="1185"/>
                  </a:cubicBezTo>
                  <a:cubicBezTo>
                    <a:pt x="744" y="1183"/>
                    <a:pt x="740" y="1179"/>
                    <a:pt x="736" y="1175"/>
                  </a:cubicBezTo>
                  <a:cubicBezTo>
                    <a:pt x="726" y="1179"/>
                    <a:pt x="720" y="1186"/>
                    <a:pt x="714" y="1194"/>
                  </a:cubicBezTo>
                  <a:cubicBezTo>
                    <a:pt x="704" y="1192"/>
                    <a:pt x="703" y="1181"/>
                    <a:pt x="692" y="1180"/>
                  </a:cubicBezTo>
                  <a:cubicBezTo>
                    <a:pt x="693" y="1191"/>
                    <a:pt x="707" y="1190"/>
                    <a:pt x="710" y="1200"/>
                  </a:cubicBezTo>
                  <a:cubicBezTo>
                    <a:pt x="702" y="1204"/>
                    <a:pt x="691" y="1206"/>
                    <a:pt x="690" y="1217"/>
                  </a:cubicBezTo>
                  <a:cubicBezTo>
                    <a:pt x="696" y="1216"/>
                    <a:pt x="707" y="1209"/>
                    <a:pt x="711" y="1201"/>
                  </a:cubicBezTo>
                  <a:cubicBezTo>
                    <a:pt x="718" y="1207"/>
                    <a:pt x="723" y="1214"/>
                    <a:pt x="731" y="1218"/>
                  </a:cubicBezTo>
                  <a:cubicBezTo>
                    <a:pt x="726" y="1226"/>
                    <a:pt x="714" y="1228"/>
                    <a:pt x="711" y="1239"/>
                  </a:cubicBezTo>
                  <a:cubicBezTo>
                    <a:pt x="702" y="1235"/>
                    <a:pt x="699" y="1224"/>
                    <a:pt x="690" y="1220"/>
                  </a:cubicBezTo>
                  <a:cubicBezTo>
                    <a:pt x="691" y="1231"/>
                    <a:pt x="698" y="1236"/>
                    <a:pt x="705" y="1242"/>
                  </a:cubicBezTo>
                  <a:cubicBezTo>
                    <a:pt x="701" y="1249"/>
                    <a:pt x="692" y="1252"/>
                    <a:pt x="690" y="1262"/>
                  </a:cubicBezTo>
                  <a:cubicBezTo>
                    <a:pt x="698" y="1259"/>
                    <a:pt x="704" y="1255"/>
                    <a:pt x="707" y="1247"/>
                  </a:cubicBezTo>
                  <a:cubicBezTo>
                    <a:pt x="713" y="1247"/>
                    <a:pt x="716" y="1250"/>
                    <a:pt x="715" y="1256"/>
                  </a:cubicBezTo>
                  <a:cubicBezTo>
                    <a:pt x="720" y="1256"/>
                    <a:pt x="722" y="1253"/>
                    <a:pt x="724" y="1252"/>
                  </a:cubicBezTo>
                  <a:cubicBezTo>
                    <a:pt x="724" y="1245"/>
                    <a:pt x="713" y="1249"/>
                    <a:pt x="711" y="1244"/>
                  </a:cubicBezTo>
                  <a:cubicBezTo>
                    <a:pt x="713" y="1237"/>
                    <a:pt x="720" y="1236"/>
                    <a:pt x="727" y="1234"/>
                  </a:cubicBezTo>
                  <a:cubicBezTo>
                    <a:pt x="729" y="1231"/>
                    <a:pt x="729" y="1224"/>
                    <a:pt x="733" y="1223"/>
                  </a:cubicBezTo>
                  <a:cubicBezTo>
                    <a:pt x="760" y="1239"/>
                    <a:pt x="705" y="1273"/>
                    <a:pt x="685" y="1270"/>
                  </a:cubicBezTo>
                  <a:cubicBezTo>
                    <a:pt x="683" y="1241"/>
                    <a:pt x="686" y="1210"/>
                    <a:pt x="685" y="1175"/>
                  </a:cubicBezTo>
                  <a:close/>
                  <a:moveTo>
                    <a:pt x="662" y="1158"/>
                  </a:moveTo>
                  <a:lnTo>
                    <a:pt x="662" y="1158"/>
                  </a:lnTo>
                  <a:cubicBezTo>
                    <a:pt x="646" y="1155"/>
                    <a:pt x="632" y="1156"/>
                    <a:pt x="617" y="1156"/>
                  </a:cubicBezTo>
                  <a:cubicBezTo>
                    <a:pt x="603" y="1156"/>
                    <a:pt x="588" y="1156"/>
                    <a:pt x="569" y="1154"/>
                  </a:cubicBezTo>
                  <a:cubicBezTo>
                    <a:pt x="582" y="1152"/>
                    <a:pt x="600" y="1152"/>
                    <a:pt x="617" y="1152"/>
                  </a:cubicBezTo>
                  <a:cubicBezTo>
                    <a:pt x="633" y="1152"/>
                    <a:pt x="650" y="1153"/>
                    <a:pt x="661" y="1151"/>
                  </a:cubicBezTo>
                  <a:cubicBezTo>
                    <a:pt x="664" y="1121"/>
                    <a:pt x="661" y="1080"/>
                    <a:pt x="662" y="1053"/>
                  </a:cubicBezTo>
                  <a:cubicBezTo>
                    <a:pt x="670" y="1085"/>
                    <a:pt x="662" y="1116"/>
                    <a:pt x="667" y="1151"/>
                  </a:cubicBezTo>
                  <a:cubicBezTo>
                    <a:pt x="678" y="1153"/>
                    <a:pt x="695" y="1153"/>
                    <a:pt x="711" y="1152"/>
                  </a:cubicBezTo>
                  <a:cubicBezTo>
                    <a:pt x="729" y="1151"/>
                    <a:pt x="746" y="1151"/>
                    <a:pt x="754" y="1155"/>
                  </a:cubicBezTo>
                  <a:cubicBezTo>
                    <a:pt x="718" y="1155"/>
                    <a:pt x="690" y="1155"/>
                    <a:pt x="667" y="1156"/>
                  </a:cubicBezTo>
                  <a:cubicBezTo>
                    <a:pt x="662" y="1192"/>
                    <a:pt x="668" y="1237"/>
                    <a:pt x="664" y="1272"/>
                  </a:cubicBezTo>
                  <a:cubicBezTo>
                    <a:pt x="661" y="1236"/>
                    <a:pt x="662" y="1192"/>
                    <a:pt x="662" y="1158"/>
                  </a:cubicBezTo>
                  <a:close/>
                  <a:moveTo>
                    <a:pt x="618" y="1253"/>
                  </a:moveTo>
                  <a:lnTo>
                    <a:pt x="618" y="1253"/>
                  </a:lnTo>
                  <a:cubicBezTo>
                    <a:pt x="628" y="1254"/>
                    <a:pt x="626" y="1267"/>
                    <a:pt x="638" y="1266"/>
                  </a:cubicBezTo>
                  <a:cubicBezTo>
                    <a:pt x="636" y="1258"/>
                    <a:pt x="627" y="1257"/>
                    <a:pt x="623" y="1250"/>
                  </a:cubicBezTo>
                  <a:cubicBezTo>
                    <a:pt x="626" y="1242"/>
                    <a:pt x="637" y="1241"/>
                    <a:pt x="638" y="1231"/>
                  </a:cubicBezTo>
                  <a:cubicBezTo>
                    <a:pt x="637" y="1229"/>
                    <a:pt x="635" y="1230"/>
                    <a:pt x="633" y="1231"/>
                  </a:cubicBezTo>
                  <a:cubicBezTo>
                    <a:pt x="632" y="1232"/>
                    <a:pt x="630" y="1232"/>
                    <a:pt x="628" y="1231"/>
                  </a:cubicBezTo>
                  <a:cubicBezTo>
                    <a:pt x="625" y="1237"/>
                    <a:pt x="626" y="1246"/>
                    <a:pt x="618" y="1246"/>
                  </a:cubicBezTo>
                  <a:cubicBezTo>
                    <a:pt x="615" y="1243"/>
                    <a:pt x="613" y="1240"/>
                    <a:pt x="613" y="1234"/>
                  </a:cubicBezTo>
                  <a:cubicBezTo>
                    <a:pt x="608" y="1230"/>
                    <a:pt x="598" y="1231"/>
                    <a:pt x="598" y="1223"/>
                  </a:cubicBezTo>
                  <a:cubicBezTo>
                    <a:pt x="601" y="1220"/>
                    <a:pt x="605" y="1216"/>
                    <a:pt x="612" y="1217"/>
                  </a:cubicBezTo>
                  <a:cubicBezTo>
                    <a:pt x="615" y="1214"/>
                    <a:pt x="614" y="1206"/>
                    <a:pt x="618" y="1204"/>
                  </a:cubicBezTo>
                  <a:cubicBezTo>
                    <a:pt x="623" y="1204"/>
                    <a:pt x="625" y="1208"/>
                    <a:pt x="626" y="1212"/>
                  </a:cubicBezTo>
                  <a:cubicBezTo>
                    <a:pt x="628" y="1216"/>
                    <a:pt x="630" y="1220"/>
                    <a:pt x="636" y="1220"/>
                  </a:cubicBezTo>
                  <a:cubicBezTo>
                    <a:pt x="638" y="1213"/>
                    <a:pt x="630" y="1206"/>
                    <a:pt x="623" y="1203"/>
                  </a:cubicBezTo>
                  <a:cubicBezTo>
                    <a:pt x="623" y="1198"/>
                    <a:pt x="626" y="1198"/>
                    <a:pt x="629" y="1199"/>
                  </a:cubicBezTo>
                  <a:cubicBezTo>
                    <a:pt x="631" y="1199"/>
                    <a:pt x="633" y="1200"/>
                    <a:pt x="633" y="1198"/>
                  </a:cubicBezTo>
                  <a:lnTo>
                    <a:pt x="633" y="1195"/>
                  </a:lnTo>
                  <a:cubicBezTo>
                    <a:pt x="632" y="1195"/>
                    <a:pt x="632" y="1196"/>
                    <a:pt x="632" y="1197"/>
                  </a:cubicBezTo>
                  <a:cubicBezTo>
                    <a:pt x="630" y="1194"/>
                    <a:pt x="635" y="1187"/>
                    <a:pt x="636" y="1182"/>
                  </a:cubicBezTo>
                  <a:cubicBezTo>
                    <a:pt x="626" y="1183"/>
                    <a:pt x="625" y="1192"/>
                    <a:pt x="621" y="1197"/>
                  </a:cubicBezTo>
                  <a:cubicBezTo>
                    <a:pt x="611" y="1192"/>
                    <a:pt x="608" y="1182"/>
                    <a:pt x="598" y="1178"/>
                  </a:cubicBezTo>
                  <a:cubicBezTo>
                    <a:pt x="587" y="1180"/>
                    <a:pt x="582" y="1188"/>
                    <a:pt x="577" y="1197"/>
                  </a:cubicBezTo>
                  <a:cubicBezTo>
                    <a:pt x="586" y="1201"/>
                    <a:pt x="592" y="1189"/>
                    <a:pt x="595" y="1182"/>
                  </a:cubicBezTo>
                  <a:lnTo>
                    <a:pt x="600" y="1182"/>
                  </a:lnTo>
                  <a:cubicBezTo>
                    <a:pt x="600" y="1193"/>
                    <a:pt x="609" y="1195"/>
                    <a:pt x="615" y="1200"/>
                  </a:cubicBezTo>
                  <a:cubicBezTo>
                    <a:pt x="608" y="1208"/>
                    <a:pt x="602" y="1216"/>
                    <a:pt x="593" y="1223"/>
                  </a:cubicBezTo>
                  <a:cubicBezTo>
                    <a:pt x="588" y="1221"/>
                    <a:pt x="590" y="1211"/>
                    <a:pt x="585" y="1210"/>
                  </a:cubicBezTo>
                  <a:cubicBezTo>
                    <a:pt x="581" y="1208"/>
                    <a:pt x="580" y="1210"/>
                    <a:pt x="579" y="1212"/>
                  </a:cubicBezTo>
                  <a:cubicBezTo>
                    <a:pt x="579" y="1213"/>
                    <a:pt x="578" y="1214"/>
                    <a:pt x="576" y="1214"/>
                  </a:cubicBezTo>
                  <a:cubicBezTo>
                    <a:pt x="575" y="1201"/>
                    <a:pt x="566" y="1185"/>
                    <a:pt x="573" y="1174"/>
                  </a:cubicBezTo>
                  <a:cubicBezTo>
                    <a:pt x="582" y="1174"/>
                    <a:pt x="591" y="1174"/>
                    <a:pt x="600" y="1174"/>
                  </a:cubicBezTo>
                  <a:cubicBezTo>
                    <a:pt x="615" y="1173"/>
                    <a:pt x="630" y="1173"/>
                    <a:pt x="642" y="1175"/>
                  </a:cubicBezTo>
                  <a:cubicBezTo>
                    <a:pt x="641" y="1210"/>
                    <a:pt x="646" y="1238"/>
                    <a:pt x="642" y="1270"/>
                  </a:cubicBezTo>
                  <a:cubicBezTo>
                    <a:pt x="631" y="1271"/>
                    <a:pt x="622" y="1268"/>
                    <a:pt x="615" y="1265"/>
                  </a:cubicBezTo>
                  <a:cubicBezTo>
                    <a:pt x="615" y="1260"/>
                    <a:pt x="615" y="1255"/>
                    <a:pt x="618" y="1253"/>
                  </a:cubicBezTo>
                  <a:close/>
                  <a:moveTo>
                    <a:pt x="757" y="1056"/>
                  </a:moveTo>
                  <a:lnTo>
                    <a:pt x="757" y="1056"/>
                  </a:lnTo>
                  <a:lnTo>
                    <a:pt x="750" y="1056"/>
                  </a:lnTo>
                  <a:cubicBezTo>
                    <a:pt x="749" y="1059"/>
                    <a:pt x="753" y="1059"/>
                    <a:pt x="751" y="1063"/>
                  </a:cubicBezTo>
                  <a:cubicBezTo>
                    <a:pt x="756" y="1063"/>
                    <a:pt x="758" y="1061"/>
                    <a:pt x="757" y="1056"/>
                  </a:cubicBezTo>
                  <a:close/>
                  <a:moveTo>
                    <a:pt x="750" y="1064"/>
                  </a:moveTo>
                  <a:lnTo>
                    <a:pt x="750" y="1064"/>
                  </a:lnTo>
                  <a:cubicBezTo>
                    <a:pt x="748" y="1068"/>
                    <a:pt x="742" y="1067"/>
                    <a:pt x="739" y="1070"/>
                  </a:cubicBezTo>
                  <a:lnTo>
                    <a:pt x="739" y="1079"/>
                  </a:lnTo>
                  <a:cubicBezTo>
                    <a:pt x="743" y="1078"/>
                    <a:pt x="745" y="1075"/>
                    <a:pt x="750" y="1076"/>
                  </a:cubicBezTo>
                  <a:cubicBezTo>
                    <a:pt x="749" y="1071"/>
                    <a:pt x="752" y="1065"/>
                    <a:pt x="750" y="1064"/>
                  </a:cubicBezTo>
                  <a:close/>
                  <a:moveTo>
                    <a:pt x="639" y="1128"/>
                  </a:moveTo>
                  <a:lnTo>
                    <a:pt x="639" y="1128"/>
                  </a:lnTo>
                  <a:cubicBezTo>
                    <a:pt x="639" y="1122"/>
                    <a:pt x="634" y="1122"/>
                    <a:pt x="635" y="1115"/>
                  </a:cubicBezTo>
                  <a:cubicBezTo>
                    <a:pt x="628" y="1114"/>
                    <a:pt x="624" y="1112"/>
                    <a:pt x="621" y="1108"/>
                  </a:cubicBezTo>
                  <a:cubicBezTo>
                    <a:pt x="625" y="1099"/>
                    <a:pt x="638" y="1098"/>
                    <a:pt x="638" y="1084"/>
                  </a:cubicBezTo>
                  <a:cubicBezTo>
                    <a:pt x="635" y="1079"/>
                    <a:pt x="631" y="1076"/>
                    <a:pt x="632" y="1067"/>
                  </a:cubicBezTo>
                  <a:cubicBezTo>
                    <a:pt x="625" y="1066"/>
                    <a:pt x="617" y="1061"/>
                    <a:pt x="623" y="1054"/>
                  </a:cubicBezTo>
                  <a:cubicBezTo>
                    <a:pt x="620" y="1055"/>
                    <a:pt x="617" y="1055"/>
                    <a:pt x="615" y="1055"/>
                  </a:cubicBezTo>
                  <a:cubicBezTo>
                    <a:pt x="612" y="1054"/>
                    <a:pt x="609" y="1054"/>
                    <a:pt x="606" y="1056"/>
                  </a:cubicBezTo>
                  <a:cubicBezTo>
                    <a:pt x="608" y="1057"/>
                    <a:pt x="613" y="1057"/>
                    <a:pt x="612" y="1061"/>
                  </a:cubicBezTo>
                  <a:cubicBezTo>
                    <a:pt x="606" y="1066"/>
                    <a:pt x="598" y="1069"/>
                    <a:pt x="598" y="1079"/>
                  </a:cubicBezTo>
                  <a:cubicBezTo>
                    <a:pt x="602" y="1078"/>
                    <a:pt x="604" y="1075"/>
                    <a:pt x="610" y="1076"/>
                  </a:cubicBezTo>
                  <a:cubicBezTo>
                    <a:pt x="612" y="1070"/>
                    <a:pt x="611" y="1062"/>
                    <a:pt x="619" y="1063"/>
                  </a:cubicBezTo>
                  <a:cubicBezTo>
                    <a:pt x="623" y="1066"/>
                    <a:pt x="624" y="1072"/>
                    <a:pt x="623" y="1079"/>
                  </a:cubicBezTo>
                  <a:cubicBezTo>
                    <a:pt x="630" y="1079"/>
                    <a:pt x="634" y="1080"/>
                    <a:pt x="635" y="1086"/>
                  </a:cubicBezTo>
                  <a:cubicBezTo>
                    <a:pt x="632" y="1089"/>
                    <a:pt x="630" y="1092"/>
                    <a:pt x="623" y="1092"/>
                  </a:cubicBezTo>
                  <a:cubicBezTo>
                    <a:pt x="620" y="1095"/>
                    <a:pt x="623" y="1103"/>
                    <a:pt x="616" y="1103"/>
                  </a:cubicBezTo>
                  <a:cubicBezTo>
                    <a:pt x="609" y="1099"/>
                    <a:pt x="610" y="1087"/>
                    <a:pt x="598" y="1087"/>
                  </a:cubicBezTo>
                  <a:cubicBezTo>
                    <a:pt x="598" y="1092"/>
                    <a:pt x="600" y="1095"/>
                    <a:pt x="600" y="1100"/>
                  </a:cubicBezTo>
                  <a:cubicBezTo>
                    <a:pt x="605" y="1103"/>
                    <a:pt x="611" y="1103"/>
                    <a:pt x="613" y="1108"/>
                  </a:cubicBezTo>
                  <a:cubicBezTo>
                    <a:pt x="611" y="1111"/>
                    <a:pt x="608" y="1114"/>
                    <a:pt x="602" y="1113"/>
                  </a:cubicBezTo>
                  <a:cubicBezTo>
                    <a:pt x="601" y="1119"/>
                    <a:pt x="600" y="1125"/>
                    <a:pt x="596" y="1128"/>
                  </a:cubicBezTo>
                  <a:cubicBezTo>
                    <a:pt x="594" y="1127"/>
                    <a:pt x="593" y="1126"/>
                    <a:pt x="590" y="1126"/>
                  </a:cubicBezTo>
                  <a:cubicBezTo>
                    <a:pt x="590" y="1121"/>
                    <a:pt x="587" y="1118"/>
                    <a:pt x="586" y="1113"/>
                  </a:cubicBezTo>
                  <a:cubicBezTo>
                    <a:pt x="578" y="1114"/>
                    <a:pt x="573" y="1112"/>
                    <a:pt x="572" y="1106"/>
                  </a:cubicBezTo>
                  <a:cubicBezTo>
                    <a:pt x="573" y="1100"/>
                    <a:pt x="580" y="1100"/>
                    <a:pt x="586" y="1099"/>
                  </a:cubicBezTo>
                  <a:cubicBezTo>
                    <a:pt x="588" y="1093"/>
                    <a:pt x="588" y="1085"/>
                    <a:pt x="596" y="1086"/>
                  </a:cubicBezTo>
                  <a:cubicBezTo>
                    <a:pt x="595" y="1082"/>
                    <a:pt x="598" y="1082"/>
                    <a:pt x="598" y="1079"/>
                  </a:cubicBezTo>
                  <a:cubicBezTo>
                    <a:pt x="587" y="1080"/>
                    <a:pt x="588" y="1070"/>
                    <a:pt x="585" y="1064"/>
                  </a:cubicBezTo>
                  <a:cubicBezTo>
                    <a:pt x="579" y="1065"/>
                    <a:pt x="576" y="1062"/>
                    <a:pt x="574" y="1059"/>
                  </a:cubicBezTo>
                  <a:cubicBezTo>
                    <a:pt x="572" y="1056"/>
                    <a:pt x="569" y="1053"/>
                    <a:pt x="563" y="1054"/>
                  </a:cubicBezTo>
                  <a:cubicBezTo>
                    <a:pt x="569" y="1063"/>
                    <a:pt x="558" y="1063"/>
                    <a:pt x="557" y="1069"/>
                  </a:cubicBezTo>
                  <a:cubicBezTo>
                    <a:pt x="559" y="1071"/>
                    <a:pt x="559" y="1074"/>
                    <a:pt x="562" y="1074"/>
                  </a:cubicBezTo>
                  <a:cubicBezTo>
                    <a:pt x="563" y="1069"/>
                    <a:pt x="565" y="1064"/>
                    <a:pt x="570" y="1063"/>
                  </a:cubicBezTo>
                  <a:cubicBezTo>
                    <a:pt x="574" y="1066"/>
                    <a:pt x="577" y="1069"/>
                    <a:pt x="577" y="1076"/>
                  </a:cubicBezTo>
                  <a:cubicBezTo>
                    <a:pt x="584" y="1075"/>
                    <a:pt x="588" y="1078"/>
                    <a:pt x="590" y="1082"/>
                  </a:cubicBezTo>
                  <a:cubicBezTo>
                    <a:pt x="588" y="1088"/>
                    <a:pt x="581" y="1089"/>
                    <a:pt x="574" y="1090"/>
                  </a:cubicBezTo>
                  <a:cubicBezTo>
                    <a:pt x="573" y="1097"/>
                    <a:pt x="569" y="1101"/>
                    <a:pt x="567" y="1108"/>
                  </a:cubicBezTo>
                  <a:cubicBezTo>
                    <a:pt x="571" y="1112"/>
                    <a:pt x="576" y="1114"/>
                    <a:pt x="576" y="1122"/>
                  </a:cubicBezTo>
                  <a:cubicBezTo>
                    <a:pt x="584" y="1122"/>
                    <a:pt x="588" y="1126"/>
                    <a:pt x="593" y="1129"/>
                  </a:cubicBezTo>
                  <a:cubicBezTo>
                    <a:pt x="609" y="1130"/>
                    <a:pt x="609" y="1115"/>
                    <a:pt x="619" y="1110"/>
                  </a:cubicBezTo>
                  <a:cubicBezTo>
                    <a:pt x="623" y="1112"/>
                    <a:pt x="625" y="1117"/>
                    <a:pt x="625" y="1123"/>
                  </a:cubicBezTo>
                  <a:cubicBezTo>
                    <a:pt x="632" y="1122"/>
                    <a:pt x="636" y="1125"/>
                    <a:pt x="639" y="1128"/>
                  </a:cubicBezTo>
                  <a:close/>
                </a:path>
              </a:pathLst>
            </a:custGeom>
            <a:solidFill>
              <a:srgbClr val="7F7F7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17" name="Freeform 13"/>
            <p:cNvSpPr>
              <a:spLocks/>
            </p:cNvSpPr>
            <p:nvPr userDrawn="1"/>
          </p:nvSpPr>
          <p:spPr bwMode="auto">
            <a:xfrm>
              <a:off x="9649" y="4411"/>
              <a:ext cx="914" cy="278"/>
            </a:xfrm>
            <a:custGeom>
              <a:avLst/>
              <a:gdLst>
                <a:gd name="T0" fmla="*/ 0 w 321"/>
                <a:gd name="T1" fmla="*/ 0 h 97"/>
                <a:gd name="T2" fmla="*/ 0 w 321"/>
                <a:gd name="T3" fmla="*/ 0 h 97"/>
                <a:gd name="T4" fmla="*/ 321 w 321"/>
                <a:gd name="T5" fmla="*/ 0 h 97"/>
                <a:gd name="T6" fmla="*/ 321 w 321"/>
                <a:gd name="T7" fmla="*/ 97 h 97"/>
                <a:gd name="T8" fmla="*/ 0 w 321"/>
                <a:gd name="T9" fmla="*/ 97 h 97"/>
                <a:gd name="T10" fmla="*/ 0 w 321"/>
                <a:gd name="T11" fmla="*/ 0 h 97"/>
              </a:gdLst>
              <a:ahLst/>
              <a:cxnLst>
                <a:cxn ang="0">
                  <a:pos x="T0" y="T1"/>
                </a:cxn>
                <a:cxn ang="0">
                  <a:pos x="T2" y="T3"/>
                </a:cxn>
                <a:cxn ang="0">
                  <a:pos x="T4" y="T5"/>
                </a:cxn>
                <a:cxn ang="0">
                  <a:pos x="T6" y="T7"/>
                </a:cxn>
                <a:cxn ang="0">
                  <a:pos x="T8" y="T9"/>
                </a:cxn>
                <a:cxn ang="0">
                  <a:pos x="T10" y="T11"/>
                </a:cxn>
              </a:cxnLst>
              <a:rect l="0" t="0" r="r" b="b"/>
              <a:pathLst>
                <a:path w="321" h="97">
                  <a:moveTo>
                    <a:pt x="0" y="0"/>
                  </a:moveTo>
                  <a:lnTo>
                    <a:pt x="0" y="0"/>
                  </a:lnTo>
                  <a:lnTo>
                    <a:pt x="321" y="0"/>
                  </a:lnTo>
                  <a:lnTo>
                    <a:pt x="321" y="97"/>
                  </a:lnTo>
                  <a:lnTo>
                    <a:pt x="0" y="97"/>
                  </a:lnTo>
                  <a:lnTo>
                    <a:pt x="0" y="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7" name="Freeform 14"/>
            <p:cNvSpPr>
              <a:spLocks/>
            </p:cNvSpPr>
            <p:nvPr userDrawn="1"/>
          </p:nvSpPr>
          <p:spPr bwMode="auto">
            <a:xfrm>
              <a:off x="2787" y="4411"/>
              <a:ext cx="917" cy="278"/>
            </a:xfrm>
            <a:custGeom>
              <a:avLst/>
              <a:gdLst>
                <a:gd name="T0" fmla="*/ 0 w 322"/>
                <a:gd name="T1" fmla="*/ 0 h 97"/>
                <a:gd name="T2" fmla="*/ 0 w 322"/>
                <a:gd name="T3" fmla="*/ 0 h 97"/>
                <a:gd name="T4" fmla="*/ 322 w 322"/>
                <a:gd name="T5" fmla="*/ 0 h 97"/>
                <a:gd name="T6" fmla="*/ 322 w 322"/>
                <a:gd name="T7" fmla="*/ 97 h 97"/>
                <a:gd name="T8" fmla="*/ 0 w 322"/>
                <a:gd name="T9" fmla="*/ 97 h 97"/>
                <a:gd name="T10" fmla="*/ 0 w 322"/>
                <a:gd name="T11" fmla="*/ 0 h 97"/>
              </a:gdLst>
              <a:ahLst/>
              <a:cxnLst>
                <a:cxn ang="0">
                  <a:pos x="T0" y="T1"/>
                </a:cxn>
                <a:cxn ang="0">
                  <a:pos x="T2" y="T3"/>
                </a:cxn>
                <a:cxn ang="0">
                  <a:pos x="T4" y="T5"/>
                </a:cxn>
                <a:cxn ang="0">
                  <a:pos x="T6" y="T7"/>
                </a:cxn>
                <a:cxn ang="0">
                  <a:pos x="T8" y="T9"/>
                </a:cxn>
                <a:cxn ang="0">
                  <a:pos x="T10" y="T11"/>
                </a:cxn>
              </a:cxnLst>
              <a:rect l="0" t="0" r="r" b="b"/>
              <a:pathLst>
                <a:path w="322" h="97">
                  <a:moveTo>
                    <a:pt x="0" y="0"/>
                  </a:moveTo>
                  <a:lnTo>
                    <a:pt x="0" y="0"/>
                  </a:lnTo>
                  <a:lnTo>
                    <a:pt x="322" y="0"/>
                  </a:lnTo>
                  <a:lnTo>
                    <a:pt x="322" y="97"/>
                  </a:lnTo>
                  <a:lnTo>
                    <a:pt x="0" y="97"/>
                  </a:lnTo>
                  <a:lnTo>
                    <a:pt x="0" y="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8" name="Freeform 15"/>
            <p:cNvSpPr>
              <a:spLocks noEditPoints="1"/>
            </p:cNvSpPr>
            <p:nvPr userDrawn="1"/>
          </p:nvSpPr>
          <p:spPr bwMode="auto">
            <a:xfrm>
              <a:off x="7582" y="4408"/>
              <a:ext cx="1891" cy="284"/>
            </a:xfrm>
            <a:custGeom>
              <a:avLst/>
              <a:gdLst>
                <a:gd name="T0" fmla="*/ 640 w 664"/>
                <a:gd name="T1" fmla="*/ 46 h 99"/>
                <a:gd name="T2" fmla="*/ 629 w 664"/>
                <a:gd name="T3" fmla="*/ 78 h 99"/>
                <a:gd name="T4" fmla="*/ 631 w 664"/>
                <a:gd name="T5" fmla="*/ 20 h 99"/>
                <a:gd name="T6" fmla="*/ 662 w 664"/>
                <a:gd name="T7" fmla="*/ 5 h 99"/>
                <a:gd name="T8" fmla="*/ 577 w 664"/>
                <a:gd name="T9" fmla="*/ 51 h 99"/>
                <a:gd name="T10" fmla="*/ 664 w 664"/>
                <a:gd name="T11" fmla="*/ 92 h 99"/>
                <a:gd name="T12" fmla="*/ 640 w 664"/>
                <a:gd name="T13" fmla="*/ 46 h 99"/>
                <a:gd name="T14" fmla="*/ 547 w 664"/>
                <a:gd name="T15" fmla="*/ 67 h 99"/>
                <a:gd name="T16" fmla="*/ 540 w 664"/>
                <a:gd name="T17" fmla="*/ 57 h 99"/>
                <a:gd name="T18" fmla="*/ 525 w 664"/>
                <a:gd name="T19" fmla="*/ 1 h 99"/>
                <a:gd name="T20" fmla="*/ 491 w 664"/>
                <a:gd name="T21" fmla="*/ 98 h 99"/>
                <a:gd name="T22" fmla="*/ 515 w 664"/>
                <a:gd name="T23" fmla="*/ 61 h 99"/>
                <a:gd name="T24" fmla="*/ 539 w 664"/>
                <a:gd name="T25" fmla="*/ 98 h 99"/>
                <a:gd name="T26" fmla="*/ 547 w 664"/>
                <a:gd name="T27" fmla="*/ 67 h 99"/>
                <a:gd name="T28" fmla="*/ 538 w 664"/>
                <a:gd name="T29" fmla="*/ 32 h 99"/>
                <a:gd name="T30" fmla="*/ 523 w 664"/>
                <a:gd name="T31" fmla="*/ 45 h 99"/>
                <a:gd name="T32" fmla="*/ 515 w 664"/>
                <a:gd name="T33" fmla="*/ 20 h 99"/>
                <a:gd name="T34" fmla="*/ 538 w 664"/>
                <a:gd name="T35" fmla="*/ 32 h 99"/>
                <a:gd name="T36" fmla="*/ 470 w 664"/>
                <a:gd name="T37" fmla="*/ 60 h 99"/>
                <a:gd name="T38" fmla="*/ 447 w 664"/>
                <a:gd name="T39" fmla="*/ 1 h 99"/>
                <a:gd name="T40" fmla="*/ 427 w 664"/>
                <a:gd name="T41" fmla="*/ 80 h 99"/>
                <a:gd name="T42" fmla="*/ 406 w 664"/>
                <a:gd name="T43" fmla="*/ 1 h 99"/>
                <a:gd name="T44" fmla="*/ 382 w 664"/>
                <a:gd name="T45" fmla="*/ 64 h 99"/>
                <a:gd name="T46" fmla="*/ 470 w 664"/>
                <a:gd name="T47" fmla="*/ 60 h 99"/>
                <a:gd name="T48" fmla="*/ 349 w 664"/>
                <a:gd name="T49" fmla="*/ 46 h 99"/>
                <a:gd name="T50" fmla="*/ 364 w 664"/>
                <a:gd name="T51" fmla="*/ 25 h 99"/>
                <a:gd name="T52" fmla="*/ 289 w 664"/>
                <a:gd name="T53" fmla="*/ 1 h 99"/>
                <a:gd name="T54" fmla="*/ 323 w 664"/>
                <a:gd name="T55" fmla="*/ 98 h 99"/>
                <a:gd name="T56" fmla="*/ 349 w 664"/>
                <a:gd name="T57" fmla="*/ 46 h 99"/>
                <a:gd name="T58" fmla="*/ 338 w 664"/>
                <a:gd name="T59" fmla="*/ 28 h 99"/>
                <a:gd name="T60" fmla="*/ 313 w 664"/>
                <a:gd name="T61" fmla="*/ 41 h 99"/>
                <a:gd name="T62" fmla="*/ 323 w 664"/>
                <a:gd name="T63" fmla="*/ 17 h 99"/>
                <a:gd name="T64" fmla="*/ 340 w 664"/>
                <a:gd name="T65" fmla="*/ 68 h 99"/>
                <a:gd name="T66" fmla="*/ 323 w 664"/>
                <a:gd name="T67" fmla="*/ 81 h 99"/>
                <a:gd name="T68" fmla="*/ 313 w 664"/>
                <a:gd name="T69" fmla="*/ 56 h 99"/>
                <a:gd name="T70" fmla="*/ 340 w 664"/>
                <a:gd name="T71" fmla="*/ 68 h 99"/>
                <a:gd name="T72" fmla="*/ 243 w 664"/>
                <a:gd name="T73" fmla="*/ 98 h 99"/>
                <a:gd name="T74" fmla="*/ 267 w 664"/>
                <a:gd name="T75" fmla="*/ 1 h 99"/>
                <a:gd name="T76" fmla="*/ 243 w 664"/>
                <a:gd name="T77" fmla="*/ 98 h 99"/>
                <a:gd name="T78" fmla="*/ 165 w 664"/>
                <a:gd name="T79" fmla="*/ 98 h 99"/>
                <a:gd name="T80" fmla="*/ 224 w 664"/>
                <a:gd name="T81" fmla="*/ 79 h 99"/>
                <a:gd name="T82" fmla="*/ 189 w 664"/>
                <a:gd name="T83" fmla="*/ 57 h 99"/>
                <a:gd name="T84" fmla="*/ 222 w 664"/>
                <a:gd name="T85" fmla="*/ 39 h 99"/>
                <a:gd name="T86" fmla="*/ 189 w 664"/>
                <a:gd name="T87" fmla="*/ 20 h 99"/>
                <a:gd name="T88" fmla="*/ 224 w 664"/>
                <a:gd name="T89" fmla="*/ 1 h 99"/>
                <a:gd name="T90" fmla="*/ 165 w 664"/>
                <a:gd name="T91" fmla="*/ 98 h 99"/>
                <a:gd name="T92" fmla="*/ 130 w 664"/>
                <a:gd name="T93" fmla="*/ 67 h 99"/>
                <a:gd name="T94" fmla="*/ 123 w 664"/>
                <a:gd name="T95" fmla="*/ 57 h 99"/>
                <a:gd name="T96" fmla="*/ 109 w 664"/>
                <a:gd name="T97" fmla="*/ 1 h 99"/>
                <a:gd name="T98" fmla="*/ 74 w 664"/>
                <a:gd name="T99" fmla="*/ 98 h 99"/>
                <a:gd name="T100" fmla="*/ 98 w 664"/>
                <a:gd name="T101" fmla="*/ 61 h 99"/>
                <a:gd name="T102" fmla="*/ 123 w 664"/>
                <a:gd name="T103" fmla="*/ 98 h 99"/>
                <a:gd name="T104" fmla="*/ 130 w 664"/>
                <a:gd name="T105" fmla="*/ 67 h 99"/>
                <a:gd name="T106" fmla="*/ 121 w 664"/>
                <a:gd name="T107" fmla="*/ 32 h 99"/>
                <a:gd name="T108" fmla="*/ 106 w 664"/>
                <a:gd name="T109" fmla="*/ 45 h 99"/>
                <a:gd name="T110" fmla="*/ 98 w 664"/>
                <a:gd name="T111" fmla="*/ 20 h 99"/>
                <a:gd name="T112" fmla="*/ 121 w 664"/>
                <a:gd name="T113" fmla="*/ 32 h 99"/>
                <a:gd name="T114" fmla="*/ 24 w 664"/>
                <a:gd name="T115" fmla="*/ 20 h 99"/>
                <a:gd name="T116" fmla="*/ 58 w 664"/>
                <a:gd name="T117" fmla="*/ 1 h 99"/>
                <a:gd name="T118" fmla="*/ 0 w 664"/>
                <a:gd name="T119" fmla="*/ 98 h 99"/>
                <a:gd name="T120" fmla="*/ 24 w 664"/>
                <a:gd name="T121" fmla="*/ 59 h 99"/>
                <a:gd name="T122" fmla="*/ 56 w 664"/>
                <a:gd name="T123" fmla="*/ 41 h 99"/>
                <a:gd name="T124" fmla="*/ 24 w 664"/>
                <a:gd name="T125"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4" h="99">
                  <a:moveTo>
                    <a:pt x="640" y="46"/>
                  </a:moveTo>
                  <a:lnTo>
                    <a:pt x="640" y="46"/>
                  </a:lnTo>
                  <a:lnTo>
                    <a:pt x="640" y="77"/>
                  </a:lnTo>
                  <a:cubicBezTo>
                    <a:pt x="637" y="78"/>
                    <a:pt x="633" y="78"/>
                    <a:pt x="629" y="78"/>
                  </a:cubicBezTo>
                  <a:cubicBezTo>
                    <a:pt x="613" y="78"/>
                    <a:pt x="602" y="68"/>
                    <a:pt x="602" y="50"/>
                  </a:cubicBezTo>
                  <a:cubicBezTo>
                    <a:pt x="602" y="30"/>
                    <a:pt x="615" y="20"/>
                    <a:pt x="631" y="20"/>
                  </a:cubicBezTo>
                  <a:cubicBezTo>
                    <a:pt x="641" y="20"/>
                    <a:pt x="649" y="22"/>
                    <a:pt x="658" y="25"/>
                  </a:cubicBezTo>
                  <a:lnTo>
                    <a:pt x="662" y="5"/>
                  </a:lnTo>
                  <a:cubicBezTo>
                    <a:pt x="652" y="1"/>
                    <a:pt x="641" y="0"/>
                    <a:pt x="631" y="0"/>
                  </a:cubicBezTo>
                  <a:cubicBezTo>
                    <a:pt x="597" y="0"/>
                    <a:pt x="577" y="23"/>
                    <a:pt x="577" y="51"/>
                  </a:cubicBezTo>
                  <a:cubicBezTo>
                    <a:pt x="577" y="83"/>
                    <a:pt x="598" y="99"/>
                    <a:pt x="627" y="99"/>
                  </a:cubicBezTo>
                  <a:cubicBezTo>
                    <a:pt x="640" y="99"/>
                    <a:pt x="653" y="97"/>
                    <a:pt x="664" y="92"/>
                  </a:cubicBezTo>
                  <a:lnTo>
                    <a:pt x="664" y="46"/>
                  </a:lnTo>
                  <a:lnTo>
                    <a:pt x="640" y="46"/>
                  </a:lnTo>
                  <a:lnTo>
                    <a:pt x="640" y="46"/>
                  </a:lnTo>
                  <a:close/>
                  <a:moveTo>
                    <a:pt x="547" y="67"/>
                  </a:moveTo>
                  <a:lnTo>
                    <a:pt x="547" y="67"/>
                  </a:lnTo>
                  <a:cubicBezTo>
                    <a:pt x="544" y="63"/>
                    <a:pt x="542" y="59"/>
                    <a:pt x="540" y="57"/>
                  </a:cubicBezTo>
                  <a:cubicBezTo>
                    <a:pt x="554" y="53"/>
                    <a:pt x="563" y="44"/>
                    <a:pt x="563" y="29"/>
                  </a:cubicBezTo>
                  <a:cubicBezTo>
                    <a:pt x="563" y="10"/>
                    <a:pt x="549" y="1"/>
                    <a:pt x="525" y="1"/>
                  </a:cubicBezTo>
                  <a:cubicBezTo>
                    <a:pt x="513" y="1"/>
                    <a:pt x="498" y="2"/>
                    <a:pt x="491" y="2"/>
                  </a:cubicBezTo>
                  <a:lnTo>
                    <a:pt x="491" y="98"/>
                  </a:lnTo>
                  <a:lnTo>
                    <a:pt x="515" y="98"/>
                  </a:lnTo>
                  <a:lnTo>
                    <a:pt x="515" y="61"/>
                  </a:lnTo>
                  <a:lnTo>
                    <a:pt x="515" y="61"/>
                  </a:lnTo>
                  <a:lnTo>
                    <a:pt x="539" y="98"/>
                  </a:lnTo>
                  <a:lnTo>
                    <a:pt x="568" y="98"/>
                  </a:lnTo>
                  <a:lnTo>
                    <a:pt x="547" y="67"/>
                  </a:lnTo>
                  <a:lnTo>
                    <a:pt x="547" y="67"/>
                  </a:lnTo>
                  <a:close/>
                  <a:moveTo>
                    <a:pt x="538" y="32"/>
                  </a:moveTo>
                  <a:lnTo>
                    <a:pt x="538" y="32"/>
                  </a:lnTo>
                  <a:cubicBezTo>
                    <a:pt x="538" y="40"/>
                    <a:pt x="532" y="45"/>
                    <a:pt x="523" y="45"/>
                  </a:cubicBezTo>
                  <a:cubicBezTo>
                    <a:pt x="520" y="45"/>
                    <a:pt x="517" y="45"/>
                    <a:pt x="515" y="45"/>
                  </a:cubicBezTo>
                  <a:lnTo>
                    <a:pt x="515" y="20"/>
                  </a:lnTo>
                  <a:cubicBezTo>
                    <a:pt x="517" y="20"/>
                    <a:pt x="519" y="20"/>
                    <a:pt x="522" y="20"/>
                  </a:cubicBezTo>
                  <a:cubicBezTo>
                    <a:pt x="532" y="20"/>
                    <a:pt x="538" y="24"/>
                    <a:pt x="538" y="32"/>
                  </a:cubicBezTo>
                  <a:close/>
                  <a:moveTo>
                    <a:pt x="470" y="60"/>
                  </a:moveTo>
                  <a:lnTo>
                    <a:pt x="470" y="60"/>
                  </a:lnTo>
                  <a:lnTo>
                    <a:pt x="470" y="1"/>
                  </a:lnTo>
                  <a:lnTo>
                    <a:pt x="447" y="1"/>
                  </a:lnTo>
                  <a:lnTo>
                    <a:pt x="447" y="57"/>
                  </a:lnTo>
                  <a:cubicBezTo>
                    <a:pt x="447" y="71"/>
                    <a:pt x="441" y="80"/>
                    <a:pt x="427" y="80"/>
                  </a:cubicBezTo>
                  <a:cubicBezTo>
                    <a:pt x="413" y="80"/>
                    <a:pt x="406" y="73"/>
                    <a:pt x="406" y="58"/>
                  </a:cubicBezTo>
                  <a:lnTo>
                    <a:pt x="406" y="1"/>
                  </a:lnTo>
                  <a:lnTo>
                    <a:pt x="382" y="1"/>
                  </a:lnTo>
                  <a:lnTo>
                    <a:pt x="382" y="64"/>
                  </a:lnTo>
                  <a:cubicBezTo>
                    <a:pt x="382" y="86"/>
                    <a:pt x="396" y="99"/>
                    <a:pt x="425" y="99"/>
                  </a:cubicBezTo>
                  <a:cubicBezTo>
                    <a:pt x="457" y="99"/>
                    <a:pt x="470" y="82"/>
                    <a:pt x="470" y="60"/>
                  </a:cubicBezTo>
                  <a:close/>
                  <a:moveTo>
                    <a:pt x="349" y="46"/>
                  </a:moveTo>
                  <a:lnTo>
                    <a:pt x="349" y="46"/>
                  </a:lnTo>
                  <a:lnTo>
                    <a:pt x="349" y="46"/>
                  </a:lnTo>
                  <a:cubicBezTo>
                    <a:pt x="359" y="42"/>
                    <a:pt x="364" y="34"/>
                    <a:pt x="364" y="25"/>
                  </a:cubicBezTo>
                  <a:cubicBezTo>
                    <a:pt x="364" y="10"/>
                    <a:pt x="353" y="1"/>
                    <a:pt x="327" y="1"/>
                  </a:cubicBezTo>
                  <a:cubicBezTo>
                    <a:pt x="315" y="1"/>
                    <a:pt x="299" y="1"/>
                    <a:pt x="289" y="1"/>
                  </a:cubicBezTo>
                  <a:lnTo>
                    <a:pt x="289" y="98"/>
                  </a:lnTo>
                  <a:cubicBezTo>
                    <a:pt x="304" y="98"/>
                    <a:pt x="316" y="98"/>
                    <a:pt x="323" y="98"/>
                  </a:cubicBezTo>
                  <a:cubicBezTo>
                    <a:pt x="355" y="98"/>
                    <a:pt x="365" y="82"/>
                    <a:pt x="365" y="68"/>
                  </a:cubicBezTo>
                  <a:cubicBezTo>
                    <a:pt x="365" y="57"/>
                    <a:pt x="360" y="49"/>
                    <a:pt x="349" y="46"/>
                  </a:cubicBezTo>
                  <a:close/>
                  <a:moveTo>
                    <a:pt x="338" y="28"/>
                  </a:moveTo>
                  <a:lnTo>
                    <a:pt x="338" y="28"/>
                  </a:lnTo>
                  <a:cubicBezTo>
                    <a:pt x="338" y="37"/>
                    <a:pt x="331" y="41"/>
                    <a:pt x="320" y="41"/>
                  </a:cubicBezTo>
                  <a:cubicBezTo>
                    <a:pt x="318" y="41"/>
                    <a:pt x="315" y="41"/>
                    <a:pt x="313" y="41"/>
                  </a:cubicBezTo>
                  <a:lnTo>
                    <a:pt x="313" y="18"/>
                  </a:lnTo>
                  <a:cubicBezTo>
                    <a:pt x="316" y="18"/>
                    <a:pt x="320" y="17"/>
                    <a:pt x="323" y="17"/>
                  </a:cubicBezTo>
                  <a:cubicBezTo>
                    <a:pt x="335" y="17"/>
                    <a:pt x="338" y="22"/>
                    <a:pt x="338" y="28"/>
                  </a:cubicBezTo>
                  <a:close/>
                  <a:moveTo>
                    <a:pt x="340" y="68"/>
                  </a:moveTo>
                  <a:lnTo>
                    <a:pt x="340" y="68"/>
                  </a:lnTo>
                  <a:cubicBezTo>
                    <a:pt x="340" y="76"/>
                    <a:pt x="335" y="81"/>
                    <a:pt x="323" y="81"/>
                  </a:cubicBezTo>
                  <a:cubicBezTo>
                    <a:pt x="319" y="81"/>
                    <a:pt x="315" y="81"/>
                    <a:pt x="313" y="80"/>
                  </a:cubicBezTo>
                  <a:lnTo>
                    <a:pt x="313" y="56"/>
                  </a:lnTo>
                  <a:cubicBezTo>
                    <a:pt x="315" y="56"/>
                    <a:pt x="319" y="56"/>
                    <a:pt x="321" y="56"/>
                  </a:cubicBezTo>
                  <a:cubicBezTo>
                    <a:pt x="333" y="56"/>
                    <a:pt x="340" y="59"/>
                    <a:pt x="340" y="68"/>
                  </a:cubicBezTo>
                  <a:close/>
                  <a:moveTo>
                    <a:pt x="243" y="98"/>
                  </a:moveTo>
                  <a:lnTo>
                    <a:pt x="243" y="98"/>
                  </a:lnTo>
                  <a:lnTo>
                    <a:pt x="267" y="98"/>
                  </a:lnTo>
                  <a:lnTo>
                    <a:pt x="267" y="1"/>
                  </a:lnTo>
                  <a:lnTo>
                    <a:pt x="243" y="1"/>
                  </a:lnTo>
                  <a:lnTo>
                    <a:pt x="243" y="98"/>
                  </a:lnTo>
                  <a:close/>
                  <a:moveTo>
                    <a:pt x="165" y="98"/>
                  </a:moveTo>
                  <a:lnTo>
                    <a:pt x="165" y="98"/>
                  </a:lnTo>
                  <a:lnTo>
                    <a:pt x="224" y="98"/>
                  </a:lnTo>
                  <a:lnTo>
                    <a:pt x="224" y="79"/>
                  </a:lnTo>
                  <a:lnTo>
                    <a:pt x="189" y="79"/>
                  </a:lnTo>
                  <a:lnTo>
                    <a:pt x="189" y="57"/>
                  </a:lnTo>
                  <a:lnTo>
                    <a:pt x="222" y="57"/>
                  </a:lnTo>
                  <a:lnTo>
                    <a:pt x="222" y="39"/>
                  </a:lnTo>
                  <a:lnTo>
                    <a:pt x="189" y="39"/>
                  </a:lnTo>
                  <a:lnTo>
                    <a:pt x="189" y="20"/>
                  </a:lnTo>
                  <a:lnTo>
                    <a:pt x="224" y="20"/>
                  </a:lnTo>
                  <a:lnTo>
                    <a:pt x="224" y="1"/>
                  </a:lnTo>
                  <a:lnTo>
                    <a:pt x="165" y="1"/>
                  </a:lnTo>
                  <a:lnTo>
                    <a:pt x="165" y="98"/>
                  </a:lnTo>
                  <a:lnTo>
                    <a:pt x="165" y="98"/>
                  </a:lnTo>
                  <a:close/>
                  <a:moveTo>
                    <a:pt x="130" y="67"/>
                  </a:moveTo>
                  <a:lnTo>
                    <a:pt x="130" y="67"/>
                  </a:lnTo>
                  <a:cubicBezTo>
                    <a:pt x="128" y="63"/>
                    <a:pt x="125" y="59"/>
                    <a:pt x="123" y="57"/>
                  </a:cubicBezTo>
                  <a:cubicBezTo>
                    <a:pt x="137" y="53"/>
                    <a:pt x="146" y="44"/>
                    <a:pt x="146" y="29"/>
                  </a:cubicBezTo>
                  <a:cubicBezTo>
                    <a:pt x="146" y="10"/>
                    <a:pt x="132" y="1"/>
                    <a:pt x="109" y="1"/>
                  </a:cubicBezTo>
                  <a:cubicBezTo>
                    <a:pt x="96" y="1"/>
                    <a:pt x="82" y="2"/>
                    <a:pt x="74" y="2"/>
                  </a:cubicBezTo>
                  <a:lnTo>
                    <a:pt x="74" y="98"/>
                  </a:lnTo>
                  <a:lnTo>
                    <a:pt x="98" y="98"/>
                  </a:lnTo>
                  <a:lnTo>
                    <a:pt x="98" y="61"/>
                  </a:lnTo>
                  <a:lnTo>
                    <a:pt x="99" y="61"/>
                  </a:lnTo>
                  <a:lnTo>
                    <a:pt x="123" y="98"/>
                  </a:lnTo>
                  <a:lnTo>
                    <a:pt x="152" y="98"/>
                  </a:lnTo>
                  <a:lnTo>
                    <a:pt x="130" y="67"/>
                  </a:lnTo>
                  <a:lnTo>
                    <a:pt x="130" y="67"/>
                  </a:lnTo>
                  <a:close/>
                  <a:moveTo>
                    <a:pt x="121" y="32"/>
                  </a:moveTo>
                  <a:lnTo>
                    <a:pt x="121" y="32"/>
                  </a:lnTo>
                  <a:cubicBezTo>
                    <a:pt x="121" y="40"/>
                    <a:pt x="115" y="45"/>
                    <a:pt x="106" y="45"/>
                  </a:cubicBezTo>
                  <a:cubicBezTo>
                    <a:pt x="103" y="45"/>
                    <a:pt x="100" y="45"/>
                    <a:pt x="98" y="45"/>
                  </a:cubicBezTo>
                  <a:lnTo>
                    <a:pt x="98" y="20"/>
                  </a:lnTo>
                  <a:cubicBezTo>
                    <a:pt x="100" y="20"/>
                    <a:pt x="103" y="20"/>
                    <a:pt x="105" y="20"/>
                  </a:cubicBezTo>
                  <a:cubicBezTo>
                    <a:pt x="115" y="20"/>
                    <a:pt x="121" y="24"/>
                    <a:pt x="121" y="32"/>
                  </a:cubicBezTo>
                  <a:close/>
                  <a:moveTo>
                    <a:pt x="24" y="20"/>
                  </a:moveTo>
                  <a:lnTo>
                    <a:pt x="24" y="20"/>
                  </a:lnTo>
                  <a:lnTo>
                    <a:pt x="58" y="20"/>
                  </a:lnTo>
                  <a:lnTo>
                    <a:pt x="58" y="1"/>
                  </a:lnTo>
                  <a:lnTo>
                    <a:pt x="0" y="1"/>
                  </a:lnTo>
                  <a:lnTo>
                    <a:pt x="0" y="98"/>
                  </a:lnTo>
                  <a:lnTo>
                    <a:pt x="24" y="98"/>
                  </a:lnTo>
                  <a:lnTo>
                    <a:pt x="24" y="59"/>
                  </a:lnTo>
                  <a:lnTo>
                    <a:pt x="56" y="59"/>
                  </a:lnTo>
                  <a:lnTo>
                    <a:pt x="56" y="41"/>
                  </a:lnTo>
                  <a:lnTo>
                    <a:pt x="24" y="41"/>
                  </a:lnTo>
                  <a:lnTo>
                    <a:pt x="24" y="2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9" name="Freeform 16"/>
            <p:cNvSpPr>
              <a:spLocks noEditPoints="1"/>
            </p:cNvSpPr>
            <p:nvPr userDrawn="1"/>
          </p:nvSpPr>
          <p:spPr bwMode="auto">
            <a:xfrm>
              <a:off x="3840" y="3637"/>
              <a:ext cx="5673" cy="568"/>
            </a:xfrm>
            <a:custGeom>
              <a:avLst/>
              <a:gdLst>
                <a:gd name="T0" fmla="*/ 1942 w 1992"/>
                <a:gd name="T1" fmla="*/ 38 h 198"/>
                <a:gd name="T2" fmla="*/ 1944 w 1992"/>
                <a:gd name="T3" fmla="*/ 0 h 198"/>
                <a:gd name="T4" fmla="*/ 1911 w 1992"/>
                <a:gd name="T5" fmla="*/ 159 h 198"/>
                <a:gd name="T6" fmla="*/ 1907 w 1992"/>
                <a:gd name="T7" fmla="*/ 198 h 198"/>
                <a:gd name="T8" fmla="*/ 1793 w 1992"/>
                <a:gd name="T9" fmla="*/ 44 h 198"/>
                <a:gd name="T10" fmla="*/ 1843 w 1992"/>
                <a:gd name="T11" fmla="*/ 4 h 198"/>
                <a:gd name="T12" fmla="*/ 1746 w 1992"/>
                <a:gd name="T13" fmla="*/ 44 h 198"/>
                <a:gd name="T14" fmla="*/ 1793 w 1992"/>
                <a:gd name="T15" fmla="*/ 44 h 198"/>
                <a:gd name="T16" fmla="*/ 1679 w 1992"/>
                <a:gd name="T17" fmla="*/ 26 h 198"/>
                <a:gd name="T18" fmla="*/ 1654 w 1992"/>
                <a:gd name="T19" fmla="*/ 51 h 198"/>
                <a:gd name="T20" fmla="*/ 1677 w 1992"/>
                <a:gd name="T21" fmla="*/ 194 h 198"/>
                <a:gd name="T22" fmla="*/ 1480 w 1992"/>
                <a:gd name="T23" fmla="*/ 194 h 198"/>
                <a:gd name="T24" fmla="*/ 1613 w 1992"/>
                <a:gd name="T25" fmla="*/ 161 h 198"/>
                <a:gd name="T26" fmla="*/ 1677 w 1992"/>
                <a:gd name="T27" fmla="*/ 194 h 198"/>
                <a:gd name="T28" fmla="*/ 1551 w 1992"/>
                <a:gd name="T29" fmla="*/ 127 h 198"/>
                <a:gd name="T30" fmla="*/ 1576 w 1992"/>
                <a:gd name="T31" fmla="*/ 54 h 198"/>
                <a:gd name="T32" fmla="*/ 1602 w 1992"/>
                <a:gd name="T33" fmla="*/ 127 h 198"/>
                <a:gd name="T34" fmla="*/ 1504 w 1992"/>
                <a:gd name="T35" fmla="*/ 0 h 198"/>
                <a:gd name="T36" fmla="*/ 1529 w 1992"/>
                <a:gd name="T37" fmla="*/ 26 h 198"/>
                <a:gd name="T38" fmla="*/ 1462 w 1992"/>
                <a:gd name="T39" fmla="*/ 44 h 198"/>
                <a:gd name="T40" fmla="*/ 1315 w 1992"/>
                <a:gd name="T41" fmla="*/ 44 h 198"/>
                <a:gd name="T42" fmla="*/ 1412 w 1992"/>
                <a:gd name="T43" fmla="*/ 194 h 198"/>
                <a:gd name="T44" fmla="*/ 1238 w 1992"/>
                <a:gd name="T45" fmla="*/ 194 h 198"/>
                <a:gd name="T46" fmla="*/ 1285 w 1992"/>
                <a:gd name="T47" fmla="*/ 4 h 198"/>
                <a:gd name="T48" fmla="*/ 1200 w 1992"/>
                <a:gd name="T49" fmla="*/ 131 h 198"/>
                <a:gd name="T50" fmla="*/ 1150 w 1992"/>
                <a:gd name="T51" fmla="*/ 38 h 198"/>
                <a:gd name="T52" fmla="*/ 1152 w 1992"/>
                <a:gd name="T53" fmla="*/ 0 h 198"/>
                <a:gd name="T54" fmla="*/ 1119 w 1992"/>
                <a:gd name="T55" fmla="*/ 159 h 198"/>
                <a:gd name="T56" fmla="*/ 1115 w 1992"/>
                <a:gd name="T57" fmla="*/ 198 h 198"/>
                <a:gd name="T58" fmla="*/ 1009 w 1992"/>
                <a:gd name="T59" fmla="*/ 133 h 198"/>
                <a:gd name="T60" fmla="*/ 967 w 1992"/>
                <a:gd name="T61" fmla="*/ 3 h 198"/>
                <a:gd name="T62" fmla="*/ 945 w 1992"/>
                <a:gd name="T63" fmla="*/ 194 h 198"/>
                <a:gd name="T64" fmla="*/ 994 w 1992"/>
                <a:gd name="T65" fmla="*/ 194 h 198"/>
                <a:gd name="T66" fmla="*/ 1009 w 1992"/>
                <a:gd name="T67" fmla="*/ 133 h 198"/>
                <a:gd name="T68" fmla="*/ 961 w 1992"/>
                <a:gd name="T69" fmla="*/ 89 h 198"/>
                <a:gd name="T70" fmla="*/ 960 w 1992"/>
                <a:gd name="T71" fmla="*/ 39 h 198"/>
                <a:gd name="T72" fmla="*/ 739 w 1992"/>
                <a:gd name="T73" fmla="*/ 194 h 198"/>
                <a:gd name="T74" fmla="*/ 786 w 1992"/>
                <a:gd name="T75" fmla="*/ 156 h 198"/>
                <a:gd name="T76" fmla="*/ 852 w 1992"/>
                <a:gd name="T77" fmla="*/ 79 h 198"/>
                <a:gd name="T78" fmla="*/ 856 w 1992"/>
                <a:gd name="T79" fmla="*/ 41 h 198"/>
                <a:gd name="T80" fmla="*/ 739 w 1992"/>
                <a:gd name="T81" fmla="*/ 194 h 198"/>
                <a:gd name="T82" fmla="*/ 644 w 1992"/>
                <a:gd name="T83" fmla="*/ 194 h 198"/>
                <a:gd name="T84" fmla="*/ 633 w 1992"/>
                <a:gd name="T85" fmla="*/ 92 h 198"/>
                <a:gd name="T86" fmla="*/ 602 w 1992"/>
                <a:gd name="T87" fmla="*/ 92 h 198"/>
                <a:gd name="T88" fmla="*/ 589 w 1992"/>
                <a:gd name="T89" fmla="*/ 194 h 198"/>
                <a:gd name="T90" fmla="*/ 446 w 1992"/>
                <a:gd name="T91" fmla="*/ 194 h 198"/>
                <a:gd name="T92" fmla="*/ 494 w 1992"/>
                <a:gd name="T93" fmla="*/ 4 h 198"/>
                <a:gd name="T94" fmla="*/ 335 w 1992"/>
                <a:gd name="T95" fmla="*/ 194 h 198"/>
                <a:gd name="T96" fmla="*/ 398 w 1992"/>
                <a:gd name="T97" fmla="*/ 4 h 198"/>
                <a:gd name="T98" fmla="*/ 354 w 1992"/>
                <a:gd name="T99" fmla="*/ 131 h 198"/>
                <a:gd name="T100" fmla="*/ 278 w 1992"/>
                <a:gd name="T101" fmla="*/ 4 h 198"/>
                <a:gd name="T102" fmla="*/ 261 w 1992"/>
                <a:gd name="T103" fmla="*/ 194 h 198"/>
                <a:gd name="T104" fmla="*/ 260 w 1992"/>
                <a:gd name="T105" fmla="*/ 67 h 198"/>
                <a:gd name="T106" fmla="*/ 335 w 1992"/>
                <a:gd name="T107" fmla="*/ 194 h 198"/>
                <a:gd name="T108" fmla="*/ 174 w 1992"/>
                <a:gd name="T109" fmla="*/ 4 h 198"/>
                <a:gd name="T110" fmla="*/ 87 w 1992"/>
                <a:gd name="T111" fmla="*/ 158 h 198"/>
                <a:gd name="T112" fmla="*/ 0 w 1992"/>
                <a:gd name="T113" fmla="*/ 4 h 198"/>
                <a:gd name="T114" fmla="*/ 174 w 1992"/>
                <a:gd name="T115" fmla="*/ 12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2" h="198">
                  <a:moveTo>
                    <a:pt x="1914" y="57"/>
                  </a:moveTo>
                  <a:lnTo>
                    <a:pt x="1914" y="57"/>
                  </a:lnTo>
                  <a:cubicBezTo>
                    <a:pt x="1914" y="46"/>
                    <a:pt x="1922" y="38"/>
                    <a:pt x="1942" y="38"/>
                  </a:cubicBezTo>
                  <a:cubicBezTo>
                    <a:pt x="1953" y="38"/>
                    <a:pt x="1967" y="40"/>
                    <a:pt x="1977" y="43"/>
                  </a:cubicBezTo>
                  <a:lnTo>
                    <a:pt x="1979" y="3"/>
                  </a:lnTo>
                  <a:cubicBezTo>
                    <a:pt x="1968" y="2"/>
                    <a:pt x="1954" y="0"/>
                    <a:pt x="1944" y="0"/>
                  </a:cubicBezTo>
                  <a:cubicBezTo>
                    <a:pt x="1892" y="0"/>
                    <a:pt x="1864" y="25"/>
                    <a:pt x="1864" y="63"/>
                  </a:cubicBezTo>
                  <a:cubicBezTo>
                    <a:pt x="1864" y="125"/>
                    <a:pt x="1940" y="108"/>
                    <a:pt x="1940" y="137"/>
                  </a:cubicBezTo>
                  <a:cubicBezTo>
                    <a:pt x="1940" y="152"/>
                    <a:pt x="1927" y="159"/>
                    <a:pt x="1911" y="159"/>
                  </a:cubicBezTo>
                  <a:cubicBezTo>
                    <a:pt x="1896" y="159"/>
                    <a:pt x="1882" y="156"/>
                    <a:pt x="1871" y="152"/>
                  </a:cubicBezTo>
                  <a:lnTo>
                    <a:pt x="1869" y="193"/>
                  </a:lnTo>
                  <a:cubicBezTo>
                    <a:pt x="1880" y="196"/>
                    <a:pt x="1895" y="198"/>
                    <a:pt x="1907" y="198"/>
                  </a:cubicBezTo>
                  <a:cubicBezTo>
                    <a:pt x="1960" y="198"/>
                    <a:pt x="1992" y="171"/>
                    <a:pt x="1992" y="131"/>
                  </a:cubicBezTo>
                  <a:cubicBezTo>
                    <a:pt x="1992" y="73"/>
                    <a:pt x="1914" y="84"/>
                    <a:pt x="1914" y="57"/>
                  </a:cubicBezTo>
                  <a:close/>
                  <a:moveTo>
                    <a:pt x="1793" y="44"/>
                  </a:moveTo>
                  <a:lnTo>
                    <a:pt x="1793" y="44"/>
                  </a:lnTo>
                  <a:lnTo>
                    <a:pt x="1843" y="44"/>
                  </a:lnTo>
                  <a:lnTo>
                    <a:pt x="1843" y="4"/>
                  </a:lnTo>
                  <a:lnTo>
                    <a:pt x="1696" y="4"/>
                  </a:lnTo>
                  <a:lnTo>
                    <a:pt x="1696" y="44"/>
                  </a:lnTo>
                  <a:lnTo>
                    <a:pt x="1746" y="44"/>
                  </a:lnTo>
                  <a:lnTo>
                    <a:pt x="1746" y="194"/>
                  </a:lnTo>
                  <a:lnTo>
                    <a:pt x="1793" y="194"/>
                  </a:lnTo>
                  <a:lnTo>
                    <a:pt x="1793" y="44"/>
                  </a:lnTo>
                  <a:lnTo>
                    <a:pt x="1793" y="44"/>
                  </a:lnTo>
                  <a:close/>
                  <a:moveTo>
                    <a:pt x="1679" y="26"/>
                  </a:moveTo>
                  <a:lnTo>
                    <a:pt x="1679" y="26"/>
                  </a:lnTo>
                  <a:cubicBezTo>
                    <a:pt x="1679" y="12"/>
                    <a:pt x="1668" y="0"/>
                    <a:pt x="1654" y="0"/>
                  </a:cubicBezTo>
                  <a:cubicBezTo>
                    <a:pt x="1640" y="0"/>
                    <a:pt x="1629" y="12"/>
                    <a:pt x="1629" y="26"/>
                  </a:cubicBezTo>
                  <a:cubicBezTo>
                    <a:pt x="1629" y="40"/>
                    <a:pt x="1640" y="51"/>
                    <a:pt x="1654" y="51"/>
                  </a:cubicBezTo>
                  <a:cubicBezTo>
                    <a:pt x="1668" y="51"/>
                    <a:pt x="1679" y="40"/>
                    <a:pt x="1679" y="26"/>
                  </a:cubicBezTo>
                  <a:close/>
                  <a:moveTo>
                    <a:pt x="1677" y="194"/>
                  </a:moveTo>
                  <a:lnTo>
                    <a:pt x="1677" y="194"/>
                  </a:lnTo>
                  <a:lnTo>
                    <a:pt x="1607" y="4"/>
                  </a:lnTo>
                  <a:lnTo>
                    <a:pt x="1551" y="4"/>
                  </a:lnTo>
                  <a:lnTo>
                    <a:pt x="1480" y="194"/>
                  </a:lnTo>
                  <a:lnTo>
                    <a:pt x="1528" y="194"/>
                  </a:lnTo>
                  <a:lnTo>
                    <a:pt x="1540" y="161"/>
                  </a:lnTo>
                  <a:lnTo>
                    <a:pt x="1613" y="161"/>
                  </a:lnTo>
                  <a:lnTo>
                    <a:pt x="1625" y="194"/>
                  </a:lnTo>
                  <a:lnTo>
                    <a:pt x="1677" y="194"/>
                  </a:lnTo>
                  <a:lnTo>
                    <a:pt x="1677" y="194"/>
                  </a:lnTo>
                  <a:close/>
                  <a:moveTo>
                    <a:pt x="1602" y="127"/>
                  </a:moveTo>
                  <a:lnTo>
                    <a:pt x="1602" y="127"/>
                  </a:lnTo>
                  <a:lnTo>
                    <a:pt x="1551" y="127"/>
                  </a:lnTo>
                  <a:lnTo>
                    <a:pt x="1568" y="81"/>
                  </a:lnTo>
                  <a:cubicBezTo>
                    <a:pt x="1571" y="72"/>
                    <a:pt x="1574" y="62"/>
                    <a:pt x="1576" y="54"/>
                  </a:cubicBezTo>
                  <a:lnTo>
                    <a:pt x="1576" y="54"/>
                  </a:lnTo>
                  <a:cubicBezTo>
                    <a:pt x="1579" y="62"/>
                    <a:pt x="1582" y="73"/>
                    <a:pt x="1586" y="82"/>
                  </a:cubicBezTo>
                  <a:lnTo>
                    <a:pt x="1602" y="127"/>
                  </a:lnTo>
                  <a:lnTo>
                    <a:pt x="1602" y="127"/>
                  </a:lnTo>
                  <a:close/>
                  <a:moveTo>
                    <a:pt x="1529" y="26"/>
                  </a:moveTo>
                  <a:lnTo>
                    <a:pt x="1529" y="26"/>
                  </a:lnTo>
                  <a:cubicBezTo>
                    <a:pt x="1529" y="12"/>
                    <a:pt x="1517" y="0"/>
                    <a:pt x="1504" y="0"/>
                  </a:cubicBezTo>
                  <a:cubicBezTo>
                    <a:pt x="1490" y="0"/>
                    <a:pt x="1478" y="12"/>
                    <a:pt x="1478" y="26"/>
                  </a:cubicBezTo>
                  <a:cubicBezTo>
                    <a:pt x="1478" y="40"/>
                    <a:pt x="1490" y="51"/>
                    <a:pt x="1504" y="51"/>
                  </a:cubicBezTo>
                  <a:cubicBezTo>
                    <a:pt x="1517" y="51"/>
                    <a:pt x="1529" y="40"/>
                    <a:pt x="1529" y="26"/>
                  </a:cubicBezTo>
                  <a:close/>
                  <a:moveTo>
                    <a:pt x="1412" y="44"/>
                  </a:moveTo>
                  <a:lnTo>
                    <a:pt x="1412" y="44"/>
                  </a:lnTo>
                  <a:lnTo>
                    <a:pt x="1462" y="44"/>
                  </a:lnTo>
                  <a:lnTo>
                    <a:pt x="1462" y="4"/>
                  </a:lnTo>
                  <a:lnTo>
                    <a:pt x="1315" y="4"/>
                  </a:lnTo>
                  <a:lnTo>
                    <a:pt x="1315" y="44"/>
                  </a:lnTo>
                  <a:lnTo>
                    <a:pt x="1365" y="44"/>
                  </a:lnTo>
                  <a:lnTo>
                    <a:pt x="1365" y="194"/>
                  </a:lnTo>
                  <a:lnTo>
                    <a:pt x="1412" y="194"/>
                  </a:lnTo>
                  <a:lnTo>
                    <a:pt x="1412" y="44"/>
                  </a:lnTo>
                  <a:lnTo>
                    <a:pt x="1412" y="44"/>
                  </a:lnTo>
                  <a:close/>
                  <a:moveTo>
                    <a:pt x="1238" y="194"/>
                  </a:moveTo>
                  <a:lnTo>
                    <a:pt x="1238" y="194"/>
                  </a:lnTo>
                  <a:lnTo>
                    <a:pt x="1285" y="194"/>
                  </a:lnTo>
                  <a:lnTo>
                    <a:pt x="1285" y="4"/>
                  </a:lnTo>
                  <a:lnTo>
                    <a:pt x="1238" y="4"/>
                  </a:lnTo>
                  <a:lnTo>
                    <a:pt x="1238" y="194"/>
                  </a:lnTo>
                  <a:close/>
                  <a:moveTo>
                    <a:pt x="1200" y="131"/>
                  </a:moveTo>
                  <a:lnTo>
                    <a:pt x="1200" y="131"/>
                  </a:lnTo>
                  <a:cubicBezTo>
                    <a:pt x="1200" y="73"/>
                    <a:pt x="1122" y="84"/>
                    <a:pt x="1122" y="57"/>
                  </a:cubicBezTo>
                  <a:cubicBezTo>
                    <a:pt x="1122" y="46"/>
                    <a:pt x="1130" y="38"/>
                    <a:pt x="1150" y="38"/>
                  </a:cubicBezTo>
                  <a:cubicBezTo>
                    <a:pt x="1161" y="38"/>
                    <a:pt x="1175" y="40"/>
                    <a:pt x="1185" y="43"/>
                  </a:cubicBezTo>
                  <a:lnTo>
                    <a:pt x="1187" y="3"/>
                  </a:lnTo>
                  <a:cubicBezTo>
                    <a:pt x="1176" y="2"/>
                    <a:pt x="1162" y="0"/>
                    <a:pt x="1152" y="0"/>
                  </a:cubicBezTo>
                  <a:cubicBezTo>
                    <a:pt x="1100" y="0"/>
                    <a:pt x="1072" y="25"/>
                    <a:pt x="1072" y="63"/>
                  </a:cubicBezTo>
                  <a:cubicBezTo>
                    <a:pt x="1072" y="125"/>
                    <a:pt x="1148" y="108"/>
                    <a:pt x="1148" y="137"/>
                  </a:cubicBezTo>
                  <a:cubicBezTo>
                    <a:pt x="1148" y="152"/>
                    <a:pt x="1135" y="159"/>
                    <a:pt x="1119" y="159"/>
                  </a:cubicBezTo>
                  <a:cubicBezTo>
                    <a:pt x="1104" y="159"/>
                    <a:pt x="1090" y="156"/>
                    <a:pt x="1079" y="152"/>
                  </a:cubicBezTo>
                  <a:lnTo>
                    <a:pt x="1077" y="193"/>
                  </a:lnTo>
                  <a:cubicBezTo>
                    <a:pt x="1088" y="196"/>
                    <a:pt x="1103" y="198"/>
                    <a:pt x="1115" y="198"/>
                  </a:cubicBezTo>
                  <a:cubicBezTo>
                    <a:pt x="1168" y="198"/>
                    <a:pt x="1200" y="171"/>
                    <a:pt x="1200" y="131"/>
                  </a:cubicBezTo>
                  <a:close/>
                  <a:moveTo>
                    <a:pt x="1009" y="133"/>
                  </a:moveTo>
                  <a:lnTo>
                    <a:pt x="1009" y="133"/>
                  </a:lnTo>
                  <a:cubicBezTo>
                    <a:pt x="1004" y="125"/>
                    <a:pt x="999" y="117"/>
                    <a:pt x="995" y="112"/>
                  </a:cubicBezTo>
                  <a:cubicBezTo>
                    <a:pt x="1022" y="105"/>
                    <a:pt x="1041" y="87"/>
                    <a:pt x="1041" y="58"/>
                  </a:cubicBezTo>
                  <a:cubicBezTo>
                    <a:pt x="1041" y="21"/>
                    <a:pt x="1013" y="3"/>
                    <a:pt x="967" y="3"/>
                  </a:cubicBezTo>
                  <a:cubicBezTo>
                    <a:pt x="943" y="3"/>
                    <a:pt x="914" y="3"/>
                    <a:pt x="898" y="4"/>
                  </a:cubicBezTo>
                  <a:lnTo>
                    <a:pt x="898" y="194"/>
                  </a:lnTo>
                  <a:lnTo>
                    <a:pt x="945" y="194"/>
                  </a:lnTo>
                  <a:lnTo>
                    <a:pt x="945" y="120"/>
                  </a:lnTo>
                  <a:lnTo>
                    <a:pt x="947" y="120"/>
                  </a:lnTo>
                  <a:lnTo>
                    <a:pt x="994" y="194"/>
                  </a:lnTo>
                  <a:lnTo>
                    <a:pt x="1051" y="194"/>
                  </a:lnTo>
                  <a:lnTo>
                    <a:pt x="1009" y="133"/>
                  </a:lnTo>
                  <a:lnTo>
                    <a:pt x="1009" y="133"/>
                  </a:lnTo>
                  <a:close/>
                  <a:moveTo>
                    <a:pt x="991" y="63"/>
                  </a:moveTo>
                  <a:lnTo>
                    <a:pt x="991" y="63"/>
                  </a:lnTo>
                  <a:cubicBezTo>
                    <a:pt x="991" y="78"/>
                    <a:pt x="979" y="89"/>
                    <a:pt x="961" y="89"/>
                  </a:cubicBezTo>
                  <a:cubicBezTo>
                    <a:pt x="956" y="89"/>
                    <a:pt x="950" y="89"/>
                    <a:pt x="945" y="88"/>
                  </a:cubicBezTo>
                  <a:lnTo>
                    <a:pt x="945" y="40"/>
                  </a:lnTo>
                  <a:cubicBezTo>
                    <a:pt x="950" y="39"/>
                    <a:pt x="955" y="39"/>
                    <a:pt x="960" y="39"/>
                  </a:cubicBezTo>
                  <a:cubicBezTo>
                    <a:pt x="979" y="39"/>
                    <a:pt x="991" y="48"/>
                    <a:pt x="991" y="63"/>
                  </a:cubicBezTo>
                  <a:close/>
                  <a:moveTo>
                    <a:pt x="739" y="194"/>
                  </a:moveTo>
                  <a:lnTo>
                    <a:pt x="739" y="194"/>
                  </a:lnTo>
                  <a:lnTo>
                    <a:pt x="856" y="194"/>
                  </a:lnTo>
                  <a:lnTo>
                    <a:pt x="856" y="156"/>
                  </a:lnTo>
                  <a:lnTo>
                    <a:pt x="786" y="156"/>
                  </a:lnTo>
                  <a:lnTo>
                    <a:pt x="786" y="115"/>
                  </a:lnTo>
                  <a:lnTo>
                    <a:pt x="852" y="115"/>
                  </a:lnTo>
                  <a:lnTo>
                    <a:pt x="852" y="79"/>
                  </a:lnTo>
                  <a:lnTo>
                    <a:pt x="786" y="79"/>
                  </a:lnTo>
                  <a:lnTo>
                    <a:pt x="786" y="41"/>
                  </a:lnTo>
                  <a:lnTo>
                    <a:pt x="856" y="41"/>
                  </a:lnTo>
                  <a:lnTo>
                    <a:pt x="856" y="4"/>
                  </a:lnTo>
                  <a:lnTo>
                    <a:pt x="739" y="4"/>
                  </a:lnTo>
                  <a:lnTo>
                    <a:pt x="739" y="194"/>
                  </a:lnTo>
                  <a:lnTo>
                    <a:pt x="739" y="194"/>
                  </a:lnTo>
                  <a:close/>
                  <a:moveTo>
                    <a:pt x="644" y="194"/>
                  </a:moveTo>
                  <a:lnTo>
                    <a:pt x="644" y="194"/>
                  </a:lnTo>
                  <a:lnTo>
                    <a:pt x="714" y="4"/>
                  </a:lnTo>
                  <a:lnTo>
                    <a:pt x="666" y="4"/>
                  </a:lnTo>
                  <a:lnTo>
                    <a:pt x="633" y="92"/>
                  </a:lnTo>
                  <a:cubicBezTo>
                    <a:pt x="628" y="107"/>
                    <a:pt x="622" y="125"/>
                    <a:pt x="618" y="143"/>
                  </a:cubicBezTo>
                  <a:lnTo>
                    <a:pt x="617" y="143"/>
                  </a:lnTo>
                  <a:cubicBezTo>
                    <a:pt x="613" y="124"/>
                    <a:pt x="607" y="107"/>
                    <a:pt x="602" y="92"/>
                  </a:cubicBezTo>
                  <a:lnTo>
                    <a:pt x="570" y="4"/>
                  </a:lnTo>
                  <a:lnTo>
                    <a:pt x="518" y="4"/>
                  </a:lnTo>
                  <a:lnTo>
                    <a:pt x="589" y="194"/>
                  </a:lnTo>
                  <a:lnTo>
                    <a:pt x="644" y="194"/>
                  </a:lnTo>
                  <a:lnTo>
                    <a:pt x="644" y="194"/>
                  </a:lnTo>
                  <a:close/>
                  <a:moveTo>
                    <a:pt x="446" y="194"/>
                  </a:moveTo>
                  <a:lnTo>
                    <a:pt x="446" y="194"/>
                  </a:lnTo>
                  <a:lnTo>
                    <a:pt x="494" y="194"/>
                  </a:lnTo>
                  <a:lnTo>
                    <a:pt x="494" y="4"/>
                  </a:lnTo>
                  <a:lnTo>
                    <a:pt x="446" y="4"/>
                  </a:lnTo>
                  <a:lnTo>
                    <a:pt x="446" y="194"/>
                  </a:lnTo>
                  <a:close/>
                  <a:moveTo>
                    <a:pt x="335" y="194"/>
                  </a:moveTo>
                  <a:lnTo>
                    <a:pt x="335" y="194"/>
                  </a:lnTo>
                  <a:lnTo>
                    <a:pt x="398" y="194"/>
                  </a:lnTo>
                  <a:lnTo>
                    <a:pt x="398" y="4"/>
                  </a:lnTo>
                  <a:lnTo>
                    <a:pt x="352" y="4"/>
                  </a:lnTo>
                  <a:lnTo>
                    <a:pt x="352" y="84"/>
                  </a:lnTo>
                  <a:cubicBezTo>
                    <a:pt x="352" y="104"/>
                    <a:pt x="353" y="119"/>
                    <a:pt x="354" y="131"/>
                  </a:cubicBezTo>
                  <a:lnTo>
                    <a:pt x="353" y="131"/>
                  </a:lnTo>
                  <a:cubicBezTo>
                    <a:pt x="347" y="118"/>
                    <a:pt x="341" y="106"/>
                    <a:pt x="333" y="95"/>
                  </a:cubicBezTo>
                  <a:lnTo>
                    <a:pt x="278" y="4"/>
                  </a:lnTo>
                  <a:lnTo>
                    <a:pt x="215" y="4"/>
                  </a:lnTo>
                  <a:lnTo>
                    <a:pt x="215" y="194"/>
                  </a:lnTo>
                  <a:lnTo>
                    <a:pt x="261" y="194"/>
                  </a:lnTo>
                  <a:lnTo>
                    <a:pt x="261" y="100"/>
                  </a:lnTo>
                  <a:cubicBezTo>
                    <a:pt x="261" y="85"/>
                    <a:pt x="260" y="76"/>
                    <a:pt x="259" y="67"/>
                  </a:cubicBezTo>
                  <a:lnTo>
                    <a:pt x="260" y="67"/>
                  </a:lnTo>
                  <a:cubicBezTo>
                    <a:pt x="265" y="77"/>
                    <a:pt x="271" y="91"/>
                    <a:pt x="278" y="101"/>
                  </a:cubicBezTo>
                  <a:lnTo>
                    <a:pt x="335" y="194"/>
                  </a:lnTo>
                  <a:lnTo>
                    <a:pt x="335" y="194"/>
                  </a:lnTo>
                  <a:close/>
                  <a:moveTo>
                    <a:pt x="174" y="121"/>
                  </a:moveTo>
                  <a:lnTo>
                    <a:pt x="174" y="121"/>
                  </a:lnTo>
                  <a:lnTo>
                    <a:pt x="174" y="4"/>
                  </a:lnTo>
                  <a:lnTo>
                    <a:pt x="127" y="4"/>
                  </a:lnTo>
                  <a:lnTo>
                    <a:pt x="127" y="115"/>
                  </a:lnTo>
                  <a:cubicBezTo>
                    <a:pt x="127" y="142"/>
                    <a:pt x="116" y="158"/>
                    <a:pt x="87" y="158"/>
                  </a:cubicBezTo>
                  <a:cubicBezTo>
                    <a:pt x="61" y="158"/>
                    <a:pt x="47" y="146"/>
                    <a:pt x="47" y="116"/>
                  </a:cubicBezTo>
                  <a:lnTo>
                    <a:pt x="47" y="4"/>
                  </a:lnTo>
                  <a:lnTo>
                    <a:pt x="0" y="4"/>
                  </a:lnTo>
                  <a:lnTo>
                    <a:pt x="0" y="127"/>
                  </a:lnTo>
                  <a:cubicBezTo>
                    <a:pt x="0" y="170"/>
                    <a:pt x="27" y="197"/>
                    <a:pt x="85" y="197"/>
                  </a:cubicBezTo>
                  <a:cubicBezTo>
                    <a:pt x="147" y="197"/>
                    <a:pt x="174" y="163"/>
                    <a:pt x="174" y="121"/>
                  </a:cubicBezTo>
                  <a:close/>
                </a:path>
              </a:pathLst>
            </a:custGeom>
            <a:solidFill>
              <a:srgbClr val="004B96"/>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30" name="Freeform 17"/>
            <p:cNvSpPr>
              <a:spLocks noEditPoints="1"/>
            </p:cNvSpPr>
            <p:nvPr userDrawn="1"/>
          </p:nvSpPr>
          <p:spPr bwMode="auto">
            <a:xfrm>
              <a:off x="3840" y="4411"/>
              <a:ext cx="3657" cy="553"/>
            </a:xfrm>
            <a:custGeom>
              <a:avLst/>
              <a:gdLst>
                <a:gd name="T0" fmla="*/ 1284 w 1284"/>
                <a:gd name="T1" fmla="*/ 190 h 193"/>
                <a:gd name="T2" fmla="*/ 1195 w 1284"/>
                <a:gd name="T3" fmla="*/ 0 h 193"/>
                <a:gd name="T4" fmla="*/ 1154 w 1284"/>
                <a:gd name="T5" fmla="*/ 132 h 193"/>
                <a:gd name="T6" fmla="*/ 1144 w 1284"/>
                <a:gd name="T7" fmla="*/ 97 h 193"/>
                <a:gd name="T8" fmla="*/ 1054 w 1284"/>
                <a:gd name="T9" fmla="*/ 0 h 193"/>
                <a:gd name="T10" fmla="*/ 1072 w 1284"/>
                <a:gd name="T11" fmla="*/ 190 h 193"/>
                <a:gd name="T12" fmla="*/ 1087 w 1284"/>
                <a:gd name="T13" fmla="*/ 58 h 193"/>
                <a:gd name="T14" fmla="*/ 1099 w 1284"/>
                <a:gd name="T15" fmla="*/ 102 h 193"/>
                <a:gd name="T16" fmla="*/ 1176 w 1284"/>
                <a:gd name="T17" fmla="*/ 190 h 193"/>
                <a:gd name="T18" fmla="*/ 1216 w 1284"/>
                <a:gd name="T19" fmla="*/ 57 h 193"/>
                <a:gd name="T20" fmla="*/ 1221 w 1284"/>
                <a:gd name="T21" fmla="*/ 99 h 193"/>
                <a:gd name="T22" fmla="*/ 1284 w 1284"/>
                <a:gd name="T23" fmla="*/ 190 h 193"/>
                <a:gd name="T24" fmla="*/ 1014 w 1284"/>
                <a:gd name="T25" fmla="*/ 117 h 193"/>
                <a:gd name="T26" fmla="*/ 1014 w 1284"/>
                <a:gd name="T27" fmla="*/ 0 h 193"/>
                <a:gd name="T28" fmla="*/ 967 w 1284"/>
                <a:gd name="T29" fmla="*/ 111 h 193"/>
                <a:gd name="T30" fmla="*/ 887 w 1284"/>
                <a:gd name="T31" fmla="*/ 113 h 193"/>
                <a:gd name="T32" fmla="*/ 840 w 1284"/>
                <a:gd name="T33" fmla="*/ 0 h 193"/>
                <a:gd name="T34" fmla="*/ 925 w 1284"/>
                <a:gd name="T35" fmla="*/ 193 h 193"/>
                <a:gd name="T36" fmla="*/ 834 w 1284"/>
                <a:gd name="T37" fmla="*/ 190 h 193"/>
                <a:gd name="T38" fmla="*/ 756 w 1284"/>
                <a:gd name="T39" fmla="*/ 92 h 193"/>
                <a:gd name="T40" fmla="*/ 772 w 1284"/>
                <a:gd name="T41" fmla="*/ 0 h 193"/>
                <a:gd name="T42" fmla="*/ 709 w 1284"/>
                <a:gd name="T43" fmla="*/ 0 h 193"/>
                <a:gd name="T44" fmla="*/ 662 w 1284"/>
                <a:gd name="T45" fmla="*/ 190 h 193"/>
                <a:gd name="T46" fmla="*/ 709 w 1284"/>
                <a:gd name="T47" fmla="*/ 104 h 193"/>
                <a:gd name="T48" fmla="*/ 834 w 1284"/>
                <a:gd name="T49" fmla="*/ 190 h 193"/>
                <a:gd name="T50" fmla="*/ 590 w 1284"/>
                <a:gd name="T51" fmla="*/ 190 h 193"/>
                <a:gd name="T52" fmla="*/ 637 w 1284"/>
                <a:gd name="T53" fmla="*/ 190 h 193"/>
                <a:gd name="T54" fmla="*/ 590 w 1284"/>
                <a:gd name="T55" fmla="*/ 0 h 193"/>
                <a:gd name="T56" fmla="*/ 501 w 1284"/>
                <a:gd name="T57" fmla="*/ 190 h 193"/>
                <a:gd name="T58" fmla="*/ 564 w 1284"/>
                <a:gd name="T59" fmla="*/ 190 h 193"/>
                <a:gd name="T60" fmla="*/ 518 w 1284"/>
                <a:gd name="T61" fmla="*/ 0 h 193"/>
                <a:gd name="T62" fmla="*/ 520 w 1284"/>
                <a:gd name="T63" fmla="*/ 127 h 193"/>
                <a:gd name="T64" fmla="*/ 500 w 1284"/>
                <a:gd name="T65" fmla="*/ 91 h 193"/>
                <a:gd name="T66" fmla="*/ 381 w 1284"/>
                <a:gd name="T67" fmla="*/ 0 h 193"/>
                <a:gd name="T68" fmla="*/ 427 w 1284"/>
                <a:gd name="T69" fmla="*/ 190 h 193"/>
                <a:gd name="T70" fmla="*/ 426 w 1284"/>
                <a:gd name="T71" fmla="*/ 63 h 193"/>
                <a:gd name="T72" fmla="*/ 444 w 1284"/>
                <a:gd name="T73" fmla="*/ 97 h 193"/>
                <a:gd name="T74" fmla="*/ 501 w 1284"/>
                <a:gd name="T75" fmla="*/ 190 h 193"/>
                <a:gd name="T76" fmla="*/ 311 w 1284"/>
                <a:gd name="T77" fmla="*/ 190 h 193"/>
                <a:gd name="T78" fmla="*/ 359 w 1284"/>
                <a:gd name="T79" fmla="*/ 0 h 193"/>
                <a:gd name="T80" fmla="*/ 311 w 1284"/>
                <a:gd name="T81" fmla="*/ 190 h 193"/>
                <a:gd name="T82" fmla="*/ 184 w 1284"/>
                <a:gd name="T83" fmla="*/ 190 h 193"/>
                <a:gd name="T84" fmla="*/ 293 w 1284"/>
                <a:gd name="T85" fmla="*/ 148 h 193"/>
                <a:gd name="T86" fmla="*/ 231 w 1284"/>
                <a:gd name="T87" fmla="*/ 0 h 193"/>
                <a:gd name="T88" fmla="*/ 184 w 1284"/>
                <a:gd name="T89" fmla="*/ 190 h 193"/>
                <a:gd name="T90" fmla="*/ 171 w 1284"/>
                <a:gd name="T91" fmla="*/ 190 h 193"/>
                <a:gd name="T92" fmla="*/ 94 w 1284"/>
                <a:gd name="T93" fmla="*/ 92 h 193"/>
                <a:gd name="T94" fmla="*/ 109 w 1284"/>
                <a:gd name="T95" fmla="*/ 0 h 193"/>
                <a:gd name="T96" fmla="*/ 47 w 1284"/>
                <a:gd name="T97" fmla="*/ 0 h 193"/>
                <a:gd name="T98" fmla="*/ 0 w 1284"/>
                <a:gd name="T99" fmla="*/ 190 h 193"/>
                <a:gd name="T100" fmla="*/ 47 w 1284"/>
                <a:gd name="T101" fmla="*/ 104 h 193"/>
                <a:gd name="T102" fmla="*/ 171 w 1284"/>
                <a:gd name="T103" fmla="*/ 19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4" h="193">
                  <a:moveTo>
                    <a:pt x="1284" y="190"/>
                  </a:moveTo>
                  <a:lnTo>
                    <a:pt x="1284" y="190"/>
                  </a:lnTo>
                  <a:lnTo>
                    <a:pt x="1255" y="0"/>
                  </a:lnTo>
                  <a:lnTo>
                    <a:pt x="1195" y="0"/>
                  </a:lnTo>
                  <a:lnTo>
                    <a:pt x="1163" y="97"/>
                  </a:lnTo>
                  <a:cubicBezTo>
                    <a:pt x="1159" y="109"/>
                    <a:pt x="1156" y="119"/>
                    <a:pt x="1154" y="132"/>
                  </a:cubicBezTo>
                  <a:lnTo>
                    <a:pt x="1153" y="132"/>
                  </a:lnTo>
                  <a:cubicBezTo>
                    <a:pt x="1151" y="120"/>
                    <a:pt x="1148" y="107"/>
                    <a:pt x="1144" y="97"/>
                  </a:cubicBezTo>
                  <a:lnTo>
                    <a:pt x="1113" y="0"/>
                  </a:lnTo>
                  <a:lnTo>
                    <a:pt x="1054" y="0"/>
                  </a:lnTo>
                  <a:lnTo>
                    <a:pt x="1025" y="190"/>
                  </a:lnTo>
                  <a:lnTo>
                    <a:pt x="1072" y="190"/>
                  </a:lnTo>
                  <a:lnTo>
                    <a:pt x="1083" y="101"/>
                  </a:lnTo>
                  <a:cubicBezTo>
                    <a:pt x="1085" y="86"/>
                    <a:pt x="1087" y="72"/>
                    <a:pt x="1087" y="58"/>
                  </a:cubicBezTo>
                  <a:lnTo>
                    <a:pt x="1088" y="58"/>
                  </a:lnTo>
                  <a:cubicBezTo>
                    <a:pt x="1091" y="72"/>
                    <a:pt x="1095" y="89"/>
                    <a:pt x="1099" y="102"/>
                  </a:cubicBezTo>
                  <a:lnTo>
                    <a:pt x="1127" y="190"/>
                  </a:lnTo>
                  <a:lnTo>
                    <a:pt x="1176" y="190"/>
                  </a:lnTo>
                  <a:lnTo>
                    <a:pt x="1206" y="95"/>
                  </a:lnTo>
                  <a:cubicBezTo>
                    <a:pt x="1210" y="82"/>
                    <a:pt x="1213" y="69"/>
                    <a:pt x="1216" y="57"/>
                  </a:cubicBezTo>
                  <a:lnTo>
                    <a:pt x="1216" y="57"/>
                  </a:lnTo>
                  <a:cubicBezTo>
                    <a:pt x="1217" y="68"/>
                    <a:pt x="1219" y="83"/>
                    <a:pt x="1221" y="99"/>
                  </a:cubicBezTo>
                  <a:lnTo>
                    <a:pt x="1234" y="190"/>
                  </a:lnTo>
                  <a:lnTo>
                    <a:pt x="1284" y="190"/>
                  </a:lnTo>
                  <a:lnTo>
                    <a:pt x="1284" y="190"/>
                  </a:lnTo>
                  <a:close/>
                  <a:moveTo>
                    <a:pt x="1014" y="117"/>
                  </a:moveTo>
                  <a:lnTo>
                    <a:pt x="1014" y="117"/>
                  </a:lnTo>
                  <a:lnTo>
                    <a:pt x="1014" y="0"/>
                  </a:lnTo>
                  <a:lnTo>
                    <a:pt x="967" y="0"/>
                  </a:lnTo>
                  <a:lnTo>
                    <a:pt x="967" y="111"/>
                  </a:lnTo>
                  <a:cubicBezTo>
                    <a:pt x="967" y="138"/>
                    <a:pt x="956" y="154"/>
                    <a:pt x="927" y="154"/>
                  </a:cubicBezTo>
                  <a:cubicBezTo>
                    <a:pt x="901" y="154"/>
                    <a:pt x="887" y="142"/>
                    <a:pt x="887" y="113"/>
                  </a:cubicBezTo>
                  <a:lnTo>
                    <a:pt x="887" y="0"/>
                  </a:lnTo>
                  <a:lnTo>
                    <a:pt x="840" y="0"/>
                  </a:lnTo>
                  <a:lnTo>
                    <a:pt x="840" y="123"/>
                  </a:lnTo>
                  <a:cubicBezTo>
                    <a:pt x="840" y="166"/>
                    <a:pt x="867" y="193"/>
                    <a:pt x="925" y="193"/>
                  </a:cubicBezTo>
                  <a:cubicBezTo>
                    <a:pt x="987" y="193"/>
                    <a:pt x="1014" y="159"/>
                    <a:pt x="1014" y="117"/>
                  </a:cubicBezTo>
                  <a:close/>
                  <a:moveTo>
                    <a:pt x="834" y="190"/>
                  </a:moveTo>
                  <a:lnTo>
                    <a:pt x="834" y="190"/>
                  </a:lnTo>
                  <a:lnTo>
                    <a:pt x="756" y="92"/>
                  </a:lnTo>
                  <a:lnTo>
                    <a:pt x="829" y="0"/>
                  </a:lnTo>
                  <a:lnTo>
                    <a:pt x="772" y="0"/>
                  </a:lnTo>
                  <a:lnTo>
                    <a:pt x="709" y="82"/>
                  </a:lnTo>
                  <a:lnTo>
                    <a:pt x="709" y="0"/>
                  </a:lnTo>
                  <a:lnTo>
                    <a:pt x="662" y="0"/>
                  </a:lnTo>
                  <a:lnTo>
                    <a:pt x="662" y="190"/>
                  </a:lnTo>
                  <a:lnTo>
                    <a:pt x="709" y="190"/>
                  </a:lnTo>
                  <a:lnTo>
                    <a:pt x="709" y="104"/>
                  </a:lnTo>
                  <a:lnTo>
                    <a:pt x="772" y="190"/>
                  </a:lnTo>
                  <a:lnTo>
                    <a:pt x="834" y="190"/>
                  </a:lnTo>
                  <a:lnTo>
                    <a:pt x="834" y="190"/>
                  </a:lnTo>
                  <a:close/>
                  <a:moveTo>
                    <a:pt x="590" y="190"/>
                  </a:moveTo>
                  <a:lnTo>
                    <a:pt x="590" y="190"/>
                  </a:lnTo>
                  <a:lnTo>
                    <a:pt x="637" y="190"/>
                  </a:lnTo>
                  <a:lnTo>
                    <a:pt x="637" y="0"/>
                  </a:lnTo>
                  <a:lnTo>
                    <a:pt x="590" y="0"/>
                  </a:lnTo>
                  <a:lnTo>
                    <a:pt x="590" y="190"/>
                  </a:lnTo>
                  <a:close/>
                  <a:moveTo>
                    <a:pt x="501" y="190"/>
                  </a:moveTo>
                  <a:lnTo>
                    <a:pt x="501" y="190"/>
                  </a:lnTo>
                  <a:lnTo>
                    <a:pt x="564" y="190"/>
                  </a:lnTo>
                  <a:lnTo>
                    <a:pt x="564" y="0"/>
                  </a:lnTo>
                  <a:lnTo>
                    <a:pt x="518" y="0"/>
                  </a:lnTo>
                  <a:lnTo>
                    <a:pt x="519" y="80"/>
                  </a:lnTo>
                  <a:cubicBezTo>
                    <a:pt x="519" y="100"/>
                    <a:pt x="519" y="116"/>
                    <a:pt x="520" y="127"/>
                  </a:cubicBezTo>
                  <a:lnTo>
                    <a:pt x="519" y="127"/>
                  </a:lnTo>
                  <a:cubicBezTo>
                    <a:pt x="513" y="114"/>
                    <a:pt x="507" y="102"/>
                    <a:pt x="500" y="91"/>
                  </a:cubicBezTo>
                  <a:lnTo>
                    <a:pt x="445" y="0"/>
                  </a:lnTo>
                  <a:lnTo>
                    <a:pt x="381" y="0"/>
                  </a:lnTo>
                  <a:lnTo>
                    <a:pt x="381" y="190"/>
                  </a:lnTo>
                  <a:lnTo>
                    <a:pt x="427" y="190"/>
                  </a:lnTo>
                  <a:lnTo>
                    <a:pt x="427" y="96"/>
                  </a:lnTo>
                  <a:cubicBezTo>
                    <a:pt x="427" y="81"/>
                    <a:pt x="426" y="72"/>
                    <a:pt x="426" y="63"/>
                  </a:cubicBezTo>
                  <a:lnTo>
                    <a:pt x="426" y="63"/>
                  </a:lnTo>
                  <a:cubicBezTo>
                    <a:pt x="431" y="73"/>
                    <a:pt x="437" y="87"/>
                    <a:pt x="444" y="97"/>
                  </a:cubicBezTo>
                  <a:lnTo>
                    <a:pt x="501" y="190"/>
                  </a:lnTo>
                  <a:lnTo>
                    <a:pt x="501" y="190"/>
                  </a:lnTo>
                  <a:close/>
                  <a:moveTo>
                    <a:pt x="311" y="190"/>
                  </a:moveTo>
                  <a:lnTo>
                    <a:pt x="311" y="190"/>
                  </a:lnTo>
                  <a:lnTo>
                    <a:pt x="359" y="190"/>
                  </a:lnTo>
                  <a:lnTo>
                    <a:pt x="359" y="0"/>
                  </a:lnTo>
                  <a:lnTo>
                    <a:pt x="311" y="0"/>
                  </a:lnTo>
                  <a:lnTo>
                    <a:pt x="311" y="190"/>
                  </a:lnTo>
                  <a:close/>
                  <a:moveTo>
                    <a:pt x="184" y="190"/>
                  </a:moveTo>
                  <a:lnTo>
                    <a:pt x="184" y="190"/>
                  </a:lnTo>
                  <a:lnTo>
                    <a:pt x="293" y="190"/>
                  </a:lnTo>
                  <a:lnTo>
                    <a:pt x="293" y="148"/>
                  </a:lnTo>
                  <a:lnTo>
                    <a:pt x="231" y="148"/>
                  </a:lnTo>
                  <a:lnTo>
                    <a:pt x="231" y="0"/>
                  </a:lnTo>
                  <a:lnTo>
                    <a:pt x="184" y="0"/>
                  </a:lnTo>
                  <a:lnTo>
                    <a:pt x="184" y="190"/>
                  </a:lnTo>
                  <a:lnTo>
                    <a:pt x="184" y="190"/>
                  </a:lnTo>
                  <a:close/>
                  <a:moveTo>
                    <a:pt x="171" y="190"/>
                  </a:moveTo>
                  <a:lnTo>
                    <a:pt x="171" y="190"/>
                  </a:lnTo>
                  <a:lnTo>
                    <a:pt x="94" y="92"/>
                  </a:lnTo>
                  <a:lnTo>
                    <a:pt x="167" y="0"/>
                  </a:lnTo>
                  <a:lnTo>
                    <a:pt x="109" y="0"/>
                  </a:lnTo>
                  <a:lnTo>
                    <a:pt x="47" y="82"/>
                  </a:lnTo>
                  <a:lnTo>
                    <a:pt x="47" y="0"/>
                  </a:lnTo>
                  <a:lnTo>
                    <a:pt x="0" y="0"/>
                  </a:lnTo>
                  <a:lnTo>
                    <a:pt x="0" y="190"/>
                  </a:lnTo>
                  <a:lnTo>
                    <a:pt x="47" y="190"/>
                  </a:lnTo>
                  <a:lnTo>
                    <a:pt x="47" y="104"/>
                  </a:lnTo>
                  <a:lnTo>
                    <a:pt x="109" y="190"/>
                  </a:lnTo>
                  <a:lnTo>
                    <a:pt x="171" y="190"/>
                  </a:lnTo>
                  <a:close/>
                </a:path>
              </a:pathLst>
            </a:custGeom>
            <a:solidFill>
              <a:srgbClr val="004B96"/>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grpSp>
      <p:sp>
        <p:nvSpPr>
          <p:cNvPr id="19" name="Foliennummernplatzhalter 5"/>
          <p:cNvSpPr>
            <a:spLocks noGrp="1"/>
          </p:cNvSpPr>
          <p:nvPr>
            <p:ph type="sldNum" sz="quarter" idx="4"/>
          </p:nvPr>
        </p:nvSpPr>
        <p:spPr bwMode="auto">
          <a:xfrm>
            <a:off x="252000" y="4867275"/>
            <a:ext cx="69415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r>
              <a:rPr lang="de-DE" dirty="0"/>
              <a:t>Folie </a:t>
            </a:r>
            <a:fld id="{EDCDEEE8-3B55-4518-8B2A-6D53AA778E82}" type="slidenum">
              <a:rPr lang="de-DE" smtClean="0"/>
              <a:pPr/>
              <a:t>‹#›</a:t>
            </a:fld>
            <a:endParaRPr lang="de-DE" dirty="0"/>
          </a:p>
        </p:txBody>
      </p:sp>
      <p:sp>
        <p:nvSpPr>
          <p:cNvPr id="20" name="Datumsplatzhalter 1"/>
          <p:cNvSpPr>
            <a:spLocks noGrp="1"/>
          </p:cNvSpPr>
          <p:nvPr>
            <p:ph type="dt" sz="half" idx="2"/>
          </p:nvPr>
        </p:nvSpPr>
        <p:spPr>
          <a:xfrm>
            <a:off x="946150" y="4867200"/>
            <a:ext cx="971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lang="de-DE" sz="1200" smtClean="0">
                <a:latin typeface="Arial" pitchFamily="34" charset="0"/>
              </a:defRPr>
            </a:lvl1pPr>
          </a:lstStyle>
          <a:p>
            <a:fld id="{F5F703A0-71B3-45D4-B70C-2C530B914D92}" type="datetime1">
              <a:rPr lang="de-DE" smtClean="0"/>
              <a:t>11.05.25</a:t>
            </a:fld>
            <a:endParaRPr lang="de-DE" dirty="0"/>
          </a:p>
        </p:txBody>
      </p:sp>
    </p:spTree>
    <p:extLst>
      <p:ext uri="{BB962C8B-B14F-4D97-AF65-F5344CB8AC3E}">
        <p14:creationId xmlns:p14="http://schemas.microsoft.com/office/powerpoint/2010/main" val="133194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6781800" cy="1085850"/>
          </a:xfrm>
        </p:spPr>
        <p:txBody>
          <a:bodyPr/>
          <a:lstStyle>
            <a:lvl1pPr>
              <a:defRPr>
                <a:solidFill>
                  <a:srgbClr val="0033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A94C6-B0FA-49BA-B334-C7EF0181C8CA}" type="datetimeFigureOut">
              <a:rPr lang="en-US" smtClean="0">
                <a:solidFill>
                  <a:srgbClr val="00B050">
                    <a:tint val="75000"/>
                  </a:srgbClr>
                </a:solidFill>
              </a:rPr>
              <a:pPr/>
              <a:t>5/11/25</a:t>
            </a:fld>
            <a:endParaRPr lang="en-US">
              <a:solidFill>
                <a:srgbClr val="00B050">
                  <a:tint val="75000"/>
                </a:srgbClr>
              </a:solidFill>
            </a:endParaRPr>
          </a:p>
        </p:txBody>
      </p:sp>
      <p:sp>
        <p:nvSpPr>
          <p:cNvPr id="5" name="Footer Placeholder 4"/>
          <p:cNvSpPr>
            <a:spLocks noGrp="1"/>
          </p:cNvSpPr>
          <p:nvPr>
            <p:ph type="ftr" sz="quarter" idx="11"/>
          </p:nvPr>
        </p:nvSpPr>
        <p:spPr/>
        <p:txBody>
          <a:bodyPr/>
          <a:lstStyle/>
          <a:p>
            <a:endParaRPr lang="en-US">
              <a:solidFill>
                <a:srgbClr val="00B050">
                  <a:tint val="75000"/>
                </a:srgbClr>
              </a:solidFill>
            </a:endParaRPr>
          </a:p>
        </p:txBody>
      </p:sp>
      <p:sp>
        <p:nvSpPr>
          <p:cNvPr id="6" name="Slide Number Placeholder 5"/>
          <p:cNvSpPr>
            <a:spLocks noGrp="1"/>
          </p:cNvSpPr>
          <p:nvPr>
            <p:ph type="sldNum" sz="quarter" idx="12"/>
          </p:nvPr>
        </p:nvSpPr>
        <p:spPr/>
        <p:txBody>
          <a:bodyPr/>
          <a:lstStyle/>
          <a:p>
            <a:fld id="{D05D5751-79B0-43A0-A543-EECE5F194014}" type="slidenum">
              <a:rPr lang="en-US" smtClean="0">
                <a:solidFill>
                  <a:srgbClr val="00B050">
                    <a:tint val="75000"/>
                  </a:srgbClr>
                </a:solidFill>
              </a:rPr>
              <a:pPr/>
              <a:t>‹#›</a:t>
            </a:fld>
            <a:endParaRPr lang="en-US">
              <a:solidFill>
                <a:srgbClr val="00B050">
                  <a:tint val="75000"/>
                </a:srgbClr>
              </a:solidFill>
            </a:endParaRPr>
          </a:p>
        </p:txBody>
      </p:sp>
    </p:spTree>
    <p:extLst>
      <p:ext uri="{BB962C8B-B14F-4D97-AF65-F5344CB8AC3E}">
        <p14:creationId xmlns:p14="http://schemas.microsoft.com/office/powerpoint/2010/main" val="112754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Titelplatzhalter 1"/>
          <p:cNvSpPr>
            <a:spLocks noGrp="1"/>
          </p:cNvSpPr>
          <p:nvPr>
            <p:ph type="title"/>
          </p:nvPr>
        </p:nvSpPr>
        <p:spPr bwMode="auto">
          <a:xfrm>
            <a:off x="252000" y="252000"/>
            <a:ext cx="864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dirty="0"/>
              <a:t>Mastertitelformat durch Klicken bearbeiten</a:t>
            </a:r>
          </a:p>
        </p:txBody>
      </p:sp>
      <p:sp>
        <p:nvSpPr>
          <p:cNvPr id="9" name="Fußzeilenplatzhalter 4"/>
          <p:cNvSpPr>
            <a:spLocks noGrp="1"/>
          </p:cNvSpPr>
          <p:nvPr>
            <p:ph type="ftr" sz="quarter" idx="3"/>
          </p:nvPr>
        </p:nvSpPr>
        <p:spPr bwMode="auto">
          <a:xfrm>
            <a:off x="2111375" y="4867200"/>
            <a:ext cx="5484789"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endParaRPr lang="de-DE" dirty="0"/>
          </a:p>
        </p:txBody>
      </p:sp>
      <p:sp>
        <p:nvSpPr>
          <p:cNvPr id="10" name="Foliennummernplatzhalter 5"/>
          <p:cNvSpPr>
            <a:spLocks noGrp="1"/>
          </p:cNvSpPr>
          <p:nvPr>
            <p:ph type="sldNum" sz="quarter" idx="4"/>
          </p:nvPr>
        </p:nvSpPr>
        <p:spPr bwMode="auto">
          <a:xfrm>
            <a:off x="252000" y="4867275"/>
            <a:ext cx="69415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1200">
                <a:latin typeface="Arial" pitchFamily="34" charset="0"/>
              </a:defRPr>
            </a:lvl1pPr>
          </a:lstStyle>
          <a:p>
            <a:r>
              <a:rPr lang="de-DE" dirty="0"/>
              <a:t>Folie </a:t>
            </a:r>
            <a:fld id="{EDCDEEE8-3B55-4518-8B2A-6D53AA778E82}" type="slidenum">
              <a:rPr lang="de-DE" smtClean="0"/>
              <a:pPr/>
              <a:t>‹#›</a:t>
            </a:fld>
            <a:endParaRPr lang="de-DE" dirty="0"/>
          </a:p>
        </p:txBody>
      </p:sp>
      <p:grpSp>
        <p:nvGrpSpPr>
          <p:cNvPr id="20" name="Gruppierung 15"/>
          <p:cNvGrpSpPr>
            <a:grpSpLocks noChangeAspect="1"/>
          </p:cNvGrpSpPr>
          <p:nvPr/>
        </p:nvGrpSpPr>
        <p:grpSpPr bwMode="auto">
          <a:xfrm>
            <a:off x="7812000" y="4497487"/>
            <a:ext cx="1080000" cy="436039"/>
            <a:chOff x="1354" y="1408"/>
            <a:chExt cx="9209" cy="3725"/>
          </a:xfrm>
        </p:grpSpPr>
        <p:sp>
          <p:nvSpPr>
            <p:cNvPr id="21" name="AutoShape 11"/>
            <p:cNvSpPr>
              <a:spLocks noChangeAspect="1" noChangeArrowheads="1" noTextEdit="1"/>
            </p:cNvSpPr>
            <p:nvPr userDrawn="1"/>
          </p:nvSpPr>
          <p:spPr bwMode="auto">
            <a:xfrm>
              <a:off x="1417" y="1428"/>
              <a:ext cx="9099" cy="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de-DE"/>
            </a:p>
          </p:txBody>
        </p:sp>
        <p:sp>
          <p:nvSpPr>
            <p:cNvPr id="22" name="Freeform 12"/>
            <p:cNvSpPr>
              <a:spLocks noEditPoints="1"/>
            </p:cNvSpPr>
            <p:nvPr userDrawn="1"/>
          </p:nvSpPr>
          <p:spPr bwMode="auto">
            <a:xfrm>
              <a:off x="1354" y="1408"/>
              <a:ext cx="3736" cy="3725"/>
            </a:xfrm>
            <a:custGeom>
              <a:avLst/>
              <a:gdLst>
                <a:gd name="T0" fmla="*/ 839 w 1312"/>
                <a:gd name="T1" fmla="*/ 1110 h 1300"/>
                <a:gd name="T2" fmla="*/ 478 w 1312"/>
                <a:gd name="T3" fmla="*/ 135 h 1300"/>
                <a:gd name="T4" fmla="*/ 110 w 1312"/>
                <a:gd name="T5" fmla="*/ 491 h 1300"/>
                <a:gd name="T6" fmla="*/ 751 w 1312"/>
                <a:gd name="T7" fmla="*/ 119 h 1300"/>
                <a:gd name="T8" fmla="*/ 514 w 1312"/>
                <a:gd name="T9" fmla="*/ 74 h 1300"/>
                <a:gd name="T10" fmla="*/ 569 w 1312"/>
                <a:gd name="T11" fmla="*/ 181 h 1300"/>
                <a:gd name="T12" fmla="*/ 420 w 1312"/>
                <a:gd name="T13" fmla="*/ 110 h 1300"/>
                <a:gd name="T14" fmla="*/ 546 w 1312"/>
                <a:gd name="T15" fmla="*/ 1034 h 1300"/>
                <a:gd name="T16" fmla="*/ 1051 w 1312"/>
                <a:gd name="T17" fmla="*/ 455 h 1300"/>
                <a:gd name="T18" fmla="*/ 1038 w 1312"/>
                <a:gd name="T19" fmla="*/ 368 h 1300"/>
                <a:gd name="T20" fmla="*/ 346 w 1312"/>
                <a:gd name="T21" fmla="*/ 315 h 1300"/>
                <a:gd name="T22" fmla="*/ 380 w 1312"/>
                <a:gd name="T23" fmla="*/ 472 h 1300"/>
                <a:gd name="T24" fmla="*/ 503 w 1312"/>
                <a:gd name="T25" fmla="*/ 848 h 1300"/>
                <a:gd name="T26" fmla="*/ 633 w 1312"/>
                <a:gd name="T27" fmla="*/ 851 h 1300"/>
                <a:gd name="T28" fmla="*/ 798 w 1312"/>
                <a:gd name="T29" fmla="*/ 851 h 1300"/>
                <a:gd name="T30" fmla="*/ 733 w 1312"/>
                <a:gd name="T31" fmla="*/ 844 h 1300"/>
                <a:gd name="T32" fmla="*/ 543 w 1312"/>
                <a:gd name="T33" fmla="*/ 932 h 1300"/>
                <a:gd name="T34" fmla="*/ 654 w 1312"/>
                <a:gd name="T35" fmla="*/ 698 h 1300"/>
                <a:gd name="T36" fmla="*/ 737 w 1312"/>
                <a:gd name="T37" fmla="*/ 760 h 1300"/>
                <a:gd name="T38" fmla="*/ 629 w 1312"/>
                <a:gd name="T39" fmla="*/ 659 h 1300"/>
                <a:gd name="T40" fmla="*/ 687 w 1312"/>
                <a:gd name="T41" fmla="*/ 618 h 1300"/>
                <a:gd name="T42" fmla="*/ 562 w 1312"/>
                <a:gd name="T43" fmla="*/ 717 h 1300"/>
                <a:gd name="T44" fmla="*/ 517 w 1312"/>
                <a:gd name="T45" fmla="*/ 534 h 1300"/>
                <a:gd name="T46" fmla="*/ 623 w 1312"/>
                <a:gd name="T47" fmla="*/ 478 h 1300"/>
                <a:gd name="T48" fmla="*/ 672 w 1312"/>
                <a:gd name="T49" fmla="*/ 518 h 1300"/>
                <a:gd name="T50" fmla="*/ 396 w 1312"/>
                <a:gd name="T51" fmla="*/ 579 h 1300"/>
                <a:gd name="T52" fmla="*/ 338 w 1312"/>
                <a:gd name="T53" fmla="*/ 488 h 1300"/>
                <a:gd name="T54" fmla="*/ 337 w 1312"/>
                <a:gd name="T55" fmla="*/ 478 h 1300"/>
                <a:gd name="T56" fmla="*/ 672 w 1312"/>
                <a:gd name="T57" fmla="*/ 121 h 1300"/>
                <a:gd name="T58" fmla="*/ 467 w 1312"/>
                <a:gd name="T59" fmla="*/ 381 h 1300"/>
                <a:gd name="T60" fmla="*/ 626 w 1312"/>
                <a:gd name="T61" fmla="*/ 396 h 1300"/>
                <a:gd name="T62" fmla="*/ 815 w 1312"/>
                <a:gd name="T63" fmla="*/ 684 h 1300"/>
                <a:gd name="T64" fmla="*/ 773 w 1312"/>
                <a:gd name="T65" fmla="*/ 306 h 1300"/>
                <a:gd name="T66" fmla="*/ 533 w 1312"/>
                <a:gd name="T67" fmla="*/ 324 h 1300"/>
                <a:gd name="T68" fmla="*/ 1049 w 1312"/>
                <a:gd name="T69" fmla="*/ 600 h 1300"/>
                <a:gd name="T70" fmla="*/ 819 w 1312"/>
                <a:gd name="T71" fmla="*/ 1020 h 1300"/>
                <a:gd name="T72" fmla="*/ 869 w 1312"/>
                <a:gd name="T73" fmla="*/ 1010 h 1300"/>
                <a:gd name="T74" fmla="*/ 433 w 1312"/>
                <a:gd name="T75" fmla="*/ 1182 h 1300"/>
                <a:gd name="T76" fmla="*/ 161 w 1312"/>
                <a:gd name="T77" fmla="*/ 929 h 1300"/>
                <a:gd name="T78" fmla="*/ 105 w 1312"/>
                <a:gd name="T79" fmla="*/ 548 h 1300"/>
                <a:gd name="T80" fmla="*/ 123 w 1312"/>
                <a:gd name="T81" fmla="*/ 412 h 1300"/>
                <a:gd name="T82" fmla="*/ 346 w 1312"/>
                <a:gd name="T83" fmla="*/ 916 h 1300"/>
                <a:gd name="T84" fmla="*/ 439 w 1312"/>
                <a:gd name="T85" fmla="*/ 808 h 1300"/>
                <a:gd name="T86" fmla="*/ 344 w 1312"/>
                <a:gd name="T87" fmla="*/ 887 h 1300"/>
                <a:gd name="T88" fmla="*/ 189 w 1312"/>
                <a:gd name="T89" fmla="*/ 868 h 1300"/>
                <a:gd name="T90" fmla="*/ 315 w 1312"/>
                <a:gd name="T91" fmla="*/ 687 h 1300"/>
                <a:gd name="T92" fmla="*/ 351 w 1312"/>
                <a:gd name="T93" fmla="*/ 739 h 1300"/>
                <a:gd name="T94" fmla="*/ 1128 w 1312"/>
                <a:gd name="T95" fmla="*/ 1002 h 1300"/>
                <a:gd name="T96" fmla="*/ 1208 w 1312"/>
                <a:gd name="T97" fmla="*/ 497 h 1300"/>
                <a:gd name="T98" fmla="*/ 1005 w 1312"/>
                <a:gd name="T99" fmla="*/ 185 h 1300"/>
                <a:gd name="T100" fmla="*/ 1219 w 1312"/>
                <a:gd name="T101" fmla="*/ 531 h 1300"/>
                <a:gd name="T102" fmla="*/ 1164 w 1312"/>
                <a:gd name="T103" fmla="*/ 950 h 1300"/>
                <a:gd name="T104" fmla="*/ 881 w 1312"/>
                <a:gd name="T105" fmla="*/ 230 h 1300"/>
                <a:gd name="T106" fmla="*/ 884 w 1312"/>
                <a:gd name="T107" fmla="*/ 658 h 1300"/>
                <a:gd name="T108" fmla="*/ 1057 w 1312"/>
                <a:gd name="T109" fmla="*/ 824 h 1300"/>
                <a:gd name="T110" fmla="*/ 963 w 1312"/>
                <a:gd name="T111" fmla="*/ 818 h 1300"/>
                <a:gd name="T112" fmla="*/ 1044 w 1312"/>
                <a:gd name="T113" fmla="*/ 691 h 1300"/>
                <a:gd name="T114" fmla="*/ 934 w 1312"/>
                <a:gd name="T115" fmla="*/ 707 h 1300"/>
                <a:gd name="T116" fmla="*/ 892 w 1312"/>
                <a:gd name="T117" fmla="*/ 665 h 1300"/>
                <a:gd name="T118" fmla="*/ 585 w 1312"/>
                <a:gd name="T119" fmla="*/ 1242 h 1300"/>
                <a:gd name="T120" fmla="*/ 741 w 1312"/>
                <a:gd name="T121" fmla="*/ 1216 h 1300"/>
                <a:gd name="T122" fmla="*/ 623 w 1312"/>
                <a:gd name="T123" fmla="*/ 1250 h 1300"/>
                <a:gd name="T124" fmla="*/ 606 w 1312"/>
                <a:gd name="T125" fmla="*/ 1056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2" h="1300">
                  <a:moveTo>
                    <a:pt x="1305" y="621"/>
                  </a:moveTo>
                  <a:lnTo>
                    <a:pt x="1305" y="621"/>
                  </a:lnTo>
                  <a:cubicBezTo>
                    <a:pt x="1294" y="426"/>
                    <a:pt x="1212" y="285"/>
                    <a:pt x="1104" y="181"/>
                  </a:cubicBezTo>
                  <a:cubicBezTo>
                    <a:pt x="999" y="79"/>
                    <a:pt x="838" y="0"/>
                    <a:pt x="638" y="8"/>
                  </a:cubicBezTo>
                  <a:cubicBezTo>
                    <a:pt x="587" y="10"/>
                    <a:pt x="539" y="15"/>
                    <a:pt x="495" y="28"/>
                  </a:cubicBezTo>
                  <a:cubicBezTo>
                    <a:pt x="368" y="66"/>
                    <a:pt x="269" y="127"/>
                    <a:pt x="193" y="210"/>
                  </a:cubicBezTo>
                  <a:cubicBezTo>
                    <a:pt x="92" y="320"/>
                    <a:pt x="16" y="472"/>
                    <a:pt x="22" y="678"/>
                  </a:cubicBezTo>
                  <a:cubicBezTo>
                    <a:pt x="25" y="777"/>
                    <a:pt x="52" y="862"/>
                    <a:pt x="88" y="933"/>
                  </a:cubicBezTo>
                  <a:cubicBezTo>
                    <a:pt x="126" y="1006"/>
                    <a:pt x="169" y="1066"/>
                    <a:pt x="225" y="1119"/>
                  </a:cubicBezTo>
                  <a:cubicBezTo>
                    <a:pt x="333" y="1223"/>
                    <a:pt x="493" y="1300"/>
                    <a:pt x="691" y="1292"/>
                  </a:cubicBezTo>
                  <a:cubicBezTo>
                    <a:pt x="891" y="1284"/>
                    <a:pt x="1026" y="1201"/>
                    <a:pt x="1133" y="1090"/>
                  </a:cubicBezTo>
                  <a:cubicBezTo>
                    <a:pt x="1185" y="1037"/>
                    <a:pt x="1226" y="970"/>
                    <a:pt x="1258" y="893"/>
                  </a:cubicBezTo>
                  <a:cubicBezTo>
                    <a:pt x="1290" y="816"/>
                    <a:pt x="1312" y="724"/>
                    <a:pt x="1305" y="621"/>
                  </a:cubicBezTo>
                  <a:close/>
                  <a:moveTo>
                    <a:pt x="1198" y="997"/>
                  </a:moveTo>
                  <a:lnTo>
                    <a:pt x="1198" y="997"/>
                  </a:lnTo>
                  <a:cubicBezTo>
                    <a:pt x="1178" y="1028"/>
                    <a:pt x="1154" y="1057"/>
                    <a:pt x="1127" y="1084"/>
                  </a:cubicBezTo>
                  <a:cubicBezTo>
                    <a:pt x="1021" y="1192"/>
                    <a:pt x="893" y="1274"/>
                    <a:pt x="692" y="1285"/>
                  </a:cubicBezTo>
                  <a:cubicBezTo>
                    <a:pt x="492" y="1296"/>
                    <a:pt x="337" y="1212"/>
                    <a:pt x="232" y="1115"/>
                  </a:cubicBezTo>
                  <a:cubicBezTo>
                    <a:pt x="95" y="988"/>
                    <a:pt x="0" y="792"/>
                    <a:pt x="38" y="537"/>
                  </a:cubicBezTo>
                  <a:cubicBezTo>
                    <a:pt x="41" y="516"/>
                    <a:pt x="47" y="494"/>
                    <a:pt x="54" y="474"/>
                  </a:cubicBezTo>
                  <a:cubicBezTo>
                    <a:pt x="60" y="453"/>
                    <a:pt x="65" y="432"/>
                    <a:pt x="72" y="413"/>
                  </a:cubicBezTo>
                  <a:cubicBezTo>
                    <a:pt x="102" y="338"/>
                    <a:pt x="146" y="274"/>
                    <a:pt x="196" y="220"/>
                  </a:cubicBezTo>
                  <a:cubicBezTo>
                    <a:pt x="298" y="110"/>
                    <a:pt x="428" y="30"/>
                    <a:pt x="631" y="17"/>
                  </a:cubicBezTo>
                  <a:cubicBezTo>
                    <a:pt x="838" y="4"/>
                    <a:pt x="988" y="86"/>
                    <a:pt x="1098" y="184"/>
                  </a:cubicBezTo>
                  <a:cubicBezTo>
                    <a:pt x="1127" y="209"/>
                    <a:pt x="1150" y="239"/>
                    <a:pt x="1173" y="269"/>
                  </a:cubicBezTo>
                  <a:cubicBezTo>
                    <a:pt x="1197" y="299"/>
                    <a:pt x="1215" y="332"/>
                    <a:pt x="1232" y="368"/>
                  </a:cubicBezTo>
                  <a:cubicBezTo>
                    <a:pt x="1268" y="444"/>
                    <a:pt x="1293" y="524"/>
                    <a:pt x="1297" y="621"/>
                  </a:cubicBezTo>
                  <a:cubicBezTo>
                    <a:pt x="1304" y="777"/>
                    <a:pt x="1260" y="898"/>
                    <a:pt x="1198" y="997"/>
                  </a:cubicBezTo>
                  <a:close/>
                  <a:moveTo>
                    <a:pt x="1257" y="680"/>
                  </a:moveTo>
                  <a:lnTo>
                    <a:pt x="1257" y="680"/>
                  </a:lnTo>
                  <a:cubicBezTo>
                    <a:pt x="1262" y="682"/>
                    <a:pt x="1264" y="689"/>
                    <a:pt x="1271" y="690"/>
                  </a:cubicBezTo>
                  <a:cubicBezTo>
                    <a:pt x="1271" y="686"/>
                    <a:pt x="1276" y="687"/>
                    <a:pt x="1275" y="682"/>
                  </a:cubicBezTo>
                  <a:cubicBezTo>
                    <a:pt x="1271" y="678"/>
                    <a:pt x="1259" y="665"/>
                    <a:pt x="1257" y="680"/>
                  </a:cubicBezTo>
                  <a:close/>
                  <a:moveTo>
                    <a:pt x="1173" y="1011"/>
                  </a:moveTo>
                  <a:lnTo>
                    <a:pt x="1173" y="1011"/>
                  </a:lnTo>
                  <a:cubicBezTo>
                    <a:pt x="1243" y="913"/>
                    <a:pt x="1298" y="778"/>
                    <a:pt x="1288" y="618"/>
                  </a:cubicBezTo>
                  <a:cubicBezTo>
                    <a:pt x="1275" y="412"/>
                    <a:pt x="1178" y="258"/>
                    <a:pt x="1049" y="159"/>
                  </a:cubicBezTo>
                  <a:cubicBezTo>
                    <a:pt x="1021" y="138"/>
                    <a:pt x="992" y="115"/>
                    <a:pt x="960" y="99"/>
                  </a:cubicBezTo>
                  <a:cubicBezTo>
                    <a:pt x="934" y="86"/>
                    <a:pt x="906" y="70"/>
                    <a:pt x="872" y="69"/>
                  </a:cubicBezTo>
                  <a:cubicBezTo>
                    <a:pt x="960" y="94"/>
                    <a:pt x="1024" y="142"/>
                    <a:pt x="1082" y="197"/>
                  </a:cubicBezTo>
                  <a:cubicBezTo>
                    <a:pt x="1081" y="200"/>
                    <a:pt x="1077" y="199"/>
                    <a:pt x="1074" y="199"/>
                  </a:cubicBezTo>
                  <a:cubicBezTo>
                    <a:pt x="1070" y="199"/>
                    <a:pt x="1066" y="199"/>
                    <a:pt x="1068" y="207"/>
                  </a:cubicBezTo>
                  <a:cubicBezTo>
                    <a:pt x="1068" y="211"/>
                    <a:pt x="1073" y="210"/>
                    <a:pt x="1077" y="210"/>
                  </a:cubicBezTo>
                  <a:cubicBezTo>
                    <a:pt x="1080" y="210"/>
                    <a:pt x="1082" y="209"/>
                    <a:pt x="1084" y="210"/>
                  </a:cubicBezTo>
                  <a:cubicBezTo>
                    <a:pt x="1088" y="210"/>
                    <a:pt x="1083" y="200"/>
                    <a:pt x="1087" y="200"/>
                  </a:cubicBezTo>
                  <a:cubicBezTo>
                    <a:pt x="1194" y="296"/>
                    <a:pt x="1276" y="447"/>
                    <a:pt x="1284" y="631"/>
                  </a:cubicBezTo>
                  <a:cubicBezTo>
                    <a:pt x="1289" y="753"/>
                    <a:pt x="1251" y="877"/>
                    <a:pt x="1203" y="959"/>
                  </a:cubicBezTo>
                  <a:cubicBezTo>
                    <a:pt x="1165" y="1026"/>
                    <a:pt x="1110" y="1087"/>
                    <a:pt x="1054" y="1132"/>
                  </a:cubicBezTo>
                  <a:cubicBezTo>
                    <a:pt x="1004" y="1172"/>
                    <a:pt x="947" y="1206"/>
                    <a:pt x="885" y="1227"/>
                  </a:cubicBezTo>
                  <a:cubicBezTo>
                    <a:pt x="884" y="1214"/>
                    <a:pt x="890" y="1208"/>
                    <a:pt x="892" y="1198"/>
                  </a:cubicBezTo>
                  <a:cubicBezTo>
                    <a:pt x="878" y="1175"/>
                    <a:pt x="867" y="1149"/>
                    <a:pt x="862" y="1116"/>
                  </a:cubicBezTo>
                  <a:cubicBezTo>
                    <a:pt x="853" y="1116"/>
                    <a:pt x="845" y="1114"/>
                    <a:pt x="839" y="1110"/>
                  </a:cubicBezTo>
                  <a:cubicBezTo>
                    <a:pt x="840" y="1117"/>
                    <a:pt x="838" y="1120"/>
                    <a:pt x="838" y="1126"/>
                  </a:cubicBezTo>
                  <a:cubicBezTo>
                    <a:pt x="858" y="1137"/>
                    <a:pt x="859" y="1166"/>
                    <a:pt x="867" y="1188"/>
                  </a:cubicBezTo>
                  <a:cubicBezTo>
                    <a:pt x="865" y="1196"/>
                    <a:pt x="854" y="1194"/>
                    <a:pt x="857" y="1206"/>
                  </a:cubicBezTo>
                  <a:cubicBezTo>
                    <a:pt x="859" y="1207"/>
                    <a:pt x="862" y="1206"/>
                    <a:pt x="865" y="1205"/>
                  </a:cubicBezTo>
                  <a:cubicBezTo>
                    <a:pt x="868" y="1204"/>
                    <a:pt x="870" y="1203"/>
                    <a:pt x="874" y="1204"/>
                  </a:cubicBezTo>
                  <a:cubicBezTo>
                    <a:pt x="878" y="1211"/>
                    <a:pt x="880" y="1221"/>
                    <a:pt x="882" y="1230"/>
                  </a:cubicBezTo>
                  <a:cubicBezTo>
                    <a:pt x="846" y="1243"/>
                    <a:pt x="804" y="1256"/>
                    <a:pt x="762" y="1263"/>
                  </a:cubicBezTo>
                  <a:cubicBezTo>
                    <a:pt x="747" y="1265"/>
                    <a:pt x="731" y="1264"/>
                    <a:pt x="720" y="1273"/>
                  </a:cubicBezTo>
                  <a:cubicBezTo>
                    <a:pt x="777" y="1268"/>
                    <a:pt x="825" y="1258"/>
                    <a:pt x="872" y="1240"/>
                  </a:cubicBezTo>
                  <a:cubicBezTo>
                    <a:pt x="921" y="1222"/>
                    <a:pt x="960" y="1201"/>
                    <a:pt x="999" y="1175"/>
                  </a:cubicBezTo>
                  <a:cubicBezTo>
                    <a:pt x="1016" y="1164"/>
                    <a:pt x="1035" y="1154"/>
                    <a:pt x="1051" y="1142"/>
                  </a:cubicBezTo>
                  <a:cubicBezTo>
                    <a:pt x="1099" y="1103"/>
                    <a:pt x="1136" y="1063"/>
                    <a:pt x="1173" y="1011"/>
                  </a:cubicBezTo>
                  <a:close/>
                  <a:moveTo>
                    <a:pt x="867" y="86"/>
                  </a:moveTo>
                  <a:lnTo>
                    <a:pt x="867" y="86"/>
                  </a:lnTo>
                  <a:cubicBezTo>
                    <a:pt x="845" y="116"/>
                    <a:pt x="900" y="128"/>
                    <a:pt x="887" y="145"/>
                  </a:cubicBezTo>
                  <a:cubicBezTo>
                    <a:pt x="874" y="136"/>
                    <a:pt x="864" y="124"/>
                    <a:pt x="854" y="112"/>
                  </a:cubicBezTo>
                  <a:cubicBezTo>
                    <a:pt x="840" y="135"/>
                    <a:pt x="868" y="146"/>
                    <a:pt x="875" y="162"/>
                  </a:cubicBezTo>
                  <a:cubicBezTo>
                    <a:pt x="873" y="163"/>
                    <a:pt x="873" y="165"/>
                    <a:pt x="871" y="165"/>
                  </a:cubicBezTo>
                  <a:cubicBezTo>
                    <a:pt x="864" y="159"/>
                    <a:pt x="852" y="154"/>
                    <a:pt x="841" y="159"/>
                  </a:cubicBezTo>
                  <a:cubicBezTo>
                    <a:pt x="834" y="178"/>
                    <a:pt x="846" y="189"/>
                    <a:pt x="858" y="194"/>
                  </a:cubicBezTo>
                  <a:cubicBezTo>
                    <a:pt x="862" y="192"/>
                    <a:pt x="863" y="182"/>
                    <a:pt x="868" y="185"/>
                  </a:cubicBezTo>
                  <a:cubicBezTo>
                    <a:pt x="874" y="191"/>
                    <a:pt x="875" y="202"/>
                    <a:pt x="882" y="206"/>
                  </a:cubicBezTo>
                  <a:cubicBezTo>
                    <a:pt x="904" y="194"/>
                    <a:pt x="936" y="193"/>
                    <a:pt x="931" y="155"/>
                  </a:cubicBezTo>
                  <a:cubicBezTo>
                    <a:pt x="927" y="145"/>
                    <a:pt x="920" y="138"/>
                    <a:pt x="916" y="128"/>
                  </a:cubicBezTo>
                  <a:cubicBezTo>
                    <a:pt x="921" y="118"/>
                    <a:pt x="931" y="114"/>
                    <a:pt x="940" y="108"/>
                  </a:cubicBezTo>
                  <a:cubicBezTo>
                    <a:pt x="920" y="96"/>
                    <a:pt x="897" y="69"/>
                    <a:pt x="867" y="86"/>
                  </a:cubicBezTo>
                  <a:close/>
                  <a:moveTo>
                    <a:pt x="862" y="178"/>
                  </a:moveTo>
                  <a:lnTo>
                    <a:pt x="862" y="178"/>
                  </a:lnTo>
                  <a:cubicBezTo>
                    <a:pt x="861" y="182"/>
                    <a:pt x="858" y="185"/>
                    <a:pt x="855" y="188"/>
                  </a:cubicBezTo>
                  <a:cubicBezTo>
                    <a:pt x="847" y="186"/>
                    <a:pt x="838" y="176"/>
                    <a:pt x="845" y="168"/>
                  </a:cubicBezTo>
                  <a:cubicBezTo>
                    <a:pt x="853" y="169"/>
                    <a:pt x="857" y="174"/>
                    <a:pt x="862" y="178"/>
                  </a:cubicBezTo>
                  <a:close/>
                  <a:moveTo>
                    <a:pt x="898" y="181"/>
                  </a:moveTo>
                  <a:lnTo>
                    <a:pt x="898" y="181"/>
                  </a:lnTo>
                  <a:cubicBezTo>
                    <a:pt x="907" y="171"/>
                    <a:pt x="900" y="155"/>
                    <a:pt x="891" y="151"/>
                  </a:cubicBezTo>
                  <a:cubicBezTo>
                    <a:pt x="904" y="137"/>
                    <a:pt x="919" y="168"/>
                    <a:pt x="914" y="185"/>
                  </a:cubicBezTo>
                  <a:cubicBezTo>
                    <a:pt x="909" y="190"/>
                    <a:pt x="902" y="193"/>
                    <a:pt x="895" y="195"/>
                  </a:cubicBezTo>
                  <a:cubicBezTo>
                    <a:pt x="888" y="187"/>
                    <a:pt x="882" y="177"/>
                    <a:pt x="875" y="168"/>
                  </a:cubicBezTo>
                  <a:cubicBezTo>
                    <a:pt x="877" y="167"/>
                    <a:pt x="878" y="166"/>
                    <a:pt x="878" y="164"/>
                  </a:cubicBezTo>
                  <a:cubicBezTo>
                    <a:pt x="889" y="165"/>
                    <a:pt x="890" y="177"/>
                    <a:pt x="898" y="181"/>
                  </a:cubicBezTo>
                  <a:close/>
                  <a:moveTo>
                    <a:pt x="918" y="116"/>
                  </a:moveTo>
                  <a:lnTo>
                    <a:pt x="918" y="116"/>
                  </a:lnTo>
                  <a:cubicBezTo>
                    <a:pt x="909" y="135"/>
                    <a:pt x="877" y="103"/>
                    <a:pt x="875" y="87"/>
                  </a:cubicBezTo>
                  <a:cubicBezTo>
                    <a:pt x="897" y="84"/>
                    <a:pt x="911" y="100"/>
                    <a:pt x="918" y="116"/>
                  </a:cubicBezTo>
                  <a:close/>
                  <a:moveTo>
                    <a:pt x="867" y="60"/>
                  </a:moveTo>
                  <a:lnTo>
                    <a:pt x="867" y="60"/>
                  </a:lnTo>
                  <a:cubicBezTo>
                    <a:pt x="752" y="18"/>
                    <a:pt x="584" y="15"/>
                    <a:pt x="468" y="59"/>
                  </a:cubicBezTo>
                  <a:cubicBezTo>
                    <a:pt x="606" y="59"/>
                    <a:pt x="739" y="67"/>
                    <a:pt x="867" y="60"/>
                  </a:cubicBezTo>
                  <a:close/>
                  <a:moveTo>
                    <a:pt x="490" y="155"/>
                  </a:moveTo>
                  <a:lnTo>
                    <a:pt x="490" y="155"/>
                  </a:lnTo>
                  <a:cubicBezTo>
                    <a:pt x="490" y="153"/>
                    <a:pt x="492" y="151"/>
                    <a:pt x="492" y="149"/>
                  </a:cubicBezTo>
                  <a:cubicBezTo>
                    <a:pt x="489" y="146"/>
                    <a:pt x="489" y="152"/>
                    <a:pt x="484" y="151"/>
                  </a:cubicBezTo>
                  <a:cubicBezTo>
                    <a:pt x="480" y="147"/>
                    <a:pt x="483" y="137"/>
                    <a:pt x="478" y="135"/>
                  </a:cubicBezTo>
                  <a:cubicBezTo>
                    <a:pt x="475" y="144"/>
                    <a:pt x="481" y="154"/>
                    <a:pt x="490" y="155"/>
                  </a:cubicBezTo>
                  <a:close/>
                  <a:moveTo>
                    <a:pt x="494" y="109"/>
                  </a:moveTo>
                  <a:lnTo>
                    <a:pt x="494" y="109"/>
                  </a:lnTo>
                  <a:cubicBezTo>
                    <a:pt x="486" y="102"/>
                    <a:pt x="478" y="94"/>
                    <a:pt x="465" y="92"/>
                  </a:cubicBezTo>
                  <a:cubicBezTo>
                    <a:pt x="461" y="101"/>
                    <a:pt x="456" y="110"/>
                    <a:pt x="451" y="119"/>
                  </a:cubicBezTo>
                  <a:cubicBezTo>
                    <a:pt x="456" y="137"/>
                    <a:pt x="468" y="156"/>
                    <a:pt x="465" y="177"/>
                  </a:cubicBezTo>
                  <a:cubicBezTo>
                    <a:pt x="472" y="179"/>
                    <a:pt x="478" y="182"/>
                    <a:pt x="484" y="185"/>
                  </a:cubicBezTo>
                  <a:cubicBezTo>
                    <a:pt x="486" y="179"/>
                    <a:pt x="490" y="176"/>
                    <a:pt x="491" y="168"/>
                  </a:cubicBezTo>
                  <a:cubicBezTo>
                    <a:pt x="486" y="169"/>
                    <a:pt x="484" y="167"/>
                    <a:pt x="481" y="167"/>
                  </a:cubicBezTo>
                  <a:cubicBezTo>
                    <a:pt x="475" y="148"/>
                    <a:pt x="465" y="125"/>
                    <a:pt x="465" y="105"/>
                  </a:cubicBezTo>
                  <a:cubicBezTo>
                    <a:pt x="472" y="108"/>
                    <a:pt x="480" y="111"/>
                    <a:pt x="484" y="118"/>
                  </a:cubicBezTo>
                  <a:cubicBezTo>
                    <a:pt x="480" y="121"/>
                    <a:pt x="479" y="127"/>
                    <a:pt x="478" y="133"/>
                  </a:cubicBezTo>
                  <a:cubicBezTo>
                    <a:pt x="483" y="125"/>
                    <a:pt x="487" y="116"/>
                    <a:pt x="494" y="109"/>
                  </a:cubicBezTo>
                  <a:close/>
                  <a:moveTo>
                    <a:pt x="464" y="64"/>
                  </a:moveTo>
                  <a:lnTo>
                    <a:pt x="464" y="64"/>
                  </a:lnTo>
                  <a:cubicBezTo>
                    <a:pt x="432" y="64"/>
                    <a:pt x="417" y="76"/>
                    <a:pt x="395" y="87"/>
                  </a:cubicBezTo>
                  <a:cubicBezTo>
                    <a:pt x="378" y="96"/>
                    <a:pt x="361" y="103"/>
                    <a:pt x="347" y="110"/>
                  </a:cubicBezTo>
                  <a:cubicBezTo>
                    <a:pt x="256" y="160"/>
                    <a:pt x="192" y="240"/>
                    <a:pt x="134" y="316"/>
                  </a:cubicBezTo>
                  <a:cubicBezTo>
                    <a:pt x="75" y="422"/>
                    <a:pt x="19" y="575"/>
                    <a:pt x="46" y="749"/>
                  </a:cubicBezTo>
                  <a:cubicBezTo>
                    <a:pt x="53" y="788"/>
                    <a:pt x="64" y="829"/>
                    <a:pt x="78" y="864"/>
                  </a:cubicBezTo>
                  <a:cubicBezTo>
                    <a:pt x="114" y="957"/>
                    <a:pt x="167" y="1042"/>
                    <a:pt x="235" y="1103"/>
                  </a:cubicBezTo>
                  <a:cubicBezTo>
                    <a:pt x="328" y="1186"/>
                    <a:pt x="444" y="1253"/>
                    <a:pt x="595" y="1267"/>
                  </a:cubicBezTo>
                  <a:cubicBezTo>
                    <a:pt x="458" y="1245"/>
                    <a:pt x="343" y="1193"/>
                    <a:pt x="259" y="1119"/>
                  </a:cubicBezTo>
                  <a:cubicBezTo>
                    <a:pt x="248" y="1109"/>
                    <a:pt x="232" y="1100"/>
                    <a:pt x="228" y="1084"/>
                  </a:cubicBezTo>
                  <a:cubicBezTo>
                    <a:pt x="238" y="1083"/>
                    <a:pt x="245" y="1086"/>
                    <a:pt x="251" y="1089"/>
                  </a:cubicBezTo>
                  <a:cubicBezTo>
                    <a:pt x="264" y="1058"/>
                    <a:pt x="289" y="1040"/>
                    <a:pt x="313" y="1020"/>
                  </a:cubicBezTo>
                  <a:cubicBezTo>
                    <a:pt x="310" y="1010"/>
                    <a:pt x="306" y="1001"/>
                    <a:pt x="305" y="989"/>
                  </a:cubicBezTo>
                  <a:cubicBezTo>
                    <a:pt x="297" y="989"/>
                    <a:pt x="282" y="990"/>
                    <a:pt x="271" y="988"/>
                  </a:cubicBezTo>
                  <a:cubicBezTo>
                    <a:pt x="257" y="1006"/>
                    <a:pt x="247" y="1018"/>
                    <a:pt x="226" y="1028"/>
                  </a:cubicBezTo>
                  <a:cubicBezTo>
                    <a:pt x="228" y="1034"/>
                    <a:pt x="228" y="1042"/>
                    <a:pt x="228" y="1050"/>
                  </a:cubicBezTo>
                  <a:cubicBezTo>
                    <a:pt x="236" y="1051"/>
                    <a:pt x="250" y="1047"/>
                    <a:pt x="254" y="1053"/>
                  </a:cubicBezTo>
                  <a:cubicBezTo>
                    <a:pt x="246" y="1066"/>
                    <a:pt x="234" y="1075"/>
                    <a:pt x="222" y="1083"/>
                  </a:cubicBezTo>
                  <a:cubicBezTo>
                    <a:pt x="119" y="973"/>
                    <a:pt x="30" y="819"/>
                    <a:pt x="46" y="597"/>
                  </a:cubicBezTo>
                  <a:cubicBezTo>
                    <a:pt x="48" y="581"/>
                    <a:pt x="51" y="564"/>
                    <a:pt x="54" y="547"/>
                  </a:cubicBezTo>
                  <a:cubicBezTo>
                    <a:pt x="56" y="531"/>
                    <a:pt x="58" y="513"/>
                    <a:pt x="67" y="501"/>
                  </a:cubicBezTo>
                  <a:cubicBezTo>
                    <a:pt x="76" y="503"/>
                    <a:pt x="78" y="512"/>
                    <a:pt x="81" y="521"/>
                  </a:cubicBezTo>
                  <a:cubicBezTo>
                    <a:pt x="110" y="520"/>
                    <a:pt x="139" y="525"/>
                    <a:pt x="161" y="534"/>
                  </a:cubicBezTo>
                  <a:cubicBezTo>
                    <a:pt x="171" y="528"/>
                    <a:pt x="180" y="521"/>
                    <a:pt x="189" y="514"/>
                  </a:cubicBezTo>
                  <a:cubicBezTo>
                    <a:pt x="182" y="504"/>
                    <a:pt x="177" y="492"/>
                    <a:pt x="177" y="479"/>
                  </a:cubicBezTo>
                  <a:cubicBezTo>
                    <a:pt x="157" y="481"/>
                    <a:pt x="132" y="476"/>
                    <a:pt x="117" y="468"/>
                  </a:cubicBezTo>
                  <a:cubicBezTo>
                    <a:pt x="110" y="472"/>
                    <a:pt x="103" y="476"/>
                    <a:pt x="97" y="481"/>
                  </a:cubicBezTo>
                  <a:cubicBezTo>
                    <a:pt x="99" y="491"/>
                    <a:pt x="108" y="494"/>
                    <a:pt x="110" y="505"/>
                  </a:cubicBezTo>
                  <a:cubicBezTo>
                    <a:pt x="93" y="503"/>
                    <a:pt x="77" y="501"/>
                    <a:pt x="67" y="494"/>
                  </a:cubicBezTo>
                  <a:cubicBezTo>
                    <a:pt x="76" y="451"/>
                    <a:pt x="89" y="411"/>
                    <a:pt x="110" y="378"/>
                  </a:cubicBezTo>
                  <a:cubicBezTo>
                    <a:pt x="117" y="379"/>
                    <a:pt x="112" y="391"/>
                    <a:pt x="118" y="393"/>
                  </a:cubicBezTo>
                  <a:cubicBezTo>
                    <a:pt x="127" y="392"/>
                    <a:pt x="123" y="383"/>
                    <a:pt x="123" y="376"/>
                  </a:cubicBezTo>
                  <a:cubicBezTo>
                    <a:pt x="120" y="371"/>
                    <a:pt x="113" y="378"/>
                    <a:pt x="111" y="374"/>
                  </a:cubicBezTo>
                  <a:cubicBezTo>
                    <a:pt x="185" y="227"/>
                    <a:pt x="300" y="122"/>
                    <a:pt x="464" y="64"/>
                  </a:cubicBezTo>
                  <a:close/>
                  <a:moveTo>
                    <a:pt x="110" y="491"/>
                  </a:moveTo>
                  <a:lnTo>
                    <a:pt x="110" y="491"/>
                  </a:lnTo>
                  <a:cubicBezTo>
                    <a:pt x="130" y="485"/>
                    <a:pt x="158" y="493"/>
                    <a:pt x="174" y="501"/>
                  </a:cubicBezTo>
                  <a:cubicBezTo>
                    <a:pt x="165" y="521"/>
                    <a:pt x="111" y="516"/>
                    <a:pt x="110" y="491"/>
                  </a:cubicBezTo>
                  <a:close/>
                  <a:moveTo>
                    <a:pt x="261" y="1047"/>
                  </a:moveTo>
                  <a:lnTo>
                    <a:pt x="261" y="1047"/>
                  </a:lnTo>
                  <a:cubicBezTo>
                    <a:pt x="254" y="1045"/>
                    <a:pt x="244" y="1047"/>
                    <a:pt x="245" y="1038"/>
                  </a:cubicBezTo>
                  <a:cubicBezTo>
                    <a:pt x="259" y="1024"/>
                    <a:pt x="270" y="1007"/>
                    <a:pt x="288" y="998"/>
                  </a:cubicBezTo>
                  <a:cubicBezTo>
                    <a:pt x="290" y="1003"/>
                    <a:pt x="292" y="1008"/>
                    <a:pt x="292" y="1015"/>
                  </a:cubicBezTo>
                  <a:cubicBezTo>
                    <a:pt x="282" y="1026"/>
                    <a:pt x="272" y="1037"/>
                    <a:pt x="261" y="1047"/>
                  </a:cubicBezTo>
                  <a:close/>
                  <a:moveTo>
                    <a:pt x="885" y="255"/>
                  </a:moveTo>
                  <a:lnTo>
                    <a:pt x="885" y="255"/>
                  </a:lnTo>
                  <a:cubicBezTo>
                    <a:pt x="875" y="245"/>
                    <a:pt x="862" y="231"/>
                    <a:pt x="849" y="231"/>
                  </a:cubicBezTo>
                  <a:cubicBezTo>
                    <a:pt x="865" y="251"/>
                    <a:pt x="887" y="264"/>
                    <a:pt x="905" y="280"/>
                  </a:cubicBezTo>
                  <a:cubicBezTo>
                    <a:pt x="924" y="296"/>
                    <a:pt x="942" y="316"/>
                    <a:pt x="966" y="327"/>
                  </a:cubicBezTo>
                  <a:cubicBezTo>
                    <a:pt x="962" y="315"/>
                    <a:pt x="949" y="310"/>
                    <a:pt x="940" y="302"/>
                  </a:cubicBezTo>
                  <a:cubicBezTo>
                    <a:pt x="921" y="286"/>
                    <a:pt x="906" y="272"/>
                    <a:pt x="885" y="255"/>
                  </a:cubicBezTo>
                  <a:close/>
                  <a:moveTo>
                    <a:pt x="874" y="223"/>
                  </a:moveTo>
                  <a:lnTo>
                    <a:pt x="874" y="223"/>
                  </a:lnTo>
                  <a:cubicBezTo>
                    <a:pt x="861" y="215"/>
                    <a:pt x="844" y="218"/>
                    <a:pt x="829" y="218"/>
                  </a:cubicBezTo>
                  <a:cubicBezTo>
                    <a:pt x="776" y="218"/>
                    <a:pt x="734" y="217"/>
                    <a:pt x="687" y="217"/>
                  </a:cubicBezTo>
                  <a:cubicBezTo>
                    <a:pt x="685" y="217"/>
                    <a:pt x="684" y="219"/>
                    <a:pt x="684" y="220"/>
                  </a:cubicBezTo>
                  <a:cubicBezTo>
                    <a:pt x="685" y="220"/>
                    <a:pt x="685" y="221"/>
                    <a:pt x="685" y="223"/>
                  </a:cubicBezTo>
                  <a:cubicBezTo>
                    <a:pt x="731" y="227"/>
                    <a:pt x="799" y="227"/>
                    <a:pt x="852" y="227"/>
                  </a:cubicBezTo>
                  <a:cubicBezTo>
                    <a:pt x="859" y="227"/>
                    <a:pt x="870" y="231"/>
                    <a:pt x="874" y="223"/>
                  </a:cubicBezTo>
                  <a:close/>
                  <a:moveTo>
                    <a:pt x="831" y="213"/>
                  </a:moveTo>
                  <a:lnTo>
                    <a:pt x="831" y="213"/>
                  </a:lnTo>
                  <a:cubicBezTo>
                    <a:pt x="836" y="213"/>
                    <a:pt x="853" y="215"/>
                    <a:pt x="858" y="211"/>
                  </a:cubicBezTo>
                  <a:cubicBezTo>
                    <a:pt x="849" y="210"/>
                    <a:pt x="840" y="209"/>
                    <a:pt x="831" y="213"/>
                  </a:cubicBezTo>
                  <a:close/>
                  <a:moveTo>
                    <a:pt x="844" y="197"/>
                  </a:moveTo>
                  <a:lnTo>
                    <a:pt x="844" y="197"/>
                  </a:lnTo>
                  <a:cubicBezTo>
                    <a:pt x="789" y="191"/>
                    <a:pt x="741" y="194"/>
                    <a:pt x="685" y="193"/>
                  </a:cubicBezTo>
                  <a:cubicBezTo>
                    <a:pt x="682" y="194"/>
                    <a:pt x="685" y="201"/>
                    <a:pt x="684" y="204"/>
                  </a:cubicBezTo>
                  <a:cubicBezTo>
                    <a:pt x="720" y="207"/>
                    <a:pt x="773" y="206"/>
                    <a:pt x="812" y="206"/>
                  </a:cubicBezTo>
                  <a:cubicBezTo>
                    <a:pt x="823" y="206"/>
                    <a:pt x="842" y="210"/>
                    <a:pt x="844" y="197"/>
                  </a:cubicBezTo>
                  <a:close/>
                  <a:moveTo>
                    <a:pt x="833" y="187"/>
                  </a:moveTo>
                  <a:lnTo>
                    <a:pt x="833" y="187"/>
                  </a:lnTo>
                  <a:cubicBezTo>
                    <a:pt x="834" y="160"/>
                    <a:pt x="834" y="113"/>
                    <a:pt x="831" y="86"/>
                  </a:cubicBezTo>
                  <a:cubicBezTo>
                    <a:pt x="832" y="125"/>
                    <a:pt x="829" y="156"/>
                    <a:pt x="833" y="187"/>
                  </a:cubicBezTo>
                  <a:close/>
                  <a:moveTo>
                    <a:pt x="819" y="146"/>
                  </a:moveTo>
                  <a:lnTo>
                    <a:pt x="819" y="146"/>
                  </a:lnTo>
                  <a:cubicBezTo>
                    <a:pt x="820" y="161"/>
                    <a:pt x="814" y="183"/>
                    <a:pt x="825" y="188"/>
                  </a:cubicBezTo>
                  <a:cubicBezTo>
                    <a:pt x="828" y="152"/>
                    <a:pt x="826" y="116"/>
                    <a:pt x="823" y="83"/>
                  </a:cubicBezTo>
                  <a:lnTo>
                    <a:pt x="819" y="83"/>
                  </a:lnTo>
                  <a:cubicBezTo>
                    <a:pt x="819" y="85"/>
                    <a:pt x="817" y="85"/>
                    <a:pt x="818" y="87"/>
                  </a:cubicBezTo>
                  <a:cubicBezTo>
                    <a:pt x="817" y="106"/>
                    <a:pt x="818" y="127"/>
                    <a:pt x="819" y="146"/>
                  </a:cubicBezTo>
                  <a:close/>
                  <a:moveTo>
                    <a:pt x="810" y="84"/>
                  </a:moveTo>
                  <a:lnTo>
                    <a:pt x="810" y="84"/>
                  </a:lnTo>
                  <a:cubicBezTo>
                    <a:pt x="812" y="118"/>
                    <a:pt x="807" y="158"/>
                    <a:pt x="813" y="187"/>
                  </a:cubicBezTo>
                  <a:cubicBezTo>
                    <a:pt x="815" y="154"/>
                    <a:pt x="815" y="109"/>
                    <a:pt x="810" y="84"/>
                  </a:cubicBezTo>
                  <a:close/>
                  <a:moveTo>
                    <a:pt x="747" y="168"/>
                  </a:moveTo>
                  <a:lnTo>
                    <a:pt x="747" y="168"/>
                  </a:lnTo>
                  <a:cubicBezTo>
                    <a:pt x="745" y="173"/>
                    <a:pt x="744" y="188"/>
                    <a:pt x="750" y="190"/>
                  </a:cubicBezTo>
                  <a:cubicBezTo>
                    <a:pt x="760" y="186"/>
                    <a:pt x="762" y="168"/>
                    <a:pt x="747" y="168"/>
                  </a:cubicBezTo>
                  <a:close/>
                  <a:moveTo>
                    <a:pt x="751" y="119"/>
                  </a:moveTo>
                  <a:lnTo>
                    <a:pt x="751" y="119"/>
                  </a:lnTo>
                  <a:cubicBezTo>
                    <a:pt x="764" y="112"/>
                    <a:pt x="795" y="112"/>
                    <a:pt x="802" y="123"/>
                  </a:cubicBezTo>
                  <a:cubicBezTo>
                    <a:pt x="804" y="92"/>
                    <a:pt x="750" y="89"/>
                    <a:pt x="746" y="121"/>
                  </a:cubicBezTo>
                  <a:cubicBezTo>
                    <a:pt x="756" y="133"/>
                    <a:pt x="751" y="160"/>
                    <a:pt x="767" y="162"/>
                  </a:cubicBezTo>
                  <a:cubicBezTo>
                    <a:pt x="785" y="165"/>
                    <a:pt x="789" y="140"/>
                    <a:pt x="796" y="125"/>
                  </a:cubicBezTo>
                  <a:cubicBezTo>
                    <a:pt x="792" y="126"/>
                    <a:pt x="790" y="121"/>
                    <a:pt x="785" y="119"/>
                  </a:cubicBezTo>
                  <a:cubicBezTo>
                    <a:pt x="774" y="116"/>
                    <a:pt x="760" y="120"/>
                    <a:pt x="751" y="119"/>
                  </a:cubicBezTo>
                  <a:close/>
                  <a:moveTo>
                    <a:pt x="769" y="129"/>
                  </a:moveTo>
                  <a:lnTo>
                    <a:pt x="769" y="129"/>
                  </a:lnTo>
                  <a:cubicBezTo>
                    <a:pt x="772" y="125"/>
                    <a:pt x="778" y="124"/>
                    <a:pt x="782" y="128"/>
                  </a:cubicBezTo>
                  <a:cubicBezTo>
                    <a:pt x="781" y="133"/>
                    <a:pt x="775" y="127"/>
                    <a:pt x="769" y="129"/>
                  </a:cubicBezTo>
                  <a:close/>
                  <a:moveTo>
                    <a:pt x="754" y="135"/>
                  </a:moveTo>
                  <a:lnTo>
                    <a:pt x="754" y="135"/>
                  </a:lnTo>
                  <a:cubicBezTo>
                    <a:pt x="755" y="134"/>
                    <a:pt x="763" y="129"/>
                    <a:pt x="756" y="129"/>
                  </a:cubicBezTo>
                  <a:cubicBezTo>
                    <a:pt x="758" y="126"/>
                    <a:pt x="759" y="127"/>
                    <a:pt x="763" y="128"/>
                  </a:cubicBezTo>
                  <a:lnTo>
                    <a:pt x="759" y="145"/>
                  </a:lnTo>
                  <a:cubicBezTo>
                    <a:pt x="759" y="140"/>
                    <a:pt x="759" y="135"/>
                    <a:pt x="754" y="135"/>
                  </a:cubicBezTo>
                  <a:close/>
                  <a:moveTo>
                    <a:pt x="792" y="190"/>
                  </a:moveTo>
                  <a:lnTo>
                    <a:pt x="792" y="190"/>
                  </a:lnTo>
                  <a:cubicBezTo>
                    <a:pt x="792" y="179"/>
                    <a:pt x="809" y="170"/>
                    <a:pt x="802" y="161"/>
                  </a:cubicBezTo>
                  <a:cubicBezTo>
                    <a:pt x="791" y="163"/>
                    <a:pt x="788" y="173"/>
                    <a:pt x="783" y="181"/>
                  </a:cubicBezTo>
                  <a:cubicBezTo>
                    <a:pt x="778" y="182"/>
                    <a:pt x="771" y="182"/>
                    <a:pt x="770" y="188"/>
                  </a:cubicBezTo>
                  <a:cubicBezTo>
                    <a:pt x="775" y="191"/>
                    <a:pt x="785" y="189"/>
                    <a:pt x="792" y="190"/>
                  </a:cubicBezTo>
                  <a:close/>
                  <a:moveTo>
                    <a:pt x="805" y="178"/>
                  </a:moveTo>
                  <a:lnTo>
                    <a:pt x="805" y="178"/>
                  </a:lnTo>
                  <a:cubicBezTo>
                    <a:pt x="800" y="179"/>
                    <a:pt x="798" y="183"/>
                    <a:pt x="798" y="188"/>
                  </a:cubicBezTo>
                  <a:lnTo>
                    <a:pt x="803" y="188"/>
                  </a:lnTo>
                  <a:cubicBezTo>
                    <a:pt x="805" y="183"/>
                    <a:pt x="803" y="182"/>
                    <a:pt x="805" y="178"/>
                  </a:cubicBezTo>
                  <a:close/>
                  <a:moveTo>
                    <a:pt x="764" y="177"/>
                  </a:moveTo>
                  <a:lnTo>
                    <a:pt x="764" y="177"/>
                  </a:lnTo>
                  <a:cubicBezTo>
                    <a:pt x="764" y="183"/>
                    <a:pt x="757" y="182"/>
                    <a:pt x="759" y="190"/>
                  </a:cubicBezTo>
                  <a:cubicBezTo>
                    <a:pt x="768" y="186"/>
                    <a:pt x="774" y="179"/>
                    <a:pt x="783" y="175"/>
                  </a:cubicBezTo>
                  <a:cubicBezTo>
                    <a:pt x="784" y="159"/>
                    <a:pt x="803" y="162"/>
                    <a:pt x="805" y="148"/>
                  </a:cubicBezTo>
                  <a:cubicBezTo>
                    <a:pt x="781" y="139"/>
                    <a:pt x="786" y="172"/>
                    <a:pt x="769" y="175"/>
                  </a:cubicBezTo>
                  <a:cubicBezTo>
                    <a:pt x="764" y="167"/>
                    <a:pt x="757" y="148"/>
                    <a:pt x="746" y="155"/>
                  </a:cubicBezTo>
                  <a:cubicBezTo>
                    <a:pt x="749" y="166"/>
                    <a:pt x="761" y="166"/>
                    <a:pt x="764" y="177"/>
                  </a:cubicBezTo>
                  <a:close/>
                  <a:moveTo>
                    <a:pt x="740" y="184"/>
                  </a:moveTo>
                  <a:lnTo>
                    <a:pt x="740" y="184"/>
                  </a:lnTo>
                  <a:cubicBezTo>
                    <a:pt x="738" y="151"/>
                    <a:pt x="743" y="107"/>
                    <a:pt x="737" y="83"/>
                  </a:cubicBezTo>
                  <a:cubicBezTo>
                    <a:pt x="738" y="117"/>
                    <a:pt x="734" y="158"/>
                    <a:pt x="740" y="184"/>
                  </a:cubicBezTo>
                  <a:close/>
                  <a:moveTo>
                    <a:pt x="726" y="151"/>
                  </a:moveTo>
                  <a:lnTo>
                    <a:pt x="726" y="151"/>
                  </a:lnTo>
                  <a:cubicBezTo>
                    <a:pt x="726" y="164"/>
                    <a:pt x="722" y="181"/>
                    <a:pt x="731" y="190"/>
                  </a:cubicBezTo>
                  <a:cubicBezTo>
                    <a:pt x="735" y="160"/>
                    <a:pt x="735" y="110"/>
                    <a:pt x="728" y="82"/>
                  </a:cubicBezTo>
                  <a:lnTo>
                    <a:pt x="726" y="82"/>
                  </a:lnTo>
                  <a:cubicBezTo>
                    <a:pt x="725" y="83"/>
                    <a:pt x="724" y="84"/>
                    <a:pt x="724" y="86"/>
                  </a:cubicBezTo>
                  <a:cubicBezTo>
                    <a:pt x="723" y="108"/>
                    <a:pt x="725" y="130"/>
                    <a:pt x="726" y="151"/>
                  </a:cubicBezTo>
                  <a:close/>
                  <a:moveTo>
                    <a:pt x="718" y="187"/>
                  </a:moveTo>
                  <a:lnTo>
                    <a:pt x="718" y="187"/>
                  </a:lnTo>
                  <a:cubicBezTo>
                    <a:pt x="725" y="161"/>
                    <a:pt x="720" y="113"/>
                    <a:pt x="717" y="83"/>
                  </a:cubicBezTo>
                  <a:cubicBezTo>
                    <a:pt x="718" y="118"/>
                    <a:pt x="718" y="150"/>
                    <a:pt x="718" y="187"/>
                  </a:cubicBezTo>
                  <a:close/>
                  <a:moveTo>
                    <a:pt x="514" y="74"/>
                  </a:moveTo>
                  <a:lnTo>
                    <a:pt x="514" y="74"/>
                  </a:lnTo>
                  <a:cubicBezTo>
                    <a:pt x="620" y="79"/>
                    <a:pt x="700" y="76"/>
                    <a:pt x="810" y="76"/>
                  </a:cubicBezTo>
                  <a:cubicBezTo>
                    <a:pt x="820" y="76"/>
                    <a:pt x="836" y="81"/>
                    <a:pt x="842" y="70"/>
                  </a:cubicBezTo>
                  <a:cubicBezTo>
                    <a:pt x="747" y="64"/>
                    <a:pt x="606" y="71"/>
                    <a:pt x="497" y="64"/>
                  </a:cubicBezTo>
                  <a:cubicBezTo>
                    <a:pt x="495" y="65"/>
                    <a:pt x="493" y="66"/>
                    <a:pt x="491" y="67"/>
                  </a:cubicBezTo>
                  <a:cubicBezTo>
                    <a:pt x="493" y="76"/>
                    <a:pt x="508" y="74"/>
                    <a:pt x="514" y="74"/>
                  </a:cubicBezTo>
                  <a:close/>
                  <a:moveTo>
                    <a:pt x="508" y="159"/>
                  </a:moveTo>
                  <a:lnTo>
                    <a:pt x="508" y="159"/>
                  </a:lnTo>
                  <a:cubicBezTo>
                    <a:pt x="509" y="168"/>
                    <a:pt x="506" y="184"/>
                    <a:pt x="515" y="185"/>
                  </a:cubicBezTo>
                  <a:cubicBezTo>
                    <a:pt x="519" y="146"/>
                    <a:pt x="517" y="115"/>
                    <a:pt x="514" y="80"/>
                  </a:cubicBezTo>
                  <a:lnTo>
                    <a:pt x="510" y="80"/>
                  </a:lnTo>
                  <a:cubicBezTo>
                    <a:pt x="510" y="82"/>
                    <a:pt x="508" y="82"/>
                    <a:pt x="508" y="84"/>
                  </a:cubicBezTo>
                  <a:cubicBezTo>
                    <a:pt x="509" y="107"/>
                    <a:pt x="507" y="136"/>
                    <a:pt x="508" y="159"/>
                  </a:cubicBezTo>
                  <a:close/>
                  <a:moveTo>
                    <a:pt x="538" y="113"/>
                  </a:moveTo>
                  <a:lnTo>
                    <a:pt x="538" y="113"/>
                  </a:lnTo>
                  <a:cubicBezTo>
                    <a:pt x="551" y="110"/>
                    <a:pt x="566" y="110"/>
                    <a:pt x="580" y="112"/>
                  </a:cubicBezTo>
                  <a:cubicBezTo>
                    <a:pt x="585" y="112"/>
                    <a:pt x="587" y="120"/>
                    <a:pt x="590" y="116"/>
                  </a:cubicBezTo>
                  <a:cubicBezTo>
                    <a:pt x="585" y="87"/>
                    <a:pt x="533" y="94"/>
                    <a:pt x="528" y="119"/>
                  </a:cubicBezTo>
                  <a:cubicBezTo>
                    <a:pt x="532" y="122"/>
                    <a:pt x="533" y="113"/>
                    <a:pt x="538" y="113"/>
                  </a:cubicBezTo>
                  <a:close/>
                  <a:moveTo>
                    <a:pt x="538" y="126"/>
                  </a:moveTo>
                  <a:lnTo>
                    <a:pt x="538" y="126"/>
                  </a:lnTo>
                  <a:cubicBezTo>
                    <a:pt x="541" y="124"/>
                    <a:pt x="541" y="118"/>
                    <a:pt x="536" y="119"/>
                  </a:cubicBezTo>
                  <a:cubicBezTo>
                    <a:pt x="533" y="121"/>
                    <a:pt x="534" y="127"/>
                    <a:pt x="538" y="126"/>
                  </a:cubicBezTo>
                  <a:close/>
                  <a:moveTo>
                    <a:pt x="563" y="167"/>
                  </a:moveTo>
                  <a:lnTo>
                    <a:pt x="563" y="167"/>
                  </a:lnTo>
                  <a:cubicBezTo>
                    <a:pt x="580" y="165"/>
                    <a:pt x="583" y="137"/>
                    <a:pt x="583" y="119"/>
                  </a:cubicBezTo>
                  <a:cubicBezTo>
                    <a:pt x="571" y="117"/>
                    <a:pt x="559" y="115"/>
                    <a:pt x="544" y="118"/>
                  </a:cubicBezTo>
                  <a:cubicBezTo>
                    <a:pt x="530" y="135"/>
                    <a:pt x="545" y="168"/>
                    <a:pt x="563" y="167"/>
                  </a:cubicBezTo>
                  <a:close/>
                  <a:moveTo>
                    <a:pt x="553" y="133"/>
                  </a:moveTo>
                  <a:lnTo>
                    <a:pt x="553" y="133"/>
                  </a:lnTo>
                  <a:cubicBezTo>
                    <a:pt x="553" y="129"/>
                    <a:pt x="561" y="130"/>
                    <a:pt x="560" y="135"/>
                  </a:cubicBezTo>
                  <a:cubicBezTo>
                    <a:pt x="557" y="138"/>
                    <a:pt x="555" y="135"/>
                    <a:pt x="553" y="133"/>
                  </a:cubicBezTo>
                  <a:close/>
                  <a:moveTo>
                    <a:pt x="562" y="126"/>
                  </a:moveTo>
                  <a:lnTo>
                    <a:pt x="562" y="126"/>
                  </a:lnTo>
                  <a:cubicBezTo>
                    <a:pt x="560" y="128"/>
                    <a:pt x="547" y="130"/>
                    <a:pt x="549" y="125"/>
                  </a:cubicBezTo>
                  <a:cubicBezTo>
                    <a:pt x="552" y="122"/>
                    <a:pt x="560" y="123"/>
                    <a:pt x="562" y="126"/>
                  </a:cubicBezTo>
                  <a:close/>
                  <a:moveTo>
                    <a:pt x="569" y="145"/>
                  </a:moveTo>
                  <a:lnTo>
                    <a:pt x="569" y="145"/>
                  </a:lnTo>
                  <a:cubicBezTo>
                    <a:pt x="571" y="137"/>
                    <a:pt x="570" y="121"/>
                    <a:pt x="580" y="126"/>
                  </a:cubicBezTo>
                  <a:cubicBezTo>
                    <a:pt x="581" y="131"/>
                    <a:pt x="574" y="127"/>
                    <a:pt x="573" y="131"/>
                  </a:cubicBezTo>
                  <a:cubicBezTo>
                    <a:pt x="574" y="134"/>
                    <a:pt x="582" y="130"/>
                    <a:pt x="580" y="136"/>
                  </a:cubicBezTo>
                  <a:cubicBezTo>
                    <a:pt x="573" y="136"/>
                    <a:pt x="574" y="143"/>
                    <a:pt x="569" y="145"/>
                  </a:cubicBezTo>
                  <a:close/>
                  <a:moveTo>
                    <a:pt x="560" y="151"/>
                  </a:moveTo>
                  <a:lnTo>
                    <a:pt x="560" y="151"/>
                  </a:lnTo>
                  <a:cubicBezTo>
                    <a:pt x="564" y="151"/>
                    <a:pt x="570" y="150"/>
                    <a:pt x="572" y="152"/>
                  </a:cubicBezTo>
                  <a:cubicBezTo>
                    <a:pt x="571" y="154"/>
                    <a:pt x="559" y="156"/>
                    <a:pt x="560" y="151"/>
                  </a:cubicBezTo>
                  <a:close/>
                  <a:moveTo>
                    <a:pt x="573" y="184"/>
                  </a:moveTo>
                  <a:lnTo>
                    <a:pt x="573" y="184"/>
                  </a:lnTo>
                  <a:cubicBezTo>
                    <a:pt x="576" y="186"/>
                    <a:pt x="586" y="186"/>
                    <a:pt x="589" y="184"/>
                  </a:cubicBezTo>
                  <a:lnTo>
                    <a:pt x="589" y="167"/>
                  </a:lnTo>
                  <a:cubicBezTo>
                    <a:pt x="580" y="169"/>
                    <a:pt x="575" y="175"/>
                    <a:pt x="573" y="184"/>
                  </a:cubicBezTo>
                  <a:close/>
                  <a:moveTo>
                    <a:pt x="569" y="181"/>
                  </a:moveTo>
                  <a:lnTo>
                    <a:pt x="569" y="181"/>
                  </a:lnTo>
                  <a:cubicBezTo>
                    <a:pt x="572" y="168"/>
                    <a:pt x="585" y="166"/>
                    <a:pt x="589" y="154"/>
                  </a:cubicBezTo>
                  <a:cubicBezTo>
                    <a:pt x="575" y="155"/>
                    <a:pt x="567" y="169"/>
                    <a:pt x="569" y="181"/>
                  </a:cubicBezTo>
                  <a:close/>
                  <a:moveTo>
                    <a:pt x="531" y="168"/>
                  </a:moveTo>
                  <a:lnTo>
                    <a:pt x="531" y="168"/>
                  </a:lnTo>
                  <a:cubicBezTo>
                    <a:pt x="528" y="173"/>
                    <a:pt x="531" y="181"/>
                    <a:pt x="533" y="185"/>
                  </a:cubicBezTo>
                  <a:cubicBezTo>
                    <a:pt x="538" y="184"/>
                    <a:pt x="546" y="187"/>
                    <a:pt x="549" y="184"/>
                  </a:cubicBezTo>
                  <a:cubicBezTo>
                    <a:pt x="544" y="177"/>
                    <a:pt x="543" y="167"/>
                    <a:pt x="531" y="168"/>
                  </a:cubicBezTo>
                  <a:close/>
                  <a:moveTo>
                    <a:pt x="530" y="161"/>
                  </a:moveTo>
                  <a:lnTo>
                    <a:pt x="530" y="161"/>
                  </a:lnTo>
                  <a:cubicBezTo>
                    <a:pt x="545" y="162"/>
                    <a:pt x="547" y="176"/>
                    <a:pt x="556" y="184"/>
                  </a:cubicBezTo>
                  <a:cubicBezTo>
                    <a:pt x="554" y="167"/>
                    <a:pt x="546" y="155"/>
                    <a:pt x="531" y="151"/>
                  </a:cubicBezTo>
                  <a:cubicBezTo>
                    <a:pt x="529" y="153"/>
                    <a:pt x="530" y="157"/>
                    <a:pt x="530" y="161"/>
                  </a:cubicBezTo>
                  <a:close/>
                  <a:moveTo>
                    <a:pt x="596" y="84"/>
                  </a:moveTo>
                  <a:lnTo>
                    <a:pt x="596" y="84"/>
                  </a:lnTo>
                  <a:cubicBezTo>
                    <a:pt x="598" y="117"/>
                    <a:pt x="592" y="157"/>
                    <a:pt x="599" y="184"/>
                  </a:cubicBezTo>
                  <a:cubicBezTo>
                    <a:pt x="597" y="146"/>
                    <a:pt x="602" y="114"/>
                    <a:pt x="596" y="84"/>
                  </a:cubicBezTo>
                  <a:close/>
                  <a:moveTo>
                    <a:pt x="603" y="86"/>
                  </a:moveTo>
                  <a:lnTo>
                    <a:pt x="603" y="86"/>
                  </a:lnTo>
                  <a:cubicBezTo>
                    <a:pt x="603" y="109"/>
                    <a:pt x="603" y="140"/>
                    <a:pt x="603" y="164"/>
                  </a:cubicBezTo>
                  <a:cubicBezTo>
                    <a:pt x="603" y="170"/>
                    <a:pt x="599" y="185"/>
                    <a:pt x="609" y="185"/>
                  </a:cubicBezTo>
                  <a:cubicBezTo>
                    <a:pt x="614" y="157"/>
                    <a:pt x="614" y="109"/>
                    <a:pt x="609" y="82"/>
                  </a:cubicBezTo>
                  <a:lnTo>
                    <a:pt x="603" y="82"/>
                  </a:lnTo>
                  <a:lnTo>
                    <a:pt x="603" y="86"/>
                  </a:lnTo>
                  <a:lnTo>
                    <a:pt x="603" y="86"/>
                  </a:lnTo>
                  <a:close/>
                  <a:moveTo>
                    <a:pt x="615" y="181"/>
                  </a:moveTo>
                  <a:lnTo>
                    <a:pt x="615" y="181"/>
                  </a:lnTo>
                  <a:cubicBezTo>
                    <a:pt x="622" y="146"/>
                    <a:pt x="617" y="124"/>
                    <a:pt x="619" y="86"/>
                  </a:cubicBezTo>
                  <a:cubicBezTo>
                    <a:pt x="619" y="85"/>
                    <a:pt x="618" y="84"/>
                    <a:pt x="616" y="84"/>
                  </a:cubicBezTo>
                  <a:cubicBezTo>
                    <a:pt x="614" y="117"/>
                    <a:pt x="617" y="148"/>
                    <a:pt x="615" y="181"/>
                  </a:cubicBezTo>
                  <a:close/>
                  <a:moveTo>
                    <a:pt x="488" y="195"/>
                  </a:moveTo>
                  <a:lnTo>
                    <a:pt x="488" y="195"/>
                  </a:lnTo>
                  <a:cubicBezTo>
                    <a:pt x="498" y="204"/>
                    <a:pt x="513" y="199"/>
                    <a:pt x="526" y="200"/>
                  </a:cubicBezTo>
                  <a:cubicBezTo>
                    <a:pt x="557" y="201"/>
                    <a:pt x="599" y="202"/>
                    <a:pt x="635" y="201"/>
                  </a:cubicBezTo>
                  <a:cubicBezTo>
                    <a:pt x="640" y="201"/>
                    <a:pt x="652" y="205"/>
                    <a:pt x="654" y="197"/>
                  </a:cubicBezTo>
                  <a:cubicBezTo>
                    <a:pt x="654" y="188"/>
                    <a:pt x="643" y="191"/>
                    <a:pt x="639" y="191"/>
                  </a:cubicBezTo>
                  <a:cubicBezTo>
                    <a:pt x="587" y="187"/>
                    <a:pt x="540" y="193"/>
                    <a:pt x="492" y="190"/>
                  </a:cubicBezTo>
                  <a:cubicBezTo>
                    <a:pt x="490" y="191"/>
                    <a:pt x="488" y="192"/>
                    <a:pt x="488" y="195"/>
                  </a:cubicBezTo>
                  <a:close/>
                  <a:moveTo>
                    <a:pt x="464" y="216"/>
                  </a:moveTo>
                  <a:lnTo>
                    <a:pt x="464" y="216"/>
                  </a:lnTo>
                  <a:cubicBezTo>
                    <a:pt x="459" y="217"/>
                    <a:pt x="453" y="213"/>
                    <a:pt x="455" y="223"/>
                  </a:cubicBezTo>
                  <a:cubicBezTo>
                    <a:pt x="507" y="228"/>
                    <a:pt x="565" y="221"/>
                    <a:pt x="613" y="223"/>
                  </a:cubicBezTo>
                  <a:cubicBezTo>
                    <a:pt x="624" y="223"/>
                    <a:pt x="643" y="231"/>
                    <a:pt x="646" y="217"/>
                  </a:cubicBezTo>
                  <a:cubicBezTo>
                    <a:pt x="622" y="212"/>
                    <a:pt x="588" y="214"/>
                    <a:pt x="554" y="214"/>
                  </a:cubicBezTo>
                  <a:cubicBezTo>
                    <a:pt x="521" y="214"/>
                    <a:pt x="484" y="209"/>
                    <a:pt x="464" y="216"/>
                  </a:cubicBezTo>
                  <a:close/>
                  <a:moveTo>
                    <a:pt x="420" y="110"/>
                  </a:moveTo>
                  <a:lnTo>
                    <a:pt x="420" y="110"/>
                  </a:lnTo>
                  <a:cubicBezTo>
                    <a:pt x="417" y="115"/>
                    <a:pt x="416" y="122"/>
                    <a:pt x="413" y="128"/>
                  </a:cubicBezTo>
                  <a:cubicBezTo>
                    <a:pt x="428" y="143"/>
                    <a:pt x="434" y="167"/>
                    <a:pt x="442" y="188"/>
                  </a:cubicBezTo>
                  <a:cubicBezTo>
                    <a:pt x="451" y="188"/>
                    <a:pt x="454" y="194"/>
                    <a:pt x="461" y="195"/>
                  </a:cubicBezTo>
                  <a:cubicBezTo>
                    <a:pt x="462" y="190"/>
                    <a:pt x="465" y="186"/>
                    <a:pt x="465" y="180"/>
                  </a:cubicBezTo>
                  <a:cubicBezTo>
                    <a:pt x="451" y="178"/>
                    <a:pt x="448" y="158"/>
                    <a:pt x="445" y="149"/>
                  </a:cubicBezTo>
                  <a:cubicBezTo>
                    <a:pt x="436" y="142"/>
                    <a:pt x="439" y="112"/>
                    <a:pt x="420" y="110"/>
                  </a:cubicBezTo>
                  <a:close/>
                  <a:moveTo>
                    <a:pt x="402" y="106"/>
                  </a:moveTo>
                  <a:lnTo>
                    <a:pt x="402" y="106"/>
                  </a:lnTo>
                  <a:cubicBezTo>
                    <a:pt x="410" y="111"/>
                    <a:pt x="414" y="101"/>
                    <a:pt x="415" y="93"/>
                  </a:cubicBezTo>
                  <a:cubicBezTo>
                    <a:pt x="407" y="88"/>
                    <a:pt x="404" y="100"/>
                    <a:pt x="402" y="106"/>
                  </a:cubicBezTo>
                  <a:close/>
                  <a:moveTo>
                    <a:pt x="364" y="142"/>
                  </a:moveTo>
                  <a:lnTo>
                    <a:pt x="364" y="142"/>
                  </a:lnTo>
                  <a:cubicBezTo>
                    <a:pt x="364" y="153"/>
                    <a:pt x="361" y="161"/>
                    <a:pt x="360" y="171"/>
                  </a:cubicBezTo>
                  <a:cubicBezTo>
                    <a:pt x="373" y="183"/>
                    <a:pt x="381" y="200"/>
                    <a:pt x="392" y="216"/>
                  </a:cubicBezTo>
                  <a:cubicBezTo>
                    <a:pt x="403" y="215"/>
                    <a:pt x="412" y="218"/>
                    <a:pt x="422" y="218"/>
                  </a:cubicBezTo>
                  <a:cubicBezTo>
                    <a:pt x="443" y="185"/>
                    <a:pt x="410" y="161"/>
                    <a:pt x="400" y="133"/>
                  </a:cubicBezTo>
                  <a:cubicBezTo>
                    <a:pt x="384" y="129"/>
                    <a:pt x="367" y="125"/>
                    <a:pt x="350" y="121"/>
                  </a:cubicBezTo>
                  <a:cubicBezTo>
                    <a:pt x="348" y="125"/>
                    <a:pt x="347" y="130"/>
                    <a:pt x="347" y="136"/>
                  </a:cubicBezTo>
                  <a:cubicBezTo>
                    <a:pt x="355" y="136"/>
                    <a:pt x="362" y="137"/>
                    <a:pt x="364" y="142"/>
                  </a:cubicBezTo>
                  <a:close/>
                  <a:moveTo>
                    <a:pt x="372" y="145"/>
                  </a:moveTo>
                  <a:lnTo>
                    <a:pt x="372" y="145"/>
                  </a:lnTo>
                  <a:cubicBezTo>
                    <a:pt x="394" y="142"/>
                    <a:pt x="413" y="183"/>
                    <a:pt x="410" y="206"/>
                  </a:cubicBezTo>
                  <a:cubicBezTo>
                    <a:pt x="392" y="191"/>
                    <a:pt x="381" y="169"/>
                    <a:pt x="372" y="145"/>
                  </a:cubicBezTo>
                  <a:close/>
                  <a:moveTo>
                    <a:pt x="252" y="223"/>
                  </a:moveTo>
                  <a:lnTo>
                    <a:pt x="252" y="223"/>
                  </a:lnTo>
                  <a:cubicBezTo>
                    <a:pt x="248" y="240"/>
                    <a:pt x="228" y="254"/>
                    <a:pt x="241" y="275"/>
                  </a:cubicBezTo>
                  <a:cubicBezTo>
                    <a:pt x="247" y="278"/>
                    <a:pt x="257" y="278"/>
                    <a:pt x="265" y="276"/>
                  </a:cubicBezTo>
                  <a:cubicBezTo>
                    <a:pt x="266" y="282"/>
                    <a:pt x="263" y="283"/>
                    <a:pt x="264" y="288"/>
                  </a:cubicBezTo>
                  <a:cubicBezTo>
                    <a:pt x="280" y="294"/>
                    <a:pt x="285" y="318"/>
                    <a:pt x="310" y="305"/>
                  </a:cubicBezTo>
                  <a:cubicBezTo>
                    <a:pt x="310" y="299"/>
                    <a:pt x="308" y="290"/>
                    <a:pt x="311" y="286"/>
                  </a:cubicBezTo>
                  <a:cubicBezTo>
                    <a:pt x="314" y="284"/>
                    <a:pt x="322" y="285"/>
                    <a:pt x="327" y="285"/>
                  </a:cubicBezTo>
                  <a:cubicBezTo>
                    <a:pt x="330" y="281"/>
                    <a:pt x="328" y="272"/>
                    <a:pt x="327" y="267"/>
                  </a:cubicBezTo>
                  <a:cubicBezTo>
                    <a:pt x="303" y="265"/>
                    <a:pt x="296" y="244"/>
                    <a:pt x="285" y="229"/>
                  </a:cubicBezTo>
                  <a:cubicBezTo>
                    <a:pt x="271" y="230"/>
                    <a:pt x="264" y="224"/>
                    <a:pt x="252" y="223"/>
                  </a:cubicBezTo>
                  <a:close/>
                  <a:moveTo>
                    <a:pt x="271" y="272"/>
                  </a:moveTo>
                  <a:lnTo>
                    <a:pt x="271" y="272"/>
                  </a:lnTo>
                  <a:cubicBezTo>
                    <a:pt x="274" y="265"/>
                    <a:pt x="276" y="256"/>
                    <a:pt x="278" y="249"/>
                  </a:cubicBezTo>
                  <a:cubicBezTo>
                    <a:pt x="289" y="261"/>
                    <a:pt x="304" y="269"/>
                    <a:pt x="305" y="291"/>
                  </a:cubicBezTo>
                  <a:cubicBezTo>
                    <a:pt x="286" y="300"/>
                    <a:pt x="280" y="280"/>
                    <a:pt x="271" y="272"/>
                  </a:cubicBezTo>
                  <a:close/>
                  <a:moveTo>
                    <a:pt x="268" y="266"/>
                  </a:moveTo>
                  <a:lnTo>
                    <a:pt x="268" y="266"/>
                  </a:lnTo>
                  <a:cubicBezTo>
                    <a:pt x="263" y="268"/>
                    <a:pt x="254" y="268"/>
                    <a:pt x="249" y="266"/>
                  </a:cubicBezTo>
                  <a:cubicBezTo>
                    <a:pt x="227" y="227"/>
                    <a:pt x="293" y="237"/>
                    <a:pt x="268" y="266"/>
                  </a:cubicBezTo>
                  <a:close/>
                  <a:moveTo>
                    <a:pt x="379" y="1005"/>
                  </a:moveTo>
                  <a:lnTo>
                    <a:pt x="379" y="1005"/>
                  </a:lnTo>
                  <a:cubicBezTo>
                    <a:pt x="394" y="1008"/>
                    <a:pt x="424" y="1006"/>
                    <a:pt x="446" y="1007"/>
                  </a:cubicBezTo>
                  <a:cubicBezTo>
                    <a:pt x="449" y="1001"/>
                    <a:pt x="450" y="993"/>
                    <a:pt x="449" y="984"/>
                  </a:cubicBezTo>
                  <a:cubicBezTo>
                    <a:pt x="431" y="979"/>
                    <a:pt x="400" y="980"/>
                    <a:pt x="380" y="982"/>
                  </a:cubicBezTo>
                  <a:cubicBezTo>
                    <a:pt x="377" y="987"/>
                    <a:pt x="380" y="998"/>
                    <a:pt x="379" y="1005"/>
                  </a:cubicBezTo>
                  <a:close/>
                  <a:moveTo>
                    <a:pt x="549" y="1100"/>
                  </a:moveTo>
                  <a:lnTo>
                    <a:pt x="549" y="1100"/>
                  </a:lnTo>
                  <a:cubicBezTo>
                    <a:pt x="541" y="1058"/>
                    <a:pt x="511" y="1040"/>
                    <a:pt x="487" y="1015"/>
                  </a:cubicBezTo>
                  <a:cubicBezTo>
                    <a:pt x="479" y="1016"/>
                    <a:pt x="471" y="1015"/>
                    <a:pt x="463" y="1015"/>
                  </a:cubicBezTo>
                  <a:cubicBezTo>
                    <a:pt x="449" y="1015"/>
                    <a:pt x="436" y="1015"/>
                    <a:pt x="425" y="1017"/>
                  </a:cubicBezTo>
                  <a:cubicBezTo>
                    <a:pt x="476" y="1034"/>
                    <a:pt x="516" y="1064"/>
                    <a:pt x="549" y="1100"/>
                  </a:cubicBezTo>
                  <a:close/>
                  <a:moveTo>
                    <a:pt x="526" y="1037"/>
                  </a:moveTo>
                  <a:lnTo>
                    <a:pt x="526" y="1037"/>
                  </a:lnTo>
                  <a:cubicBezTo>
                    <a:pt x="532" y="1036"/>
                    <a:pt x="538" y="1034"/>
                    <a:pt x="546" y="1034"/>
                  </a:cubicBezTo>
                  <a:cubicBezTo>
                    <a:pt x="545" y="1025"/>
                    <a:pt x="539" y="1020"/>
                    <a:pt x="534" y="1015"/>
                  </a:cubicBezTo>
                  <a:lnTo>
                    <a:pt x="500" y="1015"/>
                  </a:lnTo>
                  <a:cubicBezTo>
                    <a:pt x="505" y="1024"/>
                    <a:pt x="513" y="1032"/>
                    <a:pt x="520" y="1041"/>
                  </a:cubicBezTo>
                  <a:cubicBezTo>
                    <a:pt x="527" y="1050"/>
                    <a:pt x="533" y="1060"/>
                    <a:pt x="540" y="1064"/>
                  </a:cubicBezTo>
                  <a:cubicBezTo>
                    <a:pt x="536" y="1054"/>
                    <a:pt x="529" y="1048"/>
                    <a:pt x="526" y="1037"/>
                  </a:cubicBezTo>
                  <a:close/>
                  <a:moveTo>
                    <a:pt x="1041" y="475"/>
                  </a:moveTo>
                  <a:lnTo>
                    <a:pt x="1041" y="475"/>
                  </a:lnTo>
                  <a:cubicBezTo>
                    <a:pt x="1040" y="479"/>
                    <a:pt x="1043" y="480"/>
                    <a:pt x="1046" y="479"/>
                  </a:cubicBezTo>
                  <a:cubicBezTo>
                    <a:pt x="1048" y="474"/>
                    <a:pt x="1043" y="473"/>
                    <a:pt x="1041" y="475"/>
                  </a:cubicBezTo>
                  <a:close/>
                  <a:moveTo>
                    <a:pt x="1038" y="475"/>
                  </a:moveTo>
                  <a:lnTo>
                    <a:pt x="1038" y="475"/>
                  </a:lnTo>
                  <a:lnTo>
                    <a:pt x="1031" y="475"/>
                  </a:lnTo>
                  <a:cubicBezTo>
                    <a:pt x="1030" y="480"/>
                    <a:pt x="1033" y="481"/>
                    <a:pt x="1038" y="481"/>
                  </a:cubicBezTo>
                  <a:lnTo>
                    <a:pt x="1038" y="475"/>
                  </a:lnTo>
                  <a:lnTo>
                    <a:pt x="1038" y="475"/>
                  </a:lnTo>
                  <a:close/>
                  <a:moveTo>
                    <a:pt x="1023" y="474"/>
                  </a:moveTo>
                  <a:lnTo>
                    <a:pt x="1023" y="474"/>
                  </a:lnTo>
                  <a:cubicBezTo>
                    <a:pt x="1021" y="476"/>
                    <a:pt x="1021" y="482"/>
                    <a:pt x="1026" y="481"/>
                  </a:cubicBezTo>
                  <a:cubicBezTo>
                    <a:pt x="1029" y="479"/>
                    <a:pt x="1028" y="473"/>
                    <a:pt x="1023" y="474"/>
                  </a:cubicBezTo>
                  <a:close/>
                  <a:moveTo>
                    <a:pt x="1010" y="476"/>
                  </a:moveTo>
                  <a:lnTo>
                    <a:pt x="1010" y="476"/>
                  </a:lnTo>
                  <a:cubicBezTo>
                    <a:pt x="1010" y="474"/>
                    <a:pt x="999" y="473"/>
                    <a:pt x="1000" y="478"/>
                  </a:cubicBezTo>
                  <a:cubicBezTo>
                    <a:pt x="1001" y="482"/>
                    <a:pt x="1010" y="480"/>
                    <a:pt x="1010" y="476"/>
                  </a:cubicBezTo>
                  <a:close/>
                  <a:moveTo>
                    <a:pt x="998" y="525"/>
                  </a:moveTo>
                  <a:lnTo>
                    <a:pt x="998" y="525"/>
                  </a:lnTo>
                  <a:cubicBezTo>
                    <a:pt x="1001" y="525"/>
                    <a:pt x="1004" y="523"/>
                    <a:pt x="1006" y="521"/>
                  </a:cubicBezTo>
                  <a:cubicBezTo>
                    <a:pt x="1004" y="519"/>
                    <a:pt x="1001" y="519"/>
                    <a:pt x="998" y="520"/>
                  </a:cubicBezTo>
                  <a:lnTo>
                    <a:pt x="998" y="525"/>
                  </a:lnTo>
                  <a:lnTo>
                    <a:pt x="998" y="525"/>
                  </a:lnTo>
                  <a:close/>
                  <a:moveTo>
                    <a:pt x="1000" y="530"/>
                  </a:moveTo>
                  <a:lnTo>
                    <a:pt x="1000" y="530"/>
                  </a:lnTo>
                  <a:cubicBezTo>
                    <a:pt x="1000" y="534"/>
                    <a:pt x="1000" y="538"/>
                    <a:pt x="1002" y="540"/>
                  </a:cubicBezTo>
                  <a:cubicBezTo>
                    <a:pt x="1006" y="539"/>
                    <a:pt x="1010" y="538"/>
                    <a:pt x="1009" y="531"/>
                  </a:cubicBezTo>
                  <a:cubicBezTo>
                    <a:pt x="1005" y="532"/>
                    <a:pt x="1005" y="529"/>
                    <a:pt x="1000" y="530"/>
                  </a:cubicBezTo>
                  <a:close/>
                  <a:moveTo>
                    <a:pt x="983" y="478"/>
                  </a:moveTo>
                  <a:lnTo>
                    <a:pt x="983" y="478"/>
                  </a:lnTo>
                  <a:cubicBezTo>
                    <a:pt x="985" y="481"/>
                    <a:pt x="997" y="483"/>
                    <a:pt x="995" y="475"/>
                  </a:cubicBezTo>
                  <a:cubicBezTo>
                    <a:pt x="990" y="475"/>
                    <a:pt x="983" y="473"/>
                    <a:pt x="983" y="478"/>
                  </a:cubicBezTo>
                  <a:close/>
                  <a:moveTo>
                    <a:pt x="967" y="474"/>
                  </a:moveTo>
                  <a:lnTo>
                    <a:pt x="967" y="474"/>
                  </a:lnTo>
                  <a:cubicBezTo>
                    <a:pt x="967" y="476"/>
                    <a:pt x="964" y="477"/>
                    <a:pt x="964" y="481"/>
                  </a:cubicBezTo>
                  <a:lnTo>
                    <a:pt x="979" y="481"/>
                  </a:lnTo>
                  <a:lnTo>
                    <a:pt x="979" y="475"/>
                  </a:lnTo>
                  <a:cubicBezTo>
                    <a:pt x="976" y="472"/>
                    <a:pt x="971" y="478"/>
                    <a:pt x="967" y="474"/>
                  </a:cubicBezTo>
                  <a:close/>
                  <a:moveTo>
                    <a:pt x="977" y="528"/>
                  </a:moveTo>
                  <a:lnTo>
                    <a:pt x="977" y="528"/>
                  </a:lnTo>
                  <a:cubicBezTo>
                    <a:pt x="974" y="529"/>
                    <a:pt x="971" y="530"/>
                    <a:pt x="966" y="530"/>
                  </a:cubicBezTo>
                  <a:cubicBezTo>
                    <a:pt x="965" y="537"/>
                    <a:pt x="967" y="541"/>
                    <a:pt x="975" y="540"/>
                  </a:cubicBezTo>
                  <a:cubicBezTo>
                    <a:pt x="975" y="533"/>
                    <a:pt x="981" y="531"/>
                    <a:pt x="982" y="524"/>
                  </a:cubicBezTo>
                  <a:cubicBezTo>
                    <a:pt x="981" y="521"/>
                    <a:pt x="975" y="517"/>
                    <a:pt x="973" y="521"/>
                  </a:cubicBezTo>
                  <a:cubicBezTo>
                    <a:pt x="976" y="522"/>
                    <a:pt x="978" y="524"/>
                    <a:pt x="977" y="528"/>
                  </a:cubicBezTo>
                  <a:close/>
                  <a:moveTo>
                    <a:pt x="1051" y="455"/>
                  </a:moveTo>
                  <a:lnTo>
                    <a:pt x="1051" y="455"/>
                  </a:lnTo>
                  <a:cubicBezTo>
                    <a:pt x="1015" y="448"/>
                    <a:pt x="968" y="454"/>
                    <a:pt x="930" y="452"/>
                  </a:cubicBezTo>
                  <a:cubicBezTo>
                    <a:pt x="928" y="452"/>
                    <a:pt x="928" y="453"/>
                    <a:pt x="927" y="453"/>
                  </a:cubicBezTo>
                  <a:lnTo>
                    <a:pt x="927" y="458"/>
                  </a:lnTo>
                  <a:cubicBezTo>
                    <a:pt x="968" y="456"/>
                    <a:pt x="1016" y="461"/>
                    <a:pt x="1051" y="455"/>
                  </a:cubicBezTo>
                  <a:close/>
                  <a:moveTo>
                    <a:pt x="1034" y="380"/>
                  </a:moveTo>
                  <a:lnTo>
                    <a:pt x="1034" y="380"/>
                  </a:lnTo>
                  <a:cubicBezTo>
                    <a:pt x="1035" y="401"/>
                    <a:pt x="1030" y="430"/>
                    <a:pt x="1036" y="446"/>
                  </a:cubicBezTo>
                  <a:lnTo>
                    <a:pt x="1034" y="380"/>
                  </a:lnTo>
                  <a:lnTo>
                    <a:pt x="1034" y="380"/>
                  </a:lnTo>
                  <a:close/>
                  <a:moveTo>
                    <a:pt x="996" y="448"/>
                  </a:moveTo>
                  <a:lnTo>
                    <a:pt x="996" y="448"/>
                  </a:lnTo>
                  <a:cubicBezTo>
                    <a:pt x="1006" y="448"/>
                    <a:pt x="1020" y="449"/>
                    <a:pt x="1031" y="446"/>
                  </a:cubicBezTo>
                  <a:cubicBezTo>
                    <a:pt x="1028" y="426"/>
                    <a:pt x="1031" y="400"/>
                    <a:pt x="1028" y="377"/>
                  </a:cubicBezTo>
                  <a:cubicBezTo>
                    <a:pt x="1020" y="374"/>
                    <a:pt x="1006" y="376"/>
                    <a:pt x="996" y="376"/>
                  </a:cubicBezTo>
                  <a:cubicBezTo>
                    <a:pt x="994" y="396"/>
                    <a:pt x="997" y="420"/>
                    <a:pt x="996" y="448"/>
                  </a:cubicBezTo>
                  <a:close/>
                  <a:moveTo>
                    <a:pt x="1000" y="384"/>
                  </a:moveTo>
                  <a:lnTo>
                    <a:pt x="1000" y="384"/>
                  </a:lnTo>
                  <a:cubicBezTo>
                    <a:pt x="1006" y="381"/>
                    <a:pt x="1017" y="378"/>
                    <a:pt x="1023" y="381"/>
                  </a:cubicBezTo>
                  <a:cubicBezTo>
                    <a:pt x="1025" y="400"/>
                    <a:pt x="1027" y="425"/>
                    <a:pt x="1025" y="443"/>
                  </a:cubicBezTo>
                  <a:lnTo>
                    <a:pt x="1008" y="443"/>
                  </a:lnTo>
                  <a:cubicBezTo>
                    <a:pt x="1008" y="419"/>
                    <a:pt x="1006" y="407"/>
                    <a:pt x="1006" y="384"/>
                  </a:cubicBezTo>
                  <a:cubicBezTo>
                    <a:pt x="1002" y="401"/>
                    <a:pt x="1007" y="427"/>
                    <a:pt x="1005" y="442"/>
                  </a:cubicBezTo>
                  <a:cubicBezTo>
                    <a:pt x="997" y="428"/>
                    <a:pt x="1002" y="404"/>
                    <a:pt x="1000" y="384"/>
                  </a:cubicBezTo>
                  <a:close/>
                  <a:moveTo>
                    <a:pt x="989" y="377"/>
                  </a:moveTo>
                  <a:lnTo>
                    <a:pt x="989" y="377"/>
                  </a:lnTo>
                  <a:cubicBezTo>
                    <a:pt x="987" y="397"/>
                    <a:pt x="985" y="430"/>
                    <a:pt x="990" y="448"/>
                  </a:cubicBezTo>
                  <a:cubicBezTo>
                    <a:pt x="992" y="428"/>
                    <a:pt x="995" y="394"/>
                    <a:pt x="989" y="377"/>
                  </a:cubicBezTo>
                  <a:close/>
                  <a:moveTo>
                    <a:pt x="983" y="376"/>
                  </a:moveTo>
                  <a:lnTo>
                    <a:pt x="983" y="376"/>
                  </a:lnTo>
                  <a:lnTo>
                    <a:pt x="952" y="376"/>
                  </a:lnTo>
                  <a:cubicBezTo>
                    <a:pt x="951" y="397"/>
                    <a:pt x="950" y="426"/>
                    <a:pt x="954" y="449"/>
                  </a:cubicBezTo>
                  <a:cubicBezTo>
                    <a:pt x="966" y="448"/>
                    <a:pt x="975" y="448"/>
                    <a:pt x="985" y="448"/>
                  </a:cubicBezTo>
                  <a:cubicBezTo>
                    <a:pt x="985" y="418"/>
                    <a:pt x="984" y="400"/>
                    <a:pt x="983" y="376"/>
                  </a:cubicBezTo>
                  <a:close/>
                  <a:moveTo>
                    <a:pt x="979" y="442"/>
                  </a:moveTo>
                  <a:lnTo>
                    <a:pt x="979" y="442"/>
                  </a:lnTo>
                  <a:cubicBezTo>
                    <a:pt x="975" y="445"/>
                    <a:pt x="965" y="443"/>
                    <a:pt x="959" y="443"/>
                  </a:cubicBezTo>
                  <a:cubicBezTo>
                    <a:pt x="954" y="424"/>
                    <a:pt x="957" y="406"/>
                    <a:pt x="956" y="384"/>
                  </a:cubicBezTo>
                  <a:cubicBezTo>
                    <a:pt x="962" y="383"/>
                    <a:pt x="971" y="379"/>
                    <a:pt x="977" y="383"/>
                  </a:cubicBezTo>
                  <a:cubicBezTo>
                    <a:pt x="981" y="400"/>
                    <a:pt x="978" y="423"/>
                    <a:pt x="979" y="442"/>
                  </a:cubicBezTo>
                  <a:close/>
                  <a:moveTo>
                    <a:pt x="960" y="397"/>
                  </a:moveTo>
                  <a:lnTo>
                    <a:pt x="960" y="397"/>
                  </a:lnTo>
                  <a:cubicBezTo>
                    <a:pt x="958" y="407"/>
                    <a:pt x="960" y="408"/>
                    <a:pt x="960" y="420"/>
                  </a:cubicBezTo>
                  <a:lnTo>
                    <a:pt x="960" y="429"/>
                  </a:lnTo>
                  <a:cubicBezTo>
                    <a:pt x="959" y="432"/>
                    <a:pt x="962" y="436"/>
                    <a:pt x="962" y="430"/>
                  </a:cubicBezTo>
                  <a:cubicBezTo>
                    <a:pt x="961" y="420"/>
                    <a:pt x="963" y="405"/>
                    <a:pt x="960" y="397"/>
                  </a:cubicBezTo>
                  <a:close/>
                  <a:moveTo>
                    <a:pt x="944" y="377"/>
                  </a:moveTo>
                  <a:lnTo>
                    <a:pt x="944" y="377"/>
                  </a:lnTo>
                  <a:cubicBezTo>
                    <a:pt x="946" y="403"/>
                    <a:pt x="940" y="435"/>
                    <a:pt x="949" y="448"/>
                  </a:cubicBezTo>
                  <a:cubicBezTo>
                    <a:pt x="946" y="426"/>
                    <a:pt x="950" y="398"/>
                    <a:pt x="944" y="377"/>
                  </a:cubicBezTo>
                  <a:close/>
                  <a:moveTo>
                    <a:pt x="1038" y="368"/>
                  </a:moveTo>
                  <a:lnTo>
                    <a:pt x="1038" y="368"/>
                  </a:lnTo>
                  <a:cubicBezTo>
                    <a:pt x="1002" y="365"/>
                    <a:pt x="978" y="370"/>
                    <a:pt x="940" y="368"/>
                  </a:cubicBezTo>
                  <a:cubicBezTo>
                    <a:pt x="967" y="373"/>
                    <a:pt x="1013" y="373"/>
                    <a:pt x="1038" y="368"/>
                  </a:cubicBezTo>
                  <a:close/>
                  <a:moveTo>
                    <a:pt x="941" y="361"/>
                  </a:moveTo>
                  <a:lnTo>
                    <a:pt x="941" y="361"/>
                  </a:lnTo>
                  <a:cubicBezTo>
                    <a:pt x="971" y="365"/>
                    <a:pt x="998" y="361"/>
                    <a:pt x="1029" y="361"/>
                  </a:cubicBezTo>
                  <a:cubicBezTo>
                    <a:pt x="1014" y="346"/>
                    <a:pt x="1002" y="329"/>
                    <a:pt x="983" y="318"/>
                  </a:cubicBezTo>
                  <a:cubicBezTo>
                    <a:pt x="978" y="326"/>
                    <a:pt x="968" y="332"/>
                    <a:pt x="960" y="340"/>
                  </a:cubicBezTo>
                  <a:cubicBezTo>
                    <a:pt x="953" y="346"/>
                    <a:pt x="940" y="356"/>
                    <a:pt x="941" y="361"/>
                  </a:cubicBezTo>
                  <a:close/>
                  <a:moveTo>
                    <a:pt x="936" y="481"/>
                  </a:moveTo>
                  <a:lnTo>
                    <a:pt x="936" y="481"/>
                  </a:lnTo>
                  <a:cubicBezTo>
                    <a:pt x="935" y="478"/>
                    <a:pt x="935" y="475"/>
                    <a:pt x="931" y="475"/>
                  </a:cubicBezTo>
                  <a:cubicBezTo>
                    <a:pt x="931" y="479"/>
                    <a:pt x="931" y="482"/>
                    <a:pt x="936" y="481"/>
                  </a:cubicBezTo>
                  <a:close/>
                  <a:moveTo>
                    <a:pt x="946" y="481"/>
                  </a:moveTo>
                  <a:lnTo>
                    <a:pt x="946" y="481"/>
                  </a:lnTo>
                  <a:cubicBezTo>
                    <a:pt x="947" y="474"/>
                    <a:pt x="943" y="473"/>
                    <a:pt x="939" y="475"/>
                  </a:cubicBezTo>
                  <a:cubicBezTo>
                    <a:pt x="938" y="480"/>
                    <a:pt x="941" y="481"/>
                    <a:pt x="946" y="481"/>
                  </a:cubicBezTo>
                  <a:close/>
                  <a:moveTo>
                    <a:pt x="951" y="474"/>
                  </a:moveTo>
                  <a:lnTo>
                    <a:pt x="951" y="474"/>
                  </a:lnTo>
                  <a:cubicBezTo>
                    <a:pt x="950" y="475"/>
                    <a:pt x="950" y="477"/>
                    <a:pt x="950" y="481"/>
                  </a:cubicBezTo>
                  <a:cubicBezTo>
                    <a:pt x="953" y="481"/>
                    <a:pt x="955" y="480"/>
                    <a:pt x="956" y="479"/>
                  </a:cubicBezTo>
                  <a:cubicBezTo>
                    <a:pt x="956" y="476"/>
                    <a:pt x="954" y="475"/>
                    <a:pt x="951" y="474"/>
                  </a:cubicBezTo>
                  <a:close/>
                  <a:moveTo>
                    <a:pt x="949" y="489"/>
                  </a:moveTo>
                  <a:lnTo>
                    <a:pt x="949" y="489"/>
                  </a:lnTo>
                  <a:cubicBezTo>
                    <a:pt x="949" y="486"/>
                    <a:pt x="957" y="490"/>
                    <a:pt x="956" y="485"/>
                  </a:cubicBezTo>
                  <a:cubicBezTo>
                    <a:pt x="947" y="483"/>
                    <a:pt x="938" y="483"/>
                    <a:pt x="931" y="488"/>
                  </a:cubicBezTo>
                  <a:cubicBezTo>
                    <a:pt x="935" y="488"/>
                    <a:pt x="936" y="490"/>
                    <a:pt x="937" y="492"/>
                  </a:cubicBezTo>
                  <a:cubicBezTo>
                    <a:pt x="935" y="494"/>
                    <a:pt x="929" y="493"/>
                    <a:pt x="930" y="498"/>
                  </a:cubicBezTo>
                  <a:cubicBezTo>
                    <a:pt x="938" y="503"/>
                    <a:pt x="941" y="510"/>
                    <a:pt x="943" y="518"/>
                  </a:cubicBezTo>
                  <a:cubicBezTo>
                    <a:pt x="946" y="517"/>
                    <a:pt x="943" y="509"/>
                    <a:pt x="944" y="505"/>
                  </a:cubicBezTo>
                  <a:cubicBezTo>
                    <a:pt x="949" y="504"/>
                    <a:pt x="956" y="504"/>
                    <a:pt x="956" y="498"/>
                  </a:cubicBezTo>
                  <a:cubicBezTo>
                    <a:pt x="955" y="494"/>
                    <a:pt x="949" y="494"/>
                    <a:pt x="949" y="489"/>
                  </a:cubicBezTo>
                  <a:close/>
                  <a:moveTo>
                    <a:pt x="805" y="448"/>
                  </a:moveTo>
                  <a:lnTo>
                    <a:pt x="805" y="448"/>
                  </a:lnTo>
                  <a:cubicBezTo>
                    <a:pt x="813" y="452"/>
                    <a:pt x="818" y="448"/>
                    <a:pt x="831" y="449"/>
                  </a:cubicBezTo>
                  <a:cubicBezTo>
                    <a:pt x="828" y="443"/>
                    <a:pt x="807" y="441"/>
                    <a:pt x="805" y="448"/>
                  </a:cubicBezTo>
                  <a:close/>
                  <a:moveTo>
                    <a:pt x="796" y="439"/>
                  </a:moveTo>
                  <a:lnTo>
                    <a:pt x="796" y="439"/>
                  </a:lnTo>
                  <a:cubicBezTo>
                    <a:pt x="804" y="440"/>
                    <a:pt x="825" y="443"/>
                    <a:pt x="831" y="438"/>
                  </a:cubicBezTo>
                  <a:cubicBezTo>
                    <a:pt x="827" y="428"/>
                    <a:pt x="807" y="435"/>
                    <a:pt x="796" y="433"/>
                  </a:cubicBezTo>
                  <a:lnTo>
                    <a:pt x="796" y="439"/>
                  </a:lnTo>
                  <a:lnTo>
                    <a:pt x="796" y="439"/>
                  </a:lnTo>
                  <a:close/>
                  <a:moveTo>
                    <a:pt x="464" y="230"/>
                  </a:moveTo>
                  <a:lnTo>
                    <a:pt x="464" y="230"/>
                  </a:lnTo>
                  <a:cubicBezTo>
                    <a:pt x="430" y="259"/>
                    <a:pt x="392" y="283"/>
                    <a:pt x="361" y="315"/>
                  </a:cubicBezTo>
                  <a:cubicBezTo>
                    <a:pt x="370" y="316"/>
                    <a:pt x="372" y="310"/>
                    <a:pt x="376" y="306"/>
                  </a:cubicBezTo>
                  <a:cubicBezTo>
                    <a:pt x="410" y="283"/>
                    <a:pt x="443" y="258"/>
                    <a:pt x="472" y="230"/>
                  </a:cubicBezTo>
                  <a:lnTo>
                    <a:pt x="464" y="230"/>
                  </a:lnTo>
                  <a:lnTo>
                    <a:pt x="464" y="230"/>
                  </a:lnTo>
                  <a:close/>
                  <a:moveTo>
                    <a:pt x="297" y="363"/>
                  </a:moveTo>
                  <a:lnTo>
                    <a:pt x="297" y="363"/>
                  </a:lnTo>
                  <a:lnTo>
                    <a:pt x="399" y="363"/>
                  </a:lnTo>
                  <a:cubicBezTo>
                    <a:pt x="381" y="346"/>
                    <a:pt x="366" y="328"/>
                    <a:pt x="346" y="315"/>
                  </a:cubicBezTo>
                  <a:cubicBezTo>
                    <a:pt x="336" y="322"/>
                    <a:pt x="328" y="332"/>
                    <a:pt x="318" y="341"/>
                  </a:cubicBezTo>
                  <a:cubicBezTo>
                    <a:pt x="310" y="348"/>
                    <a:pt x="295" y="355"/>
                    <a:pt x="297" y="363"/>
                  </a:cubicBezTo>
                  <a:close/>
                  <a:moveTo>
                    <a:pt x="389" y="380"/>
                  </a:moveTo>
                  <a:lnTo>
                    <a:pt x="389" y="380"/>
                  </a:lnTo>
                  <a:cubicBezTo>
                    <a:pt x="391" y="405"/>
                    <a:pt x="386" y="427"/>
                    <a:pt x="393" y="443"/>
                  </a:cubicBezTo>
                  <a:cubicBezTo>
                    <a:pt x="393" y="428"/>
                    <a:pt x="395" y="395"/>
                    <a:pt x="389" y="380"/>
                  </a:cubicBezTo>
                  <a:close/>
                  <a:moveTo>
                    <a:pt x="354" y="380"/>
                  </a:moveTo>
                  <a:lnTo>
                    <a:pt x="354" y="380"/>
                  </a:lnTo>
                  <a:cubicBezTo>
                    <a:pt x="353" y="403"/>
                    <a:pt x="356" y="422"/>
                    <a:pt x="356" y="443"/>
                  </a:cubicBezTo>
                  <a:cubicBezTo>
                    <a:pt x="363" y="446"/>
                    <a:pt x="378" y="445"/>
                    <a:pt x="386" y="443"/>
                  </a:cubicBezTo>
                  <a:cubicBezTo>
                    <a:pt x="387" y="421"/>
                    <a:pt x="384" y="402"/>
                    <a:pt x="385" y="380"/>
                  </a:cubicBezTo>
                  <a:cubicBezTo>
                    <a:pt x="375" y="377"/>
                    <a:pt x="364" y="377"/>
                    <a:pt x="354" y="380"/>
                  </a:cubicBezTo>
                  <a:close/>
                  <a:moveTo>
                    <a:pt x="360" y="384"/>
                  </a:moveTo>
                  <a:lnTo>
                    <a:pt x="360" y="384"/>
                  </a:lnTo>
                  <a:cubicBezTo>
                    <a:pt x="365" y="383"/>
                    <a:pt x="374" y="381"/>
                    <a:pt x="379" y="384"/>
                  </a:cubicBezTo>
                  <a:cubicBezTo>
                    <a:pt x="381" y="401"/>
                    <a:pt x="381" y="419"/>
                    <a:pt x="382" y="438"/>
                  </a:cubicBezTo>
                  <a:cubicBezTo>
                    <a:pt x="376" y="439"/>
                    <a:pt x="369" y="441"/>
                    <a:pt x="361" y="440"/>
                  </a:cubicBezTo>
                  <a:cubicBezTo>
                    <a:pt x="360" y="423"/>
                    <a:pt x="357" y="401"/>
                    <a:pt x="360" y="384"/>
                  </a:cubicBezTo>
                  <a:close/>
                  <a:moveTo>
                    <a:pt x="350" y="380"/>
                  </a:moveTo>
                  <a:lnTo>
                    <a:pt x="350" y="380"/>
                  </a:lnTo>
                  <a:cubicBezTo>
                    <a:pt x="348" y="380"/>
                    <a:pt x="348" y="378"/>
                    <a:pt x="346" y="378"/>
                  </a:cubicBezTo>
                  <a:cubicBezTo>
                    <a:pt x="343" y="397"/>
                    <a:pt x="343" y="426"/>
                    <a:pt x="346" y="445"/>
                  </a:cubicBezTo>
                  <a:cubicBezTo>
                    <a:pt x="358" y="433"/>
                    <a:pt x="347" y="403"/>
                    <a:pt x="350" y="380"/>
                  </a:cubicBezTo>
                  <a:close/>
                  <a:moveTo>
                    <a:pt x="310" y="443"/>
                  </a:moveTo>
                  <a:lnTo>
                    <a:pt x="310" y="443"/>
                  </a:lnTo>
                  <a:cubicBezTo>
                    <a:pt x="317" y="446"/>
                    <a:pt x="334" y="446"/>
                    <a:pt x="341" y="443"/>
                  </a:cubicBezTo>
                  <a:cubicBezTo>
                    <a:pt x="341" y="422"/>
                    <a:pt x="339" y="402"/>
                    <a:pt x="340" y="380"/>
                  </a:cubicBezTo>
                  <a:cubicBezTo>
                    <a:pt x="332" y="377"/>
                    <a:pt x="319" y="379"/>
                    <a:pt x="310" y="378"/>
                  </a:cubicBezTo>
                  <a:cubicBezTo>
                    <a:pt x="306" y="399"/>
                    <a:pt x="312" y="420"/>
                    <a:pt x="310" y="443"/>
                  </a:cubicBezTo>
                  <a:close/>
                  <a:moveTo>
                    <a:pt x="314" y="384"/>
                  </a:moveTo>
                  <a:lnTo>
                    <a:pt x="314" y="384"/>
                  </a:lnTo>
                  <a:cubicBezTo>
                    <a:pt x="320" y="383"/>
                    <a:pt x="330" y="381"/>
                    <a:pt x="336" y="384"/>
                  </a:cubicBezTo>
                  <a:cubicBezTo>
                    <a:pt x="337" y="401"/>
                    <a:pt x="337" y="419"/>
                    <a:pt x="337" y="438"/>
                  </a:cubicBezTo>
                  <a:cubicBezTo>
                    <a:pt x="331" y="439"/>
                    <a:pt x="321" y="442"/>
                    <a:pt x="315" y="439"/>
                  </a:cubicBezTo>
                  <a:cubicBezTo>
                    <a:pt x="315" y="424"/>
                    <a:pt x="312" y="398"/>
                    <a:pt x="314" y="384"/>
                  </a:cubicBezTo>
                  <a:close/>
                  <a:moveTo>
                    <a:pt x="297" y="373"/>
                  </a:moveTo>
                  <a:lnTo>
                    <a:pt x="297" y="373"/>
                  </a:lnTo>
                  <a:cubicBezTo>
                    <a:pt x="326" y="374"/>
                    <a:pt x="368" y="377"/>
                    <a:pt x="395" y="371"/>
                  </a:cubicBezTo>
                  <a:cubicBezTo>
                    <a:pt x="365" y="367"/>
                    <a:pt x="316" y="365"/>
                    <a:pt x="297" y="373"/>
                  </a:cubicBezTo>
                  <a:close/>
                  <a:moveTo>
                    <a:pt x="305" y="443"/>
                  </a:moveTo>
                  <a:lnTo>
                    <a:pt x="305" y="443"/>
                  </a:lnTo>
                  <a:cubicBezTo>
                    <a:pt x="305" y="427"/>
                    <a:pt x="308" y="396"/>
                    <a:pt x="303" y="380"/>
                  </a:cubicBezTo>
                  <a:cubicBezTo>
                    <a:pt x="302" y="393"/>
                    <a:pt x="296" y="430"/>
                    <a:pt x="305" y="443"/>
                  </a:cubicBezTo>
                  <a:close/>
                  <a:moveTo>
                    <a:pt x="292" y="452"/>
                  </a:moveTo>
                  <a:lnTo>
                    <a:pt x="292" y="452"/>
                  </a:lnTo>
                  <a:cubicBezTo>
                    <a:pt x="310" y="460"/>
                    <a:pt x="335" y="452"/>
                    <a:pt x="356" y="453"/>
                  </a:cubicBezTo>
                  <a:cubicBezTo>
                    <a:pt x="371" y="454"/>
                    <a:pt x="386" y="455"/>
                    <a:pt x="402" y="452"/>
                  </a:cubicBezTo>
                  <a:cubicBezTo>
                    <a:pt x="380" y="443"/>
                    <a:pt x="349" y="448"/>
                    <a:pt x="324" y="449"/>
                  </a:cubicBezTo>
                  <a:cubicBezTo>
                    <a:pt x="313" y="449"/>
                    <a:pt x="301" y="446"/>
                    <a:pt x="292" y="452"/>
                  </a:cubicBezTo>
                  <a:close/>
                  <a:moveTo>
                    <a:pt x="385" y="478"/>
                  </a:moveTo>
                  <a:lnTo>
                    <a:pt x="385" y="478"/>
                  </a:lnTo>
                  <a:cubicBezTo>
                    <a:pt x="384" y="475"/>
                    <a:pt x="384" y="472"/>
                    <a:pt x="380" y="472"/>
                  </a:cubicBezTo>
                  <a:cubicBezTo>
                    <a:pt x="380" y="476"/>
                    <a:pt x="380" y="479"/>
                    <a:pt x="385" y="478"/>
                  </a:cubicBezTo>
                  <a:close/>
                  <a:moveTo>
                    <a:pt x="387" y="479"/>
                  </a:moveTo>
                  <a:lnTo>
                    <a:pt x="387" y="479"/>
                  </a:lnTo>
                  <a:cubicBezTo>
                    <a:pt x="392" y="479"/>
                    <a:pt x="396" y="478"/>
                    <a:pt x="396" y="474"/>
                  </a:cubicBezTo>
                  <a:cubicBezTo>
                    <a:pt x="395" y="473"/>
                    <a:pt x="394" y="472"/>
                    <a:pt x="395" y="471"/>
                  </a:cubicBezTo>
                  <a:cubicBezTo>
                    <a:pt x="391" y="470"/>
                    <a:pt x="388" y="470"/>
                    <a:pt x="386" y="472"/>
                  </a:cubicBezTo>
                  <a:cubicBezTo>
                    <a:pt x="385" y="475"/>
                    <a:pt x="386" y="478"/>
                    <a:pt x="387" y="479"/>
                  </a:cubicBezTo>
                  <a:close/>
                  <a:moveTo>
                    <a:pt x="400" y="478"/>
                  </a:moveTo>
                  <a:lnTo>
                    <a:pt x="400" y="478"/>
                  </a:lnTo>
                  <a:cubicBezTo>
                    <a:pt x="401" y="474"/>
                    <a:pt x="403" y="472"/>
                    <a:pt x="399" y="471"/>
                  </a:cubicBezTo>
                  <a:cubicBezTo>
                    <a:pt x="397" y="472"/>
                    <a:pt x="397" y="478"/>
                    <a:pt x="400" y="478"/>
                  </a:cubicBezTo>
                  <a:close/>
                  <a:moveTo>
                    <a:pt x="501" y="599"/>
                  </a:moveTo>
                  <a:lnTo>
                    <a:pt x="501" y="599"/>
                  </a:lnTo>
                  <a:cubicBezTo>
                    <a:pt x="509" y="586"/>
                    <a:pt x="528" y="583"/>
                    <a:pt x="538" y="573"/>
                  </a:cubicBezTo>
                  <a:cubicBezTo>
                    <a:pt x="522" y="570"/>
                    <a:pt x="528" y="544"/>
                    <a:pt x="513" y="540"/>
                  </a:cubicBezTo>
                  <a:cubicBezTo>
                    <a:pt x="500" y="547"/>
                    <a:pt x="484" y="550"/>
                    <a:pt x="480" y="564"/>
                  </a:cubicBezTo>
                  <a:cubicBezTo>
                    <a:pt x="486" y="576"/>
                    <a:pt x="493" y="589"/>
                    <a:pt x="501" y="599"/>
                  </a:cubicBezTo>
                  <a:close/>
                  <a:moveTo>
                    <a:pt x="507" y="930"/>
                  </a:moveTo>
                  <a:lnTo>
                    <a:pt x="507" y="930"/>
                  </a:lnTo>
                  <a:cubicBezTo>
                    <a:pt x="508" y="924"/>
                    <a:pt x="506" y="908"/>
                    <a:pt x="503" y="901"/>
                  </a:cubicBezTo>
                  <a:cubicBezTo>
                    <a:pt x="505" y="910"/>
                    <a:pt x="498" y="928"/>
                    <a:pt x="507" y="930"/>
                  </a:cubicBezTo>
                  <a:close/>
                  <a:moveTo>
                    <a:pt x="825" y="978"/>
                  </a:moveTo>
                  <a:lnTo>
                    <a:pt x="825" y="978"/>
                  </a:lnTo>
                  <a:cubicBezTo>
                    <a:pt x="827" y="969"/>
                    <a:pt x="826" y="949"/>
                    <a:pt x="826" y="942"/>
                  </a:cubicBezTo>
                  <a:cubicBezTo>
                    <a:pt x="730" y="941"/>
                    <a:pt x="610" y="939"/>
                    <a:pt x="505" y="937"/>
                  </a:cubicBezTo>
                  <a:cubicBezTo>
                    <a:pt x="504" y="938"/>
                    <a:pt x="504" y="939"/>
                    <a:pt x="504" y="940"/>
                  </a:cubicBezTo>
                  <a:cubicBezTo>
                    <a:pt x="501" y="949"/>
                    <a:pt x="502" y="966"/>
                    <a:pt x="504" y="975"/>
                  </a:cubicBezTo>
                  <a:cubicBezTo>
                    <a:pt x="515" y="966"/>
                    <a:pt x="516" y="947"/>
                    <a:pt x="531" y="946"/>
                  </a:cubicBezTo>
                  <a:cubicBezTo>
                    <a:pt x="548" y="945"/>
                    <a:pt x="555" y="962"/>
                    <a:pt x="563" y="976"/>
                  </a:cubicBezTo>
                  <a:lnTo>
                    <a:pt x="569" y="976"/>
                  </a:lnTo>
                  <a:cubicBezTo>
                    <a:pt x="579" y="944"/>
                    <a:pt x="618" y="942"/>
                    <a:pt x="626" y="976"/>
                  </a:cubicBezTo>
                  <a:cubicBezTo>
                    <a:pt x="645" y="980"/>
                    <a:pt x="645" y="953"/>
                    <a:pt x="661" y="950"/>
                  </a:cubicBezTo>
                  <a:cubicBezTo>
                    <a:pt x="673" y="948"/>
                    <a:pt x="684" y="956"/>
                    <a:pt x="688" y="962"/>
                  </a:cubicBezTo>
                  <a:cubicBezTo>
                    <a:pt x="695" y="972"/>
                    <a:pt x="692" y="981"/>
                    <a:pt x="703" y="979"/>
                  </a:cubicBezTo>
                  <a:cubicBezTo>
                    <a:pt x="709" y="978"/>
                    <a:pt x="711" y="965"/>
                    <a:pt x="717" y="959"/>
                  </a:cubicBezTo>
                  <a:cubicBezTo>
                    <a:pt x="736" y="940"/>
                    <a:pt x="757" y="961"/>
                    <a:pt x="763" y="979"/>
                  </a:cubicBezTo>
                  <a:cubicBezTo>
                    <a:pt x="781" y="975"/>
                    <a:pt x="774" y="954"/>
                    <a:pt x="792" y="950"/>
                  </a:cubicBezTo>
                  <a:cubicBezTo>
                    <a:pt x="811" y="947"/>
                    <a:pt x="816" y="964"/>
                    <a:pt x="825" y="978"/>
                  </a:cubicBezTo>
                  <a:close/>
                  <a:moveTo>
                    <a:pt x="825" y="837"/>
                  </a:moveTo>
                  <a:lnTo>
                    <a:pt x="825" y="837"/>
                  </a:lnTo>
                  <a:cubicBezTo>
                    <a:pt x="839" y="818"/>
                    <a:pt x="808" y="802"/>
                    <a:pt x="798" y="818"/>
                  </a:cubicBezTo>
                  <a:cubicBezTo>
                    <a:pt x="806" y="824"/>
                    <a:pt x="815" y="837"/>
                    <a:pt x="825" y="837"/>
                  </a:cubicBezTo>
                  <a:close/>
                  <a:moveTo>
                    <a:pt x="504" y="835"/>
                  </a:moveTo>
                  <a:lnTo>
                    <a:pt x="504" y="835"/>
                  </a:lnTo>
                  <a:cubicBezTo>
                    <a:pt x="514" y="831"/>
                    <a:pt x="521" y="825"/>
                    <a:pt x="527" y="816"/>
                  </a:cubicBezTo>
                  <a:cubicBezTo>
                    <a:pt x="525" y="809"/>
                    <a:pt x="510" y="809"/>
                    <a:pt x="503" y="812"/>
                  </a:cubicBezTo>
                  <a:cubicBezTo>
                    <a:pt x="503" y="820"/>
                    <a:pt x="501" y="830"/>
                    <a:pt x="504" y="835"/>
                  </a:cubicBezTo>
                  <a:close/>
                  <a:moveTo>
                    <a:pt x="503" y="848"/>
                  </a:moveTo>
                  <a:lnTo>
                    <a:pt x="503" y="848"/>
                  </a:lnTo>
                  <a:cubicBezTo>
                    <a:pt x="511" y="849"/>
                    <a:pt x="519" y="839"/>
                    <a:pt x="526" y="834"/>
                  </a:cubicBezTo>
                  <a:cubicBezTo>
                    <a:pt x="533" y="828"/>
                    <a:pt x="543" y="821"/>
                    <a:pt x="546" y="812"/>
                  </a:cubicBezTo>
                  <a:cubicBezTo>
                    <a:pt x="528" y="821"/>
                    <a:pt x="513" y="833"/>
                    <a:pt x="503" y="848"/>
                  </a:cubicBezTo>
                  <a:close/>
                  <a:moveTo>
                    <a:pt x="515" y="932"/>
                  </a:moveTo>
                  <a:lnTo>
                    <a:pt x="515" y="932"/>
                  </a:lnTo>
                  <a:lnTo>
                    <a:pt x="526" y="932"/>
                  </a:lnTo>
                  <a:cubicBezTo>
                    <a:pt x="519" y="911"/>
                    <a:pt x="519" y="883"/>
                    <a:pt x="520" y="863"/>
                  </a:cubicBezTo>
                  <a:lnTo>
                    <a:pt x="515" y="863"/>
                  </a:lnTo>
                  <a:cubicBezTo>
                    <a:pt x="507" y="885"/>
                    <a:pt x="507" y="910"/>
                    <a:pt x="515" y="932"/>
                  </a:cubicBezTo>
                  <a:close/>
                  <a:moveTo>
                    <a:pt x="605" y="933"/>
                  </a:moveTo>
                  <a:lnTo>
                    <a:pt x="605" y="933"/>
                  </a:lnTo>
                  <a:cubicBezTo>
                    <a:pt x="605" y="925"/>
                    <a:pt x="603" y="919"/>
                    <a:pt x="600" y="913"/>
                  </a:cubicBezTo>
                  <a:cubicBezTo>
                    <a:pt x="590" y="910"/>
                    <a:pt x="570" y="910"/>
                    <a:pt x="563" y="916"/>
                  </a:cubicBezTo>
                  <a:cubicBezTo>
                    <a:pt x="563" y="923"/>
                    <a:pt x="569" y="924"/>
                    <a:pt x="569" y="932"/>
                  </a:cubicBezTo>
                  <a:cubicBezTo>
                    <a:pt x="578" y="936"/>
                    <a:pt x="586" y="931"/>
                    <a:pt x="592" y="927"/>
                  </a:cubicBezTo>
                  <a:lnTo>
                    <a:pt x="592" y="933"/>
                  </a:lnTo>
                  <a:cubicBezTo>
                    <a:pt x="598" y="932"/>
                    <a:pt x="601" y="937"/>
                    <a:pt x="605" y="933"/>
                  </a:cubicBezTo>
                  <a:close/>
                  <a:moveTo>
                    <a:pt x="605" y="854"/>
                  </a:moveTo>
                  <a:lnTo>
                    <a:pt x="605" y="854"/>
                  </a:lnTo>
                  <a:lnTo>
                    <a:pt x="590" y="854"/>
                  </a:lnTo>
                  <a:cubicBezTo>
                    <a:pt x="588" y="850"/>
                    <a:pt x="589" y="843"/>
                    <a:pt x="583" y="844"/>
                  </a:cubicBezTo>
                  <a:cubicBezTo>
                    <a:pt x="583" y="856"/>
                    <a:pt x="579" y="866"/>
                    <a:pt x="590" y="868"/>
                  </a:cubicBezTo>
                  <a:cubicBezTo>
                    <a:pt x="597" y="865"/>
                    <a:pt x="602" y="860"/>
                    <a:pt x="605" y="854"/>
                  </a:cubicBezTo>
                  <a:close/>
                  <a:moveTo>
                    <a:pt x="645" y="812"/>
                  </a:moveTo>
                  <a:lnTo>
                    <a:pt x="645" y="812"/>
                  </a:lnTo>
                  <a:cubicBezTo>
                    <a:pt x="618" y="810"/>
                    <a:pt x="580" y="810"/>
                    <a:pt x="553" y="812"/>
                  </a:cubicBezTo>
                  <a:cubicBezTo>
                    <a:pt x="553" y="814"/>
                    <a:pt x="554" y="815"/>
                    <a:pt x="554" y="816"/>
                  </a:cubicBezTo>
                  <a:cubicBezTo>
                    <a:pt x="578" y="812"/>
                    <a:pt x="620" y="819"/>
                    <a:pt x="645" y="812"/>
                  </a:cubicBezTo>
                  <a:close/>
                  <a:moveTo>
                    <a:pt x="556" y="858"/>
                  </a:moveTo>
                  <a:lnTo>
                    <a:pt x="556" y="858"/>
                  </a:lnTo>
                  <a:lnTo>
                    <a:pt x="551" y="858"/>
                  </a:lnTo>
                  <a:cubicBezTo>
                    <a:pt x="550" y="868"/>
                    <a:pt x="553" y="873"/>
                    <a:pt x="560" y="874"/>
                  </a:cubicBezTo>
                  <a:cubicBezTo>
                    <a:pt x="560" y="867"/>
                    <a:pt x="558" y="863"/>
                    <a:pt x="556" y="858"/>
                  </a:cubicBezTo>
                  <a:close/>
                  <a:moveTo>
                    <a:pt x="530" y="835"/>
                  </a:moveTo>
                  <a:lnTo>
                    <a:pt x="530" y="835"/>
                  </a:lnTo>
                  <a:cubicBezTo>
                    <a:pt x="536" y="840"/>
                    <a:pt x="533" y="847"/>
                    <a:pt x="530" y="852"/>
                  </a:cubicBezTo>
                  <a:cubicBezTo>
                    <a:pt x="541" y="852"/>
                    <a:pt x="538" y="867"/>
                    <a:pt x="550" y="867"/>
                  </a:cubicBezTo>
                  <a:cubicBezTo>
                    <a:pt x="548" y="858"/>
                    <a:pt x="553" y="856"/>
                    <a:pt x="554" y="851"/>
                  </a:cubicBezTo>
                  <a:cubicBezTo>
                    <a:pt x="546" y="851"/>
                    <a:pt x="552" y="845"/>
                    <a:pt x="554" y="842"/>
                  </a:cubicBezTo>
                  <a:cubicBezTo>
                    <a:pt x="548" y="838"/>
                    <a:pt x="546" y="829"/>
                    <a:pt x="538" y="827"/>
                  </a:cubicBezTo>
                  <a:cubicBezTo>
                    <a:pt x="534" y="828"/>
                    <a:pt x="531" y="831"/>
                    <a:pt x="530" y="835"/>
                  </a:cubicBezTo>
                  <a:close/>
                  <a:moveTo>
                    <a:pt x="526" y="854"/>
                  </a:moveTo>
                  <a:lnTo>
                    <a:pt x="526" y="854"/>
                  </a:lnTo>
                  <a:lnTo>
                    <a:pt x="517" y="854"/>
                  </a:lnTo>
                  <a:lnTo>
                    <a:pt x="517" y="857"/>
                  </a:lnTo>
                  <a:cubicBezTo>
                    <a:pt x="520" y="856"/>
                    <a:pt x="527" y="859"/>
                    <a:pt x="526" y="854"/>
                  </a:cubicBezTo>
                  <a:close/>
                  <a:moveTo>
                    <a:pt x="528" y="850"/>
                  </a:moveTo>
                  <a:lnTo>
                    <a:pt x="528" y="850"/>
                  </a:lnTo>
                  <a:cubicBezTo>
                    <a:pt x="530" y="844"/>
                    <a:pt x="532" y="843"/>
                    <a:pt x="530" y="837"/>
                  </a:cubicBezTo>
                  <a:cubicBezTo>
                    <a:pt x="520" y="837"/>
                    <a:pt x="513" y="847"/>
                    <a:pt x="513" y="852"/>
                  </a:cubicBezTo>
                  <a:cubicBezTo>
                    <a:pt x="516" y="855"/>
                    <a:pt x="523" y="850"/>
                    <a:pt x="528" y="850"/>
                  </a:cubicBezTo>
                  <a:close/>
                  <a:moveTo>
                    <a:pt x="622" y="851"/>
                  </a:moveTo>
                  <a:lnTo>
                    <a:pt x="622" y="851"/>
                  </a:lnTo>
                  <a:cubicBezTo>
                    <a:pt x="625" y="846"/>
                    <a:pt x="623" y="836"/>
                    <a:pt x="632" y="837"/>
                  </a:cubicBezTo>
                  <a:cubicBezTo>
                    <a:pt x="631" y="843"/>
                    <a:pt x="634" y="845"/>
                    <a:pt x="633" y="851"/>
                  </a:cubicBezTo>
                  <a:cubicBezTo>
                    <a:pt x="637" y="852"/>
                    <a:pt x="642" y="854"/>
                    <a:pt x="645" y="851"/>
                  </a:cubicBezTo>
                  <a:cubicBezTo>
                    <a:pt x="645" y="843"/>
                    <a:pt x="642" y="838"/>
                    <a:pt x="641" y="831"/>
                  </a:cubicBezTo>
                  <a:cubicBezTo>
                    <a:pt x="611" y="827"/>
                    <a:pt x="586" y="831"/>
                    <a:pt x="553" y="832"/>
                  </a:cubicBezTo>
                  <a:cubicBezTo>
                    <a:pt x="555" y="840"/>
                    <a:pt x="561" y="843"/>
                    <a:pt x="560" y="854"/>
                  </a:cubicBezTo>
                  <a:lnTo>
                    <a:pt x="579" y="854"/>
                  </a:lnTo>
                  <a:cubicBezTo>
                    <a:pt x="582" y="851"/>
                    <a:pt x="579" y="842"/>
                    <a:pt x="583" y="841"/>
                  </a:cubicBezTo>
                  <a:cubicBezTo>
                    <a:pt x="591" y="840"/>
                    <a:pt x="587" y="849"/>
                    <a:pt x="593" y="850"/>
                  </a:cubicBezTo>
                  <a:cubicBezTo>
                    <a:pt x="600" y="853"/>
                    <a:pt x="613" y="850"/>
                    <a:pt x="622" y="851"/>
                  </a:cubicBezTo>
                  <a:close/>
                  <a:moveTo>
                    <a:pt x="684" y="847"/>
                  </a:moveTo>
                  <a:lnTo>
                    <a:pt x="684" y="847"/>
                  </a:lnTo>
                  <a:cubicBezTo>
                    <a:pt x="689" y="834"/>
                    <a:pt x="688" y="822"/>
                    <a:pt x="681" y="812"/>
                  </a:cubicBezTo>
                  <a:cubicBezTo>
                    <a:pt x="652" y="800"/>
                    <a:pt x="637" y="830"/>
                    <a:pt x="652" y="850"/>
                  </a:cubicBezTo>
                  <a:cubicBezTo>
                    <a:pt x="661" y="847"/>
                    <a:pt x="675" y="850"/>
                    <a:pt x="684" y="847"/>
                  </a:cubicBezTo>
                  <a:close/>
                  <a:moveTo>
                    <a:pt x="682" y="841"/>
                  </a:moveTo>
                  <a:lnTo>
                    <a:pt x="682" y="841"/>
                  </a:lnTo>
                  <a:cubicBezTo>
                    <a:pt x="679" y="840"/>
                    <a:pt x="681" y="832"/>
                    <a:pt x="682" y="831"/>
                  </a:cubicBezTo>
                  <a:cubicBezTo>
                    <a:pt x="687" y="833"/>
                    <a:pt x="684" y="838"/>
                    <a:pt x="682" y="841"/>
                  </a:cubicBezTo>
                  <a:close/>
                  <a:moveTo>
                    <a:pt x="698" y="936"/>
                  </a:moveTo>
                  <a:lnTo>
                    <a:pt x="698" y="936"/>
                  </a:lnTo>
                  <a:cubicBezTo>
                    <a:pt x="702" y="930"/>
                    <a:pt x="697" y="915"/>
                    <a:pt x="697" y="901"/>
                  </a:cubicBezTo>
                  <a:cubicBezTo>
                    <a:pt x="696" y="885"/>
                    <a:pt x="699" y="869"/>
                    <a:pt x="688" y="865"/>
                  </a:cubicBezTo>
                  <a:cubicBezTo>
                    <a:pt x="688" y="867"/>
                    <a:pt x="686" y="867"/>
                    <a:pt x="687" y="870"/>
                  </a:cubicBezTo>
                  <a:cubicBezTo>
                    <a:pt x="687" y="874"/>
                    <a:pt x="686" y="879"/>
                    <a:pt x="687" y="884"/>
                  </a:cubicBezTo>
                  <a:cubicBezTo>
                    <a:pt x="688" y="901"/>
                    <a:pt x="688" y="929"/>
                    <a:pt x="698" y="936"/>
                  </a:cubicBezTo>
                  <a:close/>
                  <a:moveTo>
                    <a:pt x="698" y="874"/>
                  </a:moveTo>
                  <a:lnTo>
                    <a:pt x="698" y="874"/>
                  </a:lnTo>
                  <a:cubicBezTo>
                    <a:pt x="700" y="869"/>
                    <a:pt x="702" y="866"/>
                    <a:pt x="703" y="860"/>
                  </a:cubicBezTo>
                  <a:lnTo>
                    <a:pt x="695" y="860"/>
                  </a:lnTo>
                  <a:cubicBezTo>
                    <a:pt x="693" y="864"/>
                    <a:pt x="695" y="871"/>
                    <a:pt x="698" y="874"/>
                  </a:cubicBezTo>
                  <a:close/>
                  <a:moveTo>
                    <a:pt x="772" y="815"/>
                  </a:moveTo>
                  <a:lnTo>
                    <a:pt x="772" y="815"/>
                  </a:lnTo>
                  <a:cubicBezTo>
                    <a:pt x="764" y="807"/>
                    <a:pt x="748" y="811"/>
                    <a:pt x="734" y="811"/>
                  </a:cubicBezTo>
                  <a:lnTo>
                    <a:pt x="690" y="811"/>
                  </a:lnTo>
                  <a:cubicBezTo>
                    <a:pt x="690" y="816"/>
                    <a:pt x="691" y="814"/>
                    <a:pt x="694" y="815"/>
                  </a:cubicBezTo>
                  <a:cubicBezTo>
                    <a:pt x="716" y="820"/>
                    <a:pt x="751" y="812"/>
                    <a:pt x="772" y="815"/>
                  </a:cubicBezTo>
                  <a:close/>
                  <a:moveTo>
                    <a:pt x="812" y="868"/>
                  </a:moveTo>
                  <a:lnTo>
                    <a:pt x="812" y="868"/>
                  </a:lnTo>
                  <a:lnTo>
                    <a:pt x="809" y="868"/>
                  </a:lnTo>
                  <a:cubicBezTo>
                    <a:pt x="814" y="890"/>
                    <a:pt x="808" y="915"/>
                    <a:pt x="809" y="935"/>
                  </a:cubicBezTo>
                  <a:cubicBezTo>
                    <a:pt x="829" y="933"/>
                    <a:pt x="825" y="872"/>
                    <a:pt x="812" y="868"/>
                  </a:cubicBezTo>
                  <a:close/>
                  <a:moveTo>
                    <a:pt x="826" y="881"/>
                  </a:moveTo>
                  <a:lnTo>
                    <a:pt x="826" y="881"/>
                  </a:lnTo>
                  <a:cubicBezTo>
                    <a:pt x="827" y="876"/>
                    <a:pt x="825" y="873"/>
                    <a:pt x="822" y="871"/>
                  </a:cubicBezTo>
                  <a:cubicBezTo>
                    <a:pt x="824" y="874"/>
                    <a:pt x="822" y="881"/>
                    <a:pt x="826" y="881"/>
                  </a:cubicBezTo>
                  <a:close/>
                  <a:moveTo>
                    <a:pt x="776" y="812"/>
                  </a:moveTo>
                  <a:lnTo>
                    <a:pt x="776" y="812"/>
                  </a:lnTo>
                  <a:cubicBezTo>
                    <a:pt x="790" y="829"/>
                    <a:pt x="809" y="840"/>
                    <a:pt x="826" y="852"/>
                  </a:cubicBezTo>
                  <a:cubicBezTo>
                    <a:pt x="816" y="832"/>
                    <a:pt x="797" y="822"/>
                    <a:pt x="776" y="812"/>
                  </a:cubicBezTo>
                  <a:close/>
                  <a:moveTo>
                    <a:pt x="798" y="851"/>
                  </a:moveTo>
                  <a:lnTo>
                    <a:pt x="798" y="851"/>
                  </a:lnTo>
                  <a:cubicBezTo>
                    <a:pt x="803" y="852"/>
                    <a:pt x="810" y="857"/>
                    <a:pt x="816" y="852"/>
                  </a:cubicBezTo>
                  <a:cubicBezTo>
                    <a:pt x="815" y="840"/>
                    <a:pt x="792" y="832"/>
                    <a:pt x="798" y="851"/>
                  </a:cubicBezTo>
                  <a:close/>
                  <a:moveTo>
                    <a:pt x="774" y="863"/>
                  </a:moveTo>
                  <a:lnTo>
                    <a:pt x="774" y="863"/>
                  </a:lnTo>
                  <a:cubicBezTo>
                    <a:pt x="773" y="862"/>
                    <a:pt x="773" y="861"/>
                    <a:pt x="770" y="861"/>
                  </a:cubicBezTo>
                  <a:cubicBezTo>
                    <a:pt x="768" y="863"/>
                    <a:pt x="767" y="867"/>
                    <a:pt x="766" y="870"/>
                  </a:cubicBezTo>
                  <a:cubicBezTo>
                    <a:pt x="768" y="872"/>
                    <a:pt x="775" y="868"/>
                    <a:pt x="774" y="863"/>
                  </a:cubicBezTo>
                  <a:close/>
                  <a:moveTo>
                    <a:pt x="776" y="851"/>
                  </a:moveTo>
                  <a:lnTo>
                    <a:pt x="776" y="851"/>
                  </a:lnTo>
                  <a:cubicBezTo>
                    <a:pt x="776" y="855"/>
                    <a:pt x="771" y="859"/>
                    <a:pt x="776" y="863"/>
                  </a:cubicBezTo>
                  <a:cubicBezTo>
                    <a:pt x="786" y="863"/>
                    <a:pt x="788" y="856"/>
                    <a:pt x="798" y="855"/>
                  </a:cubicBezTo>
                  <a:cubicBezTo>
                    <a:pt x="794" y="848"/>
                    <a:pt x="795" y="843"/>
                    <a:pt x="798" y="835"/>
                  </a:cubicBezTo>
                  <a:cubicBezTo>
                    <a:pt x="795" y="830"/>
                    <a:pt x="790" y="828"/>
                    <a:pt x="783" y="827"/>
                  </a:cubicBezTo>
                  <a:cubicBezTo>
                    <a:pt x="785" y="835"/>
                    <a:pt x="775" y="839"/>
                    <a:pt x="773" y="847"/>
                  </a:cubicBezTo>
                  <a:cubicBezTo>
                    <a:pt x="773" y="849"/>
                    <a:pt x="776" y="849"/>
                    <a:pt x="776" y="851"/>
                  </a:cubicBezTo>
                  <a:close/>
                  <a:moveTo>
                    <a:pt x="783" y="835"/>
                  </a:moveTo>
                  <a:lnTo>
                    <a:pt x="783" y="835"/>
                  </a:lnTo>
                  <a:cubicBezTo>
                    <a:pt x="785" y="836"/>
                    <a:pt x="789" y="836"/>
                    <a:pt x="787" y="841"/>
                  </a:cubicBezTo>
                  <a:lnTo>
                    <a:pt x="782" y="841"/>
                  </a:lnTo>
                  <a:cubicBezTo>
                    <a:pt x="781" y="838"/>
                    <a:pt x="783" y="837"/>
                    <a:pt x="783" y="835"/>
                  </a:cubicBezTo>
                  <a:close/>
                  <a:moveTo>
                    <a:pt x="779" y="935"/>
                  </a:moveTo>
                  <a:lnTo>
                    <a:pt x="779" y="935"/>
                  </a:lnTo>
                  <a:cubicBezTo>
                    <a:pt x="786" y="917"/>
                    <a:pt x="791" y="896"/>
                    <a:pt x="792" y="871"/>
                  </a:cubicBezTo>
                  <a:cubicBezTo>
                    <a:pt x="790" y="867"/>
                    <a:pt x="784" y="870"/>
                    <a:pt x="783" y="868"/>
                  </a:cubicBezTo>
                  <a:cubicBezTo>
                    <a:pt x="791" y="862"/>
                    <a:pt x="807" y="861"/>
                    <a:pt x="819" y="864"/>
                  </a:cubicBezTo>
                  <a:cubicBezTo>
                    <a:pt x="821" y="858"/>
                    <a:pt x="814" y="860"/>
                    <a:pt x="813" y="857"/>
                  </a:cubicBezTo>
                  <a:cubicBezTo>
                    <a:pt x="783" y="854"/>
                    <a:pt x="777" y="876"/>
                    <a:pt x="757" y="884"/>
                  </a:cubicBezTo>
                  <a:cubicBezTo>
                    <a:pt x="754" y="876"/>
                    <a:pt x="740" y="875"/>
                    <a:pt x="737" y="878"/>
                  </a:cubicBezTo>
                  <a:cubicBezTo>
                    <a:pt x="737" y="874"/>
                    <a:pt x="745" y="872"/>
                    <a:pt x="741" y="868"/>
                  </a:cubicBezTo>
                  <a:cubicBezTo>
                    <a:pt x="734" y="865"/>
                    <a:pt x="729" y="872"/>
                    <a:pt x="727" y="878"/>
                  </a:cubicBezTo>
                  <a:cubicBezTo>
                    <a:pt x="734" y="896"/>
                    <a:pt x="761" y="913"/>
                    <a:pt x="776" y="891"/>
                  </a:cubicBezTo>
                  <a:cubicBezTo>
                    <a:pt x="777" y="886"/>
                    <a:pt x="775" y="875"/>
                    <a:pt x="780" y="877"/>
                  </a:cubicBezTo>
                  <a:cubicBezTo>
                    <a:pt x="779" y="900"/>
                    <a:pt x="772" y="917"/>
                    <a:pt x="764" y="933"/>
                  </a:cubicBezTo>
                  <a:cubicBezTo>
                    <a:pt x="768" y="936"/>
                    <a:pt x="774" y="937"/>
                    <a:pt x="779" y="935"/>
                  </a:cubicBezTo>
                  <a:close/>
                  <a:moveTo>
                    <a:pt x="795" y="868"/>
                  </a:moveTo>
                  <a:lnTo>
                    <a:pt x="795" y="868"/>
                  </a:lnTo>
                  <a:cubicBezTo>
                    <a:pt x="799" y="889"/>
                    <a:pt x="788" y="916"/>
                    <a:pt x="787" y="935"/>
                  </a:cubicBezTo>
                  <a:cubicBezTo>
                    <a:pt x="793" y="935"/>
                    <a:pt x="797" y="934"/>
                    <a:pt x="800" y="933"/>
                  </a:cubicBezTo>
                  <a:cubicBezTo>
                    <a:pt x="804" y="917"/>
                    <a:pt x="812" y="884"/>
                    <a:pt x="802" y="868"/>
                  </a:cubicBezTo>
                  <a:cubicBezTo>
                    <a:pt x="801" y="864"/>
                    <a:pt x="798" y="870"/>
                    <a:pt x="795" y="868"/>
                  </a:cubicBezTo>
                  <a:close/>
                  <a:moveTo>
                    <a:pt x="734" y="926"/>
                  </a:moveTo>
                  <a:lnTo>
                    <a:pt x="734" y="926"/>
                  </a:lnTo>
                  <a:cubicBezTo>
                    <a:pt x="743" y="944"/>
                    <a:pt x="767" y="934"/>
                    <a:pt x="766" y="914"/>
                  </a:cubicBezTo>
                  <a:cubicBezTo>
                    <a:pt x="755" y="909"/>
                    <a:pt x="741" y="906"/>
                    <a:pt x="724" y="907"/>
                  </a:cubicBezTo>
                  <a:cubicBezTo>
                    <a:pt x="720" y="916"/>
                    <a:pt x="716" y="924"/>
                    <a:pt x="715" y="935"/>
                  </a:cubicBezTo>
                  <a:cubicBezTo>
                    <a:pt x="719" y="937"/>
                    <a:pt x="727" y="936"/>
                    <a:pt x="733" y="936"/>
                  </a:cubicBezTo>
                  <a:cubicBezTo>
                    <a:pt x="733" y="930"/>
                    <a:pt x="730" y="929"/>
                    <a:pt x="734" y="926"/>
                  </a:cubicBezTo>
                  <a:close/>
                  <a:moveTo>
                    <a:pt x="708" y="935"/>
                  </a:moveTo>
                  <a:lnTo>
                    <a:pt x="708" y="935"/>
                  </a:lnTo>
                  <a:cubicBezTo>
                    <a:pt x="707" y="931"/>
                    <a:pt x="708" y="925"/>
                    <a:pt x="704" y="925"/>
                  </a:cubicBezTo>
                  <a:cubicBezTo>
                    <a:pt x="704" y="929"/>
                    <a:pt x="703" y="935"/>
                    <a:pt x="708" y="935"/>
                  </a:cubicBezTo>
                  <a:close/>
                  <a:moveTo>
                    <a:pt x="726" y="854"/>
                  </a:moveTo>
                  <a:lnTo>
                    <a:pt x="726" y="854"/>
                  </a:lnTo>
                  <a:cubicBezTo>
                    <a:pt x="728" y="850"/>
                    <a:pt x="726" y="843"/>
                    <a:pt x="733" y="844"/>
                  </a:cubicBezTo>
                  <a:cubicBezTo>
                    <a:pt x="736" y="843"/>
                    <a:pt x="737" y="850"/>
                    <a:pt x="734" y="851"/>
                  </a:cubicBezTo>
                  <a:cubicBezTo>
                    <a:pt x="731" y="852"/>
                    <a:pt x="735" y="844"/>
                    <a:pt x="730" y="847"/>
                  </a:cubicBezTo>
                  <a:cubicBezTo>
                    <a:pt x="728" y="850"/>
                    <a:pt x="729" y="856"/>
                    <a:pt x="726" y="858"/>
                  </a:cubicBezTo>
                  <a:cubicBezTo>
                    <a:pt x="720" y="859"/>
                    <a:pt x="720" y="860"/>
                    <a:pt x="713" y="860"/>
                  </a:cubicBezTo>
                  <a:cubicBezTo>
                    <a:pt x="715" y="867"/>
                    <a:pt x="720" y="871"/>
                    <a:pt x="727" y="873"/>
                  </a:cubicBezTo>
                  <a:cubicBezTo>
                    <a:pt x="734" y="871"/>
                    <a:pt x="731" y="859"/>
                    <a:pt x="736" y="855"/>
                  </a:cubicBezTo>
                  <a:cubicBezTo>
                    <a:pt x="744" y="859"/>
                    <a:pt x="756" y="858"/>
                    <a:pt x="767" y="858"/>
                  </a:cubicBezTo>
                  <a:cubicBezTo>
                    <a:pt x="770" y="849"/>
                    <a:pt x="769" y="843"/>
                    <a:pt x="774" y="835"/>
                  </a:cubicBezTo>
                  <a:cubicBezTo>
                    <a:pt x="747" y="835"/>
                    <a:pt x="722" y="831"/>
                    <a:pt x="692" y="832"/>
                  </a:cubicBezTo>
                  <a:cubicBezTo>
                    <a:pt x="691" y="840"/>
                    <a:pt x="688" y="846"/>
                    <a:pt x="687" y="852"/>
                  </a:cubicBezTo>
                  <a:cubicBezTo>
                    <a:pt x="695" y="861"/>
                    <a:pt x="713" y="855"/>
                    <a:pt x="726" y="854"/>
                  </a:cubicBezTo>
                  <a:close/>
                  <a:moveTo>
                    <a:pt x="672" y="867"/>
                  </a:moveTo>
                  <a:lnTo>
                    <a:pt x="672" y="867"/>
                  </a:lnTo>
                  <a:cubicBezTo>
                    <a:pt x="673" y="887"/>
                    <a:pt x="665" y="932"/>
                    <a:pt x="682" y="936"/>
                  </a:cubicBezTo>
                  <a:cubicBezTo>
                    <a:pt x="687" y="919"/>
                    <a:pt x="684" y="885"/>
                    <a:pt x="682" y="864"/>
                  </a:cubicBezTo>
                  <a:cubicBezTo>
                    <a:pt x="679" y="865"/>
                    <a:pt x="679" y="861"/>
                    <a:pt x="675" y="863"/>
                  </a:cubicBezTo>
                  <a:cubicBezTo>
                    <a:pt x="675" y="865"/>
                    <a:pt x="673" y="865"/>
                    <a:pt x="672" y="867"/>
                  </a:cubicBezTo>
                  <a:close/>
                  <a:moveTo>
                    <a:pt x="651" y="858"/>
                  </a:moveTo>
                  <a:lnTo>
                    <a:pt x="651" y="858"/>
                  </a:lnTo>
                  <a:cubicBezTo>
                    <a:pt x="662" y="857"/>
                    <a:pt x="674" y="856"/>
                    <a:pt x="685" y="858"/>
                  </a:cubicBezTo>
                  <a:cubicBezTo>
                    <a:pt x="682" y="848"/>
                    <a:pt x="654" y="848"/>
                    <a:pt x="651" y="858"/>
                  </a:cubicBezTo>
                  <a:close/>
                  <a:moveTo>
                    <a:pt x="668" y="935"/>
                  </a:moveTo>
                  <a:lnTo>
                    <a:pt x="668" y="935"/>
                  </a:lnTo>
                  <a:cubicBezTo>
                    <a:pt x="666" y="906"/>
                    <a:pt x="670" y="888"/>
                    <a:pt x="667" y="861"/>
                  </a:cubicBezTo>
                  <a:lnTo>
                    <a:pt x="662" y="861"/>
                  </a:lnTo>
                  <a:cubicBezTo>
                    <a:pt x="652" y="877"/>
                    <a:pt x="653" y="914"/>
                    <a:pt x="658" y="935"/>
                  </a:cubicBezTo>
                  <a:lnTo>
                    <a:pt x="668" y="935"/>
                  </a:lnTo>
                  <a:lnTo>
                    <a:pt x="668" y="935"/>
                  </a:lnTo>
                  <a:close/>
                  <a:moveTo>
                    <a:pt x="651" y="935"/>
                  </a:moveTo>
                  <a:lnTo>
                    <a:pt x="651" y="935"/>
                  </a:lnTo>
                  <a:cubicBezTo>
                    <a:pt x="650" y="906"/>
                    <a:pt x="655" y="890"/>
                    <a:pt x="654" y="864"/>
                  </a:cubicBezTo>
                  <a:cubicBezTo>
                    <a:pt x="635" y="873"/>
                    <a:pt x="641" y="916"/>
                    <a:pt x="641" y="935"/>
                  </a:cubicBezTo>
                  <a:lnTo>
                    <a:pt x="651" y="935"/>
                  </a:lnTo>
                  <a:lnTo>
                    <a:pt x="651" y="935"/>
                  </a:lnTo>
                  <a:close/>
                  <a:moveTo>
                    <a:pt x="613" y="854"/>
                  </a:moveTo>
                  <a:lnTo>
                    <a:pt x="613" y="854"/>
                  </a:lnTo>
                  <a:cubicBezTo>
                    <a:pt x="621" y="868"/>
                    <a:pt x="629" y="883"/>
                    <a:pt x="636" y="899"/>
                  </a:cubicBezTo>
                  <a:cubicBezTo>
                    <a:pt x="638" y="888"/>
                    <a:pt x="640" y="877"/>
                    <a:pt x="641" y="865"/>
                  </a:cubicBezTo>
                  <a:cubicBezTo>
                    <a:pt x="637" y="862"/>
                    <a:pt x="633" y="863"/>
                    <a:pt x="628" y="864"/>
                  </a:cubicBezTo>
                  <a:cubicBezTo>
                    <a:pt x="633" y="860"/>
                    <a:pt x="634" y="845"/>
                    <a:pt x="628" y="842"/>
                  </a:cubicBezTo>
                  <a:cubicBezTo>
                    <a:pt x="627" y="851"/>
                    <a:pt x="624" y="856"/>
                    <a:pt x="613" y="854"/>
                  </a:cubicBezTo>
                  <a:close/>
                  <a:moveTo>
                    <a:pt x="633" y="935"/>
                  </a:moveTo>
                  <a:lnTo>
                    <a:pt x="633" y="935"/>
                  </a:lnTo>
                  <a:cubicBezTo>
                    <a:pt x="632" y="926"/>
                    <a:pt x="635" y="922"/>
                    <a:pt x="635" y="914"/>
                  </a:cubicBezTo>
                  <a:cubicBezTo>
                    <a:pt x="622" y="908"/>
                    <a:pt x="616" y="922"/>
                    <a:pt x="616" y="933"/>
                  </a:cubicBezTo>
                  <a:cubicBezTo>
                    <a:pt x="620" y="936"/>
                    <a:pt x="628" y="934"/>
                    <a:pt x="633" y="935"/>
                  </a:cubicBezTo>
                  <a:close/>
                  <a:moveTo>
                    <a:pt x="541" y="899"/>
                  </a:moveTo>
                  <a:lnTo>
                    <a:pt x="541" y="899"/>
                  </a:lnTo>
                  <a:cubicBezTo>
                    <a:pt x="541" y="909"/>
                    <a:pt x="545" y="925"/>
                    <a:pt x="550" y="933"/>
                  </a:cubicBezTo>
                  <a:lnTo>
                    <a:pt x="560" y="933"/>
                  </a:lnTo>
                  <a:cubicBezTo>
                    <a:pt x="555" y="921"/>
                    <a:pt x="555" y="903"/>
                    <a:pt x="541" y="899"/>
                  </a:cubicBezTo>
                  <a:close/>
                  <a:moveTo>
                    <a:pt x="543" y="932"/>
                  </a:moveTo>
                  <a:lnTo>
                    <a:pt x="543" y="932"/>
                  </a:lnTo>
                  <a:cubicBezTo>
                    <a:pt x="540" y="918"/>
                    <a:pt x="531" y="903"/>
                    <a:pt x="536" y="887"/>
                  </a:cubicBezTo>
                  <a:cubicBezTo>
                    <a:pt x="547" y="891"/>
                    <a:pt x="553" y="901"/>
                    <a:pt x="567" y="903"/>
                  </a:cubicBezTo>
                  <a:cubicBezTo>
                    <a:pt x="576" y="895"/>
                    <a:pt x="584" y="885"/>
                    <a:pt x="589" y="873"/>
                  </a:cubicBezTo>
                  <a:cubicBezTo>
                    <a:pt x="586" y="868"/>
                    <a:pt x="579" y="865"/>
                    <a:pt x="573" y="868"/>
                  </a:cubicBezTo>
                  <a:cubicBezTo>
                    <a:pt x="571" y="875"/>
                    <a:pt x="582" y="874"/>
                    <a:pt x="579" y="877"/>
                  </a:cubicBezTo>
                  <a:cubicBezTo>
                    <a:pt x="571" y="871"/>
                    <a:pt x="567" y="879"/>
                    <a:pt x="560" y="881"/>
                  </a:cubicBezTo>
                  <a:cubicBezTo>
                    <a:pt x="547" y="877"/>
                    <a:pt x="545" y="863"/>
                    <a:pt x="528" y="863"/>
                  </a:cubicBezTo>
                  <a:cubicBezTo>
                    <a:pt x="519" y="881"/>
                    <a:pt x="526" y="913"/>
                    <a:pt x="530" y="932"/>
                  </a:cubicBezTo>
                  <a:cubicBezTo>
                    <a:pt x="536" y="930"/>
                    <a:pt x="540" y="935"/>
                    <a:pt x="543" y="932"/>
                  </a:cubicBezTo>
                  <a:close/>
                  <a:moveTo>
                    <a:pt x="828" y="792"/>
                  </a:moveTo>
                  <a:lnTo>
                    <a:pt x="828" y="792"/>
                  </a:lnTo>
                  <a:cubicBezTo>
                    <a:pt x="728" y="787"/>
                    <a:pt x="600" y="788"/>
                    <a:pt x="504" y="791"/>
                  </a:cubicBezTo>
                  <a:cubicBezTo>
                    <a:pt x="501" y="792"/>
                    <a:pt x="503" y="800"/>
                    <a:pt x="503" y="803"/>
                  </a:cubicBezTo>
                  <a:cubicBezTo>
                    <a:pt x="590" y="807"/>
                    <a:pt x="712" y="805"/>
                    <a:pt x="792" y="805"/>
                  </a:cubicBezTo>
                  <a:cubicBezTo>
                    <a:pt x="803" y="805"/>
                    <a:pt x="836" y="815"/>
                    <a:pt x="828" y="792"/>
                  </a:cubicBezTo>
                  <a:close/>
                  <a:moveTo>
                    <a:pt x="828" y="729"/>
                  </a:moveTo>
                  <a:lnTo>
                    <a:pt x="828" y="729"/>
                  </a:lnTo>
                  <a:cubicBezTo>
                    <a:pt x="810" y="728"/>
                    <a:pt x="795" y="723"/>
                    <a:pt x="783" y="729"/>
                  </a:cubicBezTo>
                  <a:cubicBezTo>
                    <a:pt x="783" y="750"/>
                    <a:pt x="781" y="772"/>
                    <a:pt x="792" y="782"/>
                  </a:cubicBezTo>
                  <a:cubicBezTo>
                    <a:pt x="827" y="793"/>
                    <a:pt x="830" y="756"/>
                    <a:pt x="828" y="729"/>
                  </a:cubicBezTo>
                  <a:close/>
                  <a:moveTo>
                    <a:pt x="808" y="757"/>
                  </a:moveTo>
                  <a:lnTo>
                    <a:pt x="808" y="757"/>
                  </a:lnTo>
                  <a:cubicBezTo>
                    <a:pt x="807" y="756"/>
                    <a:pt x="806" y="755"/>
                    <a:pt x="806" y="753"/>
                  </a:cubicBezTo>
                  <a:cubicBezTo>
                    <a:pt x="808" y="751"/>
                    <a:pt x="811" y="751"/>
                    <a:pt x="815" y="752"/>
                  </a:cubicBezTo>
                  <a:cubicBezTo>
                    <a:pt x="815" y="756"/>
                    <a:pt x="812" y="758"/>
                    <a:pt x="808" y="757"/>
                  </a:cubicBezTo>
                  <a:close/>
                  <a:moveTo>
                    <a:pt x="806" y="775"/>
                  </a:moveTo>
                  <a:lnTo>
                    <a:pt x="806" y="775"/>
                  </a:lnTo>
                  <a:cubicBezTo>
                    <a:pt x="800" y="774"/>
                    <a:pt x="802" y="774"/>
                    <a:pt x="796" y="775"/>
                  </a:cubicBezTo>
                  <a:cubicBezTo>
                    <a:pt x="794" y="770"/>
                    <a:pt x="808" y="770"/>
                    <a:pt x="806" y="775"/>
                  </a:cubicBezTo>
                  <a:close/>
                  <a:moveTo>
                    <a:pt x="802" y="766"/>
                  </a:moveTo>
                  <a:lnTo>
                    <a:pt x="802" y="766"/>
                  </a:lnTo>
                  <a:cubicBezTo>
                    <a:pt x="792" y="777"/>
                    <a:pt x="797" y="750"/>
                    <a:pt x="786" y="753"/>
                  </a:cubicBezTo>
                  <a:cubicBezTo>
                    <a:pt x="786" y="749"/>
                    <a:pt x="791" y="751"/>
                    <a:pt x="793" y="749"/>
                  </a:cubicBezTo>
                  <a:cubicBezTo>
                    <a:pt x="794" y="744"/>
                    <a:pt x="785" y="749"/>
                    <a:pt x="786" y="743"/>
                  </a:cubicBezTo>
                  <a:cubicBezTo>
                    <a:pt x="790" y="743"/>
                    <a:pt x="794" y="742"/>
                    <a:pt x="796" y="744"/>
                  </a:cubicBezTo>
                  <a:cubicBezTo>
                    <a:pt x="799" y="753"/>
                    <a:pt x="791" y="765"/>
                    <a:pt x="802" y="766"/>
                  </a:cubicBezTo>
                  <a:close/>
                  <a:moveTo>
                    <a:pt x="818" y="747"/>
                  </a:moveTo>
                  <a:lnTo>
                    <a:pt x="818" y="747"/>
                  </a:lnTo>
                  <a:cubicBezTo>
                    <a:pt x="812" y="747"/>
                    <a:pt x="808" y="748"/>
                    <a:pt x="805" y="749"/>
                  </a:cubicBezTo>
                  <a:cubicBezTo>
                    <a:pt x="804" y="742"/>
                    <a:pt x="817" y="741"/>
                    <a:pt x="818" y="747"/>
                  </a:cubicBezTo>
                  <a:close/>
                  <a:moveTo>
                    <a:pt x="767" y="782"/>
                  </a:moveTo>
                  <a:lnTo>
                    <a:pt x="767" y="782"/>
                  </a:lnTo>
                  <a:cubicBezTo>
                    <a:pt x="774" y="774"/>
                    <a:pt x="767" y="749"/>
                    <a:pt x="770" y="742"/>
                  </a:cubicBezTo>
                  <a:cubicBezTo>
                    <a:pt x="774" y="753"/>
                    <a:pt x="770" y="773"/>
                    <a:pt x="776" y="782"/>
                  </a:cubicBezTo>
                  <a:cubicBezTo>
                    <a:pt x="776" y="762"/>
                    <a:pt x="774" y="744"/>
                    <a:pt x="774" y="729"/>
                  </a:cubicBezTo>
                  <a:cubicBezTo>
                    <a:pt x="768" y="727"/>
                    <a:pt x="774" y="738"/>
                    <a:pt x="769" y="737"/>
                  </a:cubicBezTo>
                  <a:cubicBezTo>
                    <a:pt x="768" y="734"/>
                    <a:pt x="771" y="727"/>
                    <a:pt x="766" y="729"/>
                  </a:cubicBezTo>
                  <a:cubicBezTo>
                    <a:pt x="765" y="750"/>
                    <a:pt x="768" y="760"/>
                    <a:pt x="767" y="782"/>
                  </a:cubicBezTo>
                  <a:close/>
                  <a:moveTo>
                    <a:pt x="763" y="661"/>
                  </a:moveTo>
                  <a:lnTo>
                    <a:pt x="763" y="661"/>
                  </a:lnTo>
                  <a:cubicBezTo>
                    <a:pt x="719" y="620"/>
                    <a:pt x="689" y="698"/>
                    <a:pt x="654" y="698"/>
                  </a:cubicBezTo>
                  <a:cubicBezTo>
                    <a:pt x="642" y="698"/>
                    <a:pt x="630" y="686"/>
                    <a:pt x="626" y="680"/>
                  </a:cubicBezTo>
                  <a:cubicBezTo>
                    <a:pt x="640" y="690"/>
                    <a:pt x="663" y="693"/>
                    <a:pt x="675" y="680"/>
                  </a:cubicBezTo>
                  <a:cubicBezTo>
                    <a:pt x="667" y="679"/>
                    <a:pt x="649" y="686"/>
                    <a:pt x="646" y="677"/>
                  </a:cubicBezTo>
                  <a:cubicBezTo>
                    <a:pt x="659" y="677"/>
                    <a:pt x="669" y="674"/>
                    <a:pt x="675" y="668"/>
                  </a:cubicBezTo>
                  <a:cubicBezTo>
                    <a:pt x="669" y="666"/>
                    <a:pt x="664" y="670"/>
                    <a:pt x="659" y="671"/>
                  </a:cubicBezTo>
                  <a:cubicBezTo>
                    <a:pt x="619" y="675"/>
                    <a:pt x="596" y="631"/>
                    <a:pt x="560" y="652"/>
                  </a:cubicBezTo>
                  <a:cubicBezTo>
                    <a:pt x="559" y="644"/>
                    <a:pt x="563" y="619"/>
                    <a:pt x="553" y="615"/>
                  </a:cubicBezTo>
                  <a:cubicBezTo>
                    <a:pt x="550" y="627"/>
                    <a:pt x="552" y="647"/>
                    <a:pt x="560" y="654"/>
                  </a:cubicBezTo>
                  <a:cubicBezTo>
                    <a:pt x="545" y="680"/>
                    <a:pt x="569" y="711"/>
                    <a:pt x="577" y="734"/>
                  </a:cubicBezTo>
                  <a:cubicBezTo>
                    <a:pt x="580" y="742"/>
                    <a:pt x="578" y="750"/>
                    <a:pt x="586" y="752"/>
                  </a:cubicBezTo>
                  <a:cubicBezTo>
                    <a:pt x="590" y="753"/>
                    <a:pt x="585" y="745"/>
                    <a:pt x="589" y="746"/>
                  </a:cubicBezTo>
                  <a:cubicBezTo>
                    <a:pt x="595" y="763"/>
                    <a:pt x="581" y="771"/>
                    <a:pt x="577" y="783"/>
                  </a:cubicBezTo>
                  <a:lnTo>
                    <a:pt x="593" y="783"/>
                  </a:lnTo>
                  <a:cubicBezTo>
                    <a:pt x="600" y="777"/>
                    <a:pt x="601" y="765"/>
                    <a:pt x="603" y="754"/>
                  </a:cubicBezTo>
                  <a:cubicBezTo>
                    <a:pt x="610" y="762"/>
                    <a:pt x="603" y="772"/>
                    <a:pt x="603" y="782"/>
                  </a:cubicBezTo>
                  <a:cubicBezTo>
                    <a:pt x="607" y="784"/>
                    <a:pt x="611" y="784"/>
                    <a:pt x="615" y="782"/>
                  </a:cubicBezTo>
                  <a:cubicBezTo>
                    <a:pt x="617" y="774"/>
                    <a:pt x="613" y="771"/>
                    <a:pt x="616" y="765"/>
                  </a:cubicBezTo>
                  <a:cubicBezTo>
                    <a:pt x="619" y="772"/>
                    <a:pt x="616" y="784"/>
                    <a:pt x="628" y="782"/>
                  </a:cubicBezTo>
                  <a:cubicBezTo>
                    <a:pt x="623" y="747"/>
                    <a:pt x="602" y="722"/>
                    <a:pt x="595" y="695"/>
                  </a:cubicBezTo>
                  <a:cubicBezTo>
                    <a:pt x="611" y="723"/>
                    <a:pt x="627" y="752"/>
                    <a:pt x="641" y="782"/>
                  </a:cubicBezTo>
                  <a:cubicBezTo>
                    <a:pt x="651" y="783"/>
                    <a:pt x="657" y="784"/>
                    <a:pt x="668" y="782"/>
                  </a:cubicBezTo>
                  <a:cubicBezTo>
                    <a:pt x="689" y="754"/>
                    <a:pt x="706" y="722"/>
                    <a:pt x="724" y="691"/>
                  </a:cubicBezTo>
                  <a:cubicBezTo>
                    <a:pt x="711" y="724"/>
                    <a:pt x="693" y="752"/>
                    <a:pt x="677" y="782"/>
                  </a:cubicBezTo>
                  <a:cubicBezTo>
                    <a:pt x="686" y="781"/>
                    <a:pt x="692" y="783"/>
                    <a:pt x="698" y="782"/>
                  </a:cubicBezTo>
                  <a:cubicBezTo>
                    <a:pt x="705" y="750"/>
                    <a:pt x="721" y="728"/>
                    <a:pt x="734" y="703"/>
                  </a:cubicBezTo>
                  <a:cubicBezTo>
                    <a:pt x="730" y="730"/>
                    <a:pt x="704" y="756"/>
                    <a:pt x="710" y="782"/>
                  </a:cubicBezTo>
                  <a:cubicBezTo>
                    <a:pt x="717" y="778"/>
                    <a:pt x="711" y="762"/>
                    <a:pt x="718" y="759"/>
                  </a:cubicBezTo>
                  <a:cubicBezTo>
                    <a:pt x="719" y="767"/>
                    <a:pt x="717" y="778"/>
                    <a:pt x="720" y="783"/>
                  </a:cubicBezTo>
                  <a:lnTo>
                    <a:pt x="727" y="783"/>
                  </a:lnTo>
                  <a:cubicBezTo>
                    <a:pt x="730" y="777"/>
                    <a:pt x="724" y="762"/>
                    <a:pt x="728" y="754"/>
                  </a:cubicBezTo>
                  <a:cubicBezTo>
                    <a:pt x="730" y="764"/>
                    <a:pt x="732" y="775"/>
                    <a:pt x="737" y="782"/>
                  </a:cubicBezTo>
                  <a:cubicBezTo>
                    <a:pt x="741" y="781"/>
                    <a:pt x="748" y="784"/>
                    <a:pt x="750" y="780"/>
                  </a:cubicBezTo>
                  <a:cubicBezTo>
                    <a:pt x="727" y="752"/>
                    <a:pt x="782" y="701"/>
                    <a:pt x="763" y="661"/>
                  </a:cubicBezTo>
                  <a:close/>
                  <a:moveTo>
                    <a:pt x="605" y="695"/>
                  </a:moveTo>
                  <a:lnTo>
                    <a:pt x="605" y="695"/>
                  </a:lnTo>
                  <a:cubicBezTo>
                    <a:pt x="624" y="716"/>
                    <a:pt x="635" y="745"/>
                    <a:pt x="656" y="763"/>
                  </a:cubicBezTo>
                  <a:cubicBezTo>
                    <a:pt x="665" y="760"/>
                    <a:pt x="667" y="752"/>
                    <a:pt x="675" y="749"/>
                  </a:cubicBezTo>
                  <a:cubicBezTo>
                    <a:pt x="671" y="759"/>
                    <a:pt x="665" y="768"/>
                    <a:pt x="655" y="772"/>
                  </a:cubicBezTo>
                  <a:cubicBezTo>
                    <a:pt x="632" y="753"/>
                    <a:pt x="620" y="722"/>
                    <a:pt x="605" y="695"/>
                  </a:cubicBezTo>
                  <a:close/>
                  <a:moveTo>
                    <a:pt x="684" y="701"/>
                  </a:moveTo>
                  <a:lnTo>
                    <a:pt x="684" y="701"/>
                  </a:lnTo>
                  <a:cubicBezTo>
                    <a:pt x="680" y="709"/>
                    <a:pt x="671" y="728"/>
                    <a:pt x="659" y="730"/>
                  </a:cubicBezTo>
                  <a:cubicBezTo>
                    <a:pt x="638" y="733"/>
                    <a:pt x="622" y="700"/>
                    <a:pt x="610" y="687"/>
                  </a:cubicBezTo>
                  <a:cubicBezTo>
                    <a:pt x="626" y="699"/>
                    <a:pt x="638" y="715"/>
                    <a:pt x="656" y="724"/>
                  </a:cubicBezTo>
                  <a:cubicBezTo>
                    <a:pt x="667" y="718"/>
                    <a:pt x="674" y="708"/>
                    <a:pt x="684" y="701"/>
                  </a:cubicBezTo>
                  <a:close/>
                  <a:moveTo>
                    <a:pt x="707" y="682"/>
                  </a:moveTo>
                  <a:lnTo>
                    <a:pt x="707" y="682"/>
                  </a:lnTo>
                  <a:cubicBezTo>
                    <a:pt x="703" y="695"/>
                    <a:pt x="663" y="783"/>
                    <a:pt x="644" y="737"/>
                  </a:cubicBezTo>
                  <a:cubicBezTo>
                    <a:pt x="650" y="739"/>
                    <a:pt x="652" y="744"/>
                    <a:pt x="658" y="746"/>
                  </a:cubicBezTo>
                  <a:cubicBezTo>
                    <a:pt x="681" y="731"/>
                    <a:pt x="692" y="705"/>
                    <a:pt x="707" y="682"/>
                  </a:cubicBezTo>
                  <a:close/>
                  <a:moveTo>
                    <a:pt x="737" y="760"/>
                  </a:moveTo>
                  <a:lnTo>
                    <a:pt x="737" y="760"/>
                  </a:lnTo>
                  <a:cubicBezTo>
                    <a:pt x="736" y="754"/>
                    <a:pt x="739" y="753"/>
                    <a:pt x="739" y="747"/>
                  </a:cubicBezTo>
                  <a:cubicBezTo>
                    <a:pt x="742" y="745"/>
                    <a:pt x="741" y="761"/>
                    <a:pt x="737" y="760"/>
                  </a:cubicBezTo>
                  <a:close/>
                  <a:moveTo>
                    <a:pt x="721" y="548"/>
                  </a:moveTo>
                  <a:lnTo>
                    <a:pt x="721" y="548"/>
                  </a:lnTo>
                  <a:cubicBezTo>
                    <a:pt x="714" y="553"/>
                    <a:pt x="704" y="562"/>
                    <a:pt x="698" y="572"/>
                  </a:cubicBezTo>
                  <a:cubicBezTo>
                    <a:pt x="693" y="581"/>
                    <a:pt x="686" y="597"/>
                    <a:pt x="694" y="605"/>
                  </a:cubicBezTo>
                  <a:cubicBezTo>
                    <a:pt x="706" y="593"/>
                    <a:pt x="703" y="566"/>
                    <a:pt x="718" y="557"/>
                  </a:cubicBezTo>
                  <a:cubicBezTo>
                    <a:pt x="711" y="569"/>
                    <a:pt x="700" y="591"/>
                    <a:pt x="708" y="609"/>
                  </a:cubicBezTo>
                  <a:cubicBezTo>
                    <a:pt x="717" y="608"/>
                    <a:pt x="712" y="592"/>
                    <a:pt x="720" y="590"/>
                  </a:cubicBezTo>
                  <a:cubicBezTo>
                    <a:pt x="717" y="597"/>
                    <a:pt x="716" y="606"/>
                    <a:pt x="718" y="613"/>
                  </a:cubicBezTo>
                  <a:cubicBezTo>
                    <a:pt x="726" y="614"/>
                    <a:pt x="727" y="608"/>
                    <a:pt x="734" y="608"/>
                  </a:cubicBezTo>
                  <a:cubicBezTo>
                    <a:pt x="730" y="613"/>
                    <a:pt x="728" y="618"/>
                    <a:pt x="734" y="623"/>
                  </a:cubicBezTo>
                  <a:cubicBezTo>
                    <a:pt x="729" y="622"/>
                    <a:pt x="721" y="617"/>
                    <a:pt x="715" y="621"/>
                  </a:cubicBezTo>
                  <a:cubicBezTo>
                    <a:pt x="718" y="628"/>
                    <a:pt x="721" y="635"/>
                    <a:pt x="720" y="645"/>
                  </a:cubicBezTo>
                  <a:cubicBezTo>
                    <a:pt x="729" y="646"/>
                    <a:pt x="743" y="642"/>
                    <a:pt x="753" y="646"/>
                  </a:cubicBezTo>
                  <a:cubicBezTo>
                    <a:pt x="758" y="648"/>
                    <a:pt x="760" y="657"/>
                    <a:pt x="763" y="652"/>
                  </a:cubicBezTo>
                  <a:cubicBezTo>
                    <a:pt x="759" y="608"/>
                    <a:pt x="752" y="566"/>
                    <a:pt x="721" y="548"/>
                  </a:cubicBezTo>
                  <a:close/>
                  <a:moveTo>
                    <a:pt x="705" y="482"/>
                  </a:moveTo>
                  <a:lnTo>
                    <a:pt x="705" y="482"/>
                  </a:lnTo>
                  <a:cubicBezTo>
                    <a:pt x="710" y="487"/>
                    <a:pt x="715" y="500"/>
                    <a:pt x="705" y="504"/>
                  </a:cubicBezTo>
                  <a:cubicBezTo>
                    <a:pt x="705" y="502"/>
                    <a:pt x="706" y="499"/>
                    <a:pt x="703" y="499"/>
                  </a:cubicBezTo>
                  <a:cubicBezTo>
                    <a:pt x="698" y="501"/>
                    <a:pt x="703" y="506"/>
                    <a:pt x="703" y="508"/>
                  </a:cubicBezTo>
                  <a:cubicBezTo>
                    <a:pt x="718" y="510"/>
                    <a:pt x="720" y="483"/>
                    <a:pt x="705" y="482"/>
                  </a:cubicBezTo>
                  <a:close/>
                  <a:moveTo>
                    <a:pt x="707" y="486"/>
                  </a:moveTo>
                  <a:lnTo>
                    <a:pt x="707" y="486"/>
                  </a:lnTo>
                  <a:lnTo>
                    <a:pt x="703" y="486"/>
                  </a:lnTo>
                  <a:cubicBezTo>
                    <a:pt x="704" y="490"/>
                    <a:pt x="705" y="495"/>
                    <a:pt x="708" y="497"/>
                  </a:cubicBezTo>
                  <a:cubicBezTo>
                    <a:pt x="712" y="492"/>
                    <a:pt x="705" y="492"/>
                    <a:pt x="707" y="486"/>
                  </a:cubicBezTo>
                  <a:close/>
                  <a:moveTo>
                    <a:pt x="677" y="453"/>
                  </a:moveTo>
                  <a:lnTo>
                    <a:pt x="677" y="453"/>
                  </a:lnTo>
                  <a:cubicBezTo>
                    <a:pt x="673" y="453"/>
                    <a:pt x="674" y="451"/>
                    <a:pt x="671" y="453"/>
                  </a:cubicBezTo>
                  <a:cubicBezTo>
                    <a:pt x="672" y="457"/>
                    <a:pt x="674" y="459"/>
                    <a:pt x="675" y="462"/>
                  </a:cubicBezTo>
                  <a:cubicBezTo>
                    <a:pt x="677" y="460"/>
                    <a:pt x="677" y="457"/>
                    <a:pt x="677" y="453"/>
                  </a:cubicBezTo>
                  <a:close/>
                  <a:moveTo>
                    <a:pt x="580" y="462"/>
                  </a:moveTo>
                  <a:lnTo>
                    <a:pt x="580" y="462"/>
                  </a:lnTo>
                  <a:cubicBezTo>
                    <a:pt x="588" y="467"/>
                    <a:pt x="603" y="472"/>
                    <a:pt x="615" y="468"/>
                  </a:cubicBezTo>
                  <a:cubicBezTo>
                    <a:pt x="621" y="446"/>
                    <a:pt x="633" y="432"/>
                    <a:pt x="655" y="426"/>
                  </a:cubicBezTo>
                  <a:cubicBezTo>
                    <a:pt x="654" y="413"/>
                    <a:pt x="650" y="390"/>
                    <a:pt x="638" y="396"/>
                  </a:cubicBezTo>
                  <a:cubicBezTo>
                    <a:pt x="615" y="406"/>
                    <a:pt x="580" y="430"/>
                    <a:pt x="580" y="462"/>
                  </a:cubicBezTo>
                  <a:close/>
                  <a:moveTo>
                    <a:pt x="609" y="538"/>
                  </a:moveTo>
                  <a:lnTo>
                    <a:pt x="609" y="538"/>
                  </a:lnTo>
                  <a:cubicBezTo>
                    <a:pt x="618" y="534"/>
                    <a:pt x="622" y="525"/>
                    <a:pt x="628" y="518"/>
                  </a:cubicBezTo>
                  <a:cubicBezTo>
                    <a:pt x="629" y="513"/>
                    <a:pt x="625" y="513"/>
                    <a:pt x="625" y="508"/>
                  </a:cubicBezTo>
                  <a:cubicBezTo>
                    <a:pt x="614" y="506"/>
                    <a:pt x="606" y="501"/>
                    <a:pt x="603" y="491"/>
                  </a:cubicBezTo>
                  <a:cubicBezTo>
                    <a:pt x="593" y="490"/>
                    <a:pt x="587" y="493"/>
                    <a:pt x="583" y="498"/>
                  </a:cubicBezTo>
                  <a:cubicBezTo>
                    <a:pt x="587" y="516"/>
                    <a:pt x="594" y="531"/>
                    <a:pt x="609" y="538"/>
                  </a:cubicBezTo>
                  <a:close/>
                  <a:moveTo>
                    <a:pt x="629" y="659"/>
                  </a:moveTo>
                  <a:lnTo>
                    <a:pt x="629" y="659"/>
                  </a:lnTo>
                  <a:cubicBezTo>
                    <a:pt x="635" y="645"/>
                    <a:pt x="630" y="623"/>
                    <a:pt x="635" y="610"/>
                  </a:cubicBezTo>
                  <a:cubicBezTo>
                    <a:pt x="631" y="608"/>
                    <a:pt x="628" y="606"/>
                    <a:pt x="622" y="606"/>
                  </a:cubicBezTo>
                  <a:cubicBezTo>
                    <a:pt x="620" y="624"/>
                    <a:pt x="619" y="643"/>
                    <a:pt x="622" y="659"/>
                  </a:cubicBezTo>
                  <a:lnTo>
                    <a:pt x="629" y="659"/>
                  </a:lnTo>
                  <a:lnTo>
                    <a:pt x="629" y="659"/>
                  </a:lnTo>
                  <a:close/>
                  <a:moveTo>
                    <a:pt x="649" y="579"/>
                  </a:moveTo>
                  <a:lnTo>
                    <a:pt x="649" y="579"/>
                  </a:lnTo>
                  <a:cubicBezTo>
                    <a:pt x="653" y="583"/>
                    <a:pt x="675" y="584"/>
                    <a:pt x="680" y="579"/>
                  </a:cubicBezTo>
                  <a:cubicBezTo>
                    <a:pt x="677" y="571"/>
                    <a:pt x="653" y="573"/>
                    <a:pt x="649" y="579"/>
                  </a:cubicBezTo>
                  <a:close/>
                  <a:moveTo>
                    <a:pt x="659" y="550"/>
                  </a:moveTo>
                  <a:lnTo>
                    <a:pt x="659" y="550"/>
                  </a:lnTo>
                  <a:cubicBezTo>
                    <a:pt x="658" y="558"/>
                    <a:pt x="666" y="559"/>
                    <a:pt x="667" y="551"/>
                  </a:cubicBezTo>
                  <a:cubicBezTo>
                    <a:pt x="663" y="553"/>
                    <a:pt x="663" y="549"/>
                    <a:pt x="659" y="550"/>
                  </a:cubicBezTo>
                  <a:close/>
                  <a:moveTo>
                    <a:pt x="626" y="527"/>
                  </a:moveTo>
                  <a:lnTo>
                    <a:pt x="626" y="527"/>
                  </a:lnTo>
                  <a:cubicBezTo>
                    <a:pt x="626" y="529"/>
                    <a:pt x="625" y="530"/>
                    <a:pt x="623" y="531"/>
                  </a:cubicBezTo>
                  <a:cubicBezTo>
                    <a:pt x="636" y="544"/>
                    <a:pt x="650" y="555"/>
                    <a:pt x="659" y="570"/>
                  </a:cubicBezTo>
                  <a:cubicBezTo>
                    <a:pt x="654" y="550"/>
                    <a:pt x="645" y="533"/>
                    <a:pt x="626" y="527"/>
                  </a:cubicBezTo>
                  <a:close/>
                  <a:moveTo>
                    <a:pt x="625" y="485"/>
                  </a:moveTo>
                  <a:lnTo>
                    <a:pt x="625" y="485"/>
                  </a:lnTo>
                  <a:cubicBezTo>
                    <a:pt x="620" y="488"/>
                    <a:pt x="615" y="497"/>
                    <a:pt x="621" y="502"/>
                  </a:cubicBezTo>
                  <a:cubicBezTo>
                    <a:pt x="625" y="502"/>
                    <a:pt x="630" y="503"/>
                    <a:pt x="629" y="498"/>
                  </a:cubicBezTo>
                  <a:cubicBezTo>
                    <a:pt x="620" y="496"/>
                    <a:pt x="632" y="490"/>
                    <a:pt x="625" y="485"/>
                  </a:cubicBezTo>
                  <a:close/>
                  <a:moveTo>
                    <a:pt x="681" y="613"/>
                  </a:moveTo>
                  <a:lnTo>
                    <a:pt x="681" y="613"/>
                  </a:lnTo>
                  <a:cubicBezTo>
                    <a:pt x="702" y="615"/>
                    <a:pt x="692" y="652"/>
                    <a:pt x="698" y="664"/>
                  </a:cubicBezTo>
                  <a:cubicBezTo>
                    <a:pt x="703" y="658"/>
                    <a:pt x="711" y="655"/>
                    <a:pt x="714" y="648"/>
                  </a:cubicBezTo>
                  <a:cubicBezTo>
                    <a:pt x="722" y="619"/>
                    <a:pt x="698" y="603"/>
                    <a:pt x="681" y="613"/>
                  </a:cubicBezTo>
                  <a:close/>
                  <a:moveTo>
                    <a:pt x="682" y="642"/>
                  </a:moveTo>
                  <a:lnTo>
                    <a:pt x="682" y="642"/>
                  </a:lnTo>
                  <a:lnTo>
                    <a:pt x="678" y="642"/>
                  </a:lnTo>
                  <a:cubicBezTo>
                    <a:pt x="681" y="652"/>
                    <a:pt x="677" y="669"/>
                    <a:pt x="687" y="672"/>
                  </a:cubicBezTo>
                  <a:cubicBezTo>
                    <a:pt x="688" y="665"/>
                    <a:pt x="683" y="652"/>
                    <a:pt x="682" y="642"/>
                  </a:cubicBezTo>
                  <a:close/>
                  <a:moveTo>
                    <a:pt x="664" y="661"/>
                  </a:moveTo>
                  <a:lnTo>
                    <a:pt x="664" y="661"/>
                  </a:lnTo>
                  <a:cubicBezTo>
                    <a:pt x="667" y="664"/>
                    <a:pt x="671" y="660"/>
                    <a:pt x="674" y="659"/>
                  </a:cubicBezTo>
                  <a:lnTo>
                    <a:pt x="674" y="641"/>
                  </a:lnTo>
                  <a:cubicBezTo>
                    <a:pt x="671" y="640"/>
                    <a:pt x="670" y="638"/>
                    <a:pt x="667" y="638"/>
                  </a:cubicBezTo>
                  <a:cubicBezTo>
                    <a:pt x="664" y="646"/>
                    <a:pt x="667" y="653"/>
                    <a:pt x="664" y="661"/>
                  </a:cubicBezTo>
                  <a:close/>
                  <a:moveTo>
                    <a:pt x="649" y="665"/>
                  </a:moveTo>
                  <a:lnTo>
                    <a:pt x="649" y="665"/>
                  </a:lnTo>
                  <a:lnTo>
                    <a:pt x="659" y="665"/>
                  </a:lnTo>
                  <a:cubicBezTo>
                    <a:pt x="659" y="657"/>
                    <a:pt x="661" y="645"/>
                    <a:pt x="658" y="639"/>
                  </a:cubicBezTo>
                  <a:cubicBezTo>
                    <a:pt x="645" y="637"/>
                    <a:pt x="651" y="655"/>
                    <a:pt x="649" y="665"/>
                  </a:cubicBezTo>
                  <a:close/>
                  <a:moveTo>
                    <a:pt x="636" y="635"/>
                  </a:moveTo>
                  <a:lnTo>
                    <a:pt x="636" y="635"/>
                  </a:lnTo>
                  <a:lnTo>
                    <a:pt x="636" y="664"/>
                  </a:lnTo>
                  <a:lnTo>
                    <a:pt x="645" y="664"/>
                  </a:lnTo>
                  <a:lnTo>
                    <a:pt x="645" y="638"/>
                  </a:lnTo>
                  <a:cubicBezTo>
                    <a:pt x="640" y="638"/>
                    <a:pt x="642" y="633"/>
                    <a:pt x="636" y="635"/>
                  </a:cubicBezTo>
                  <a:close/>
                  <a:moveTo>
                    <a:pt x="644" y="609"/>
                  </a:moveTo>
                  <a:lnTo>
                    <a:pt x="644" y="609"/>
                  </a:lnTo>
                  <a:cubicBezTo>
                    <a:pt x="642" y="614"/>
                    <a:pt x="637" y="617"/>
                    <a:pt x="638" y="625"/>
                  </a:cubicBezTo>
                  <a:cubicBezTo>
                    <a:pt x="641" y="629"/>
                    <a:pt x="645" y="633"/>
                    <a:pt x="649" y="636"/>
                  </a:cubicBezTo>
                  <a:cubicBezTo>
                    <a:pt x="661" y="628"/>
                    <a:pt x="674" y="636"/>
                    <a:pt x="690" y="638"/>
                  </a:cubicBezTo>
                  <a:cubicBezTo>
                    <a:pt x="689" y="630"/>
                    <a:pt x="688" y="624"/>
                    <a:pt x="687" y="618"/>
                  </a:cubicBezTo>
                  <a:cubicBezTo>
                    <a:pt x="668" y="609"/>
                    <a:pt x="652" y="597"/>
                    <a:pt x="625" y="597"/>
                  </a:cubicBezTo>
                  <a:cubicBezTo>
                    <a:pt x="625" y="607"/>
                    <a:pt x="641" y="601"/>
                    <a:pt x="644" y="609"/>
                  </a:cubicBezTo>
                  <a:close/>
                  <a:moveTo>
                    <a:pt x="504" y="602"/>
                  </a:moveTo>
                  <a:lnTo>
                    <a:pt x="504" y="602"/>
                  </a:lnTo>
                  <a:cubicBezTo>
                    <a:pt x="515" y="601"/>
                    <a:pt x="535" y="591"/>
                    <a:pt x="541" y="582"/>
                  </a:cubicBezTo>
                  <a:cubicBezTo>
                    <a:pt x="523" y="583"/>
                    <a:pt x="512" y="591"/>
                    <a:pt x="504" y="602"/>
                  </a:cubicBezTo>
                  <a:close/>
                  <a:moveTo>
                    <a:pt x="526" y="767"/>
                  </a:moveTo>
                  <a:lnTo>
                    <a:pt x="526" y="767"/>
                  </a:lnTo>
                  <a:cubicBezTo>
                    <a:pt x="535" y="769"/>
                    <a:pt x="530" y="755"/>
                    <a:pt x="530" y="750"/>
                  </a:cubicBezTo>
                  <a:cubicBezTo>
                    <a:pt x="533" y="745"/>
                    <a:pt x="536" y="742"/>
                    <a:pt x="543" y="744"/>
                  </a:cubicBezTo>
                  <a:cubicBezTo>
                    <a:pt x="543" y="736"/>
                    <a:pt x="543" y="729"/>
                    <a:pt x="540" y="724"/>
                  </a:cubicBezTo>
                  <a:cubicBezTo>
                    <a:pt x="531" y="727"/>
                    <a:pt x="516" y="724"/>
                    <a:pt x="507" y="727"/>
                  </a:cubicBezTo>
                  <a:cubicBezTo>
                    <a:pt x="500" y="746"/>
                    <a:pt x="505" y="773"/>
                    <a:pt x="517" y="782"/>
                  </a:cubicBezTo>
                  <a:lnTo>
                    <a:pt x="533" y="782"/>
                  </a:lnTo>
                  <a:cubicBezTo>
                    <a:pt x="537" y="774"/>
                    <a:pt x="545" y="770"/>
                    <a:pt x="543" y="756"/>
                  </a:cubicBezTo>
                  <a:cubicBezTo>
                    <a:pt x="529" y="753"/>
                    <a:pt x="540" y="775"/>
                    <a:pt x="526" y="767"/>
                  </a:cubicBezTo>
                  <a:close/>
                  <a:moveTo>
                    <a:pt x="526" y="747"/>
                  </a:moveTo>
                  <a:lnTo>
                    <a:pt x="526" y="747"/>
                  </a:lnTo>
                  <a:cubicBezTo>
                    <a:pt x="522" y="748"/>
                    <a:pt x="514" y="745"/>
                    <a:pt x="513" y="749"/>
                  </a:cubicBezTo>
                  <a:cubicBezTo>
                    <a:pt x="507" y="742"/>
                    <a:pt x="525" y="739"/>
                    <a:pt x="526" y="747"/>
                  </a:cubicBezTo>
                  <a:close/>
                  <a:moveTo>
                    <a:pt x="517" y="757"/>
                  </a:moveTo>
                  <a:lnTo>
                    <a:pt x="517" y="757"/>
                  </a:lnTo>
                  <a:cubicBezTo>
                    <a:pt x="515" y="750"/>
                    <a:pt x="523" y="749"/>
                    <a:pt x="526" y="753"/>
                  </a:cubicBezTo>
                  <a:cubicBezTo>
                    <a:pt x="526" y="758"/>
                    <a:pt x="521" y="757"/>
                    <a:pt x="517" y="757"/>
                  </a:cubicBezTo>
                  <a:close/>
                  <a:moveTo>
                    <a:pt x="531" y="776"/>
                  </a:moveTo>
                  <a:lnTo>
                    <a:pt x="531" y="776"/>
                  </a:lnTo>
                  <a:cubicBezTo>
                    <a:pt x="527" y="774"/>
                    <a:pt x="524" y="777"/>
                    <a:pt x="521" y="775"/>
                  </a:cubicBezTo>
                  <a:cubicBezTo>
                    <a:pt x="522" y="773"/>
                    <a:pt x="533" y="771"/>
                    <a:pt x="531" y="776"/>
                  </a:cubicBezTo>
                  <a:close/>
                  <a:moveTo>
                    <a:pt x="533" y="606"/>
                  </a:moveTo>
                  <a:lnTo>
                    <a:pt x="533" y="606"/>
                  </a:lnTo>
                  <a:cubicBezTo>
                    <a:pt x="536" y="621"/>
                    <a:pt x="537" y="639"/>
                    <a:pt x="540" y="654"/>
                  </a:cubicBezTo>
                  <a:cubicBezTo>
                    <a:pt x="534" y="664"/>
                    <a:pt x="522" y="667"/>
                    <a:pt x="517" y="678"/>
                  </a:cubicBezTo>
                  <a:cubicBezTo>
                    <a:pt x="515" y="683"/>
                    <a:pt x="525" y="684"/>
                    <a:pt x="520" y="687"/>
                  </a:cubicBezTo>
                  <a:cubicBezTo>
                    <a:pt x="518" y="683"/>
                    <a:pt x="513" y="683"/>
                    <a:pt x="513" y="678"/>
                  </a:cubicBezTo>
                  <a:cubicBezTo>
                    <a:pt x="515" y="663"/>
                    <a:pt x="532" y="664"/>
                    <a:pt x="534" y="651"/>
                  </a:cubicBezTo>
                  <a:cubicBezTo>
                    <a:pt x="537" y="637"/>
                    <a:pt x="524" y="621"/>
                    <a:pt x="528" y="600"/>
                  </a:cubicBezTo>
                  <a:cubicBezTo>
                    <a:pt x="492" y="597"/>
                    <a:pt x="516" y="652"/>
                    <a:pt x="507" y="680"/>
                  </a:cubicBezTo>
                  <a:cubicBezTo>
                    <a:pt x="514" y="695"/>
                    <a:pt x="537" y="693"/>
                    <a:pt x="551" y="685"/>
                  </a:cubicBezTo>
                  <a:cubicBezTo>
                    <a:pt x="548" y="676"/>
                    <a:pt x="551" y="667"/>
                    <a:pt x="554" y="659"/>
                  </a:cubicBezTo>
                  <a:cubicBezTo>
                    <a:pt x="544" y="651"/>
                    <a:pt x="549" y="625"/>
                    <a:pt x="546" y="609"/>
                  </a:cubicBezTo>
                  <a:cubicBezTo>
                    <a:pt x="540" y="609"/>
                    <a:pt x="536" y="603"/>
                    <a:pt x="533" y="606"/>
                  </a:cubicBezTo>
                  <a:close/>
                  <a:moveTo>
                    <a:pt x="531" y="685"/>
                  </a:moveTo>
                  <a:lnTo>
                    <a:pt x="531" y="685"/>
                  </a:lnTo>
                  <a:cubicBezTo>
                    <a:pt x="532" y="679"/>
                    <a:pt x="537" y="677"/>
                    <a:pt x="537" y="669"/>
                  </a:cubicBezTo>
                  <a:cubicBezTo>
                    <a:pt x="542" y="671"/>
                    <a:pt x="539" y="687"/>
                    <a:pt x="531" y="685"/>
                  </a:cubicBezTo>
                  <a:close/>
                  <a:moveTo>
                    <a:pt x="562" y="782"/>
                  </a:moveTo>
                  <a:lnTo>
                    <a:pt x="562" y="782"/>
                  </a:lnTo>
                  <a:cubicBezTo>
                    <a:pt x="562" y="756"/>
                    <a:pt x="560" y="746"/>
                    <a:pt x="562" y="727"/>
                  </a:cubicBezTo>
                  <a:cubicBezTo>
                    <a:pt x="560" y="727"/>
                    <a:pt x="560" y="725"/>
                    <a:pt x="557" y="726"/>
                  </a:cubicBezTo>
                  <a:cubicBezTo>
                    <a:pt x="559" y="745"/>
                    <a:pt x="556" y="765"/>
                    <a:pt x="562" y="782"/>
                  </a:cubicBezTo>
                  <a:close/>
                  <a:moveTo>
                    <a:pt x="562" y="717"/>
                  </a:moveTo>
                  <a:lnTo>
                    <a:pt x="562" y="717"/>
                  </a:lnTo>
                  <a:cubicBezTo>
                    <a:pt x="562" y="709"/>
                    <a:pt x="558" y="705"/>
                    <a:pt x="556" y="700"/>
                  </a:cubicBezTo>
                  <a:cubicBezTo>
                    <a:pt x="536" y="702"/>
                    <a:pt x="495" y="690"/>
                    <a:pt x="507" y="718"/>
                  </a:cubicBezTo>
                  <a:cubicBezTo>
                    <a:pt x="526" y="716"/>
                    <a:pt x="543" y="718"/>
                    <a:pt x="562" y="717"/>
                  </a:cubicBezTo>
                  <a:close/>
                  <a:moveTo>
                    <a:pt x="554" y="782"/>
                  </a:moveTo>
                  <a:lnTo>
                    <a:pt x="554" y="782"/>
                  </a:lnTo>
                  <a:cubicBezTo>
                    <a:pt x="552" y="764"/>
                    <a:pt x="558" y="739"/>
                    <a:pt x="551" y="726"/>
                  </a:cubicBezTo>
                  <a:cubicBezTo>
                    <a:pt x="552" y="738"/>
                    <a:pt x="545" y="770"/>
                    <a:pt x="554" y="782"/>
                  </a:cubicBezTo>
                  <a:close/>
                  <a:moveTo>
                    <a:pt x="579" y="530"/>
                  </a:moveTo>
                  <a:lnTo>
                    <a:pt x="579" y="530"/>
                  </a:lnTo>
                  <a:cubicBezTo>
                    <a:pt x="582" y="539"/>
                    <a:pt x="592" y="543"/>
                    <a:pt x="590" y="557"/>
                  </a:cubicBezTo>
                  <a:cubicBezTo>
                    <a:pt x="581" y="564"/>
                    <a:pt x="564" y="564"/>
                    <a:pt x="564" y="580"/>
                  </a:cubicBezTo>
                  <a:cubicBezTo>
                    <a:pt x="582" y="582"/>
                    <a:pt x="594" y="561"/>
                    <a:pt x="598" y="550"/>
                  </a:cubicBezTo>
                  <a:cubicBezTo>
                    <a:pt x="593" y="543"/>
                    <a:pt x="582" y="528"/>
                    <a:pt x="579" y="530"/>
                  </a:cubicBezTo>
                  <a:close/>
                  <a:moveTo>
                    <a:pt x="587" y="553"/>
                  </a:moveTo>
                  <a:lnTo>
                    <a:pt x="587" y="553"/>
                  </a:lnTo>
                  <a:cubicBezTo>
                    <a:pt x="582" y="541"/>
                    <a:pt x="571" y="522"/>
                    <a:pt x="559" y="512"/>
                  </a:cubicBezTo>
                  <a:cubicBezTo>
                    <a:pt x="563" y="527"/>
                    <a:pt x="575" y="536"/>
                    <a:pt x="580" y="550"/>
                  </a:cubicBezTo>
                  <a:cubicBezTo>
                    <a:pt x="575" y="559"/>
                    <a:pt x="556" y="560"/>
                    <a:pt x="560" y="573"/>
                  </a:cubicBezTo>
                  <a:cubicBezTo>
                    <a:pt x="568" y="565"/>
                    <a:pt x="580" y="562"/>
                    <a:pt x="587" y="553"/>
                  </a:cubicBezTo>
                  <a:close/>
                  <a:moveTo>
                    <a:pt x="524" y="523"/>
                  </a:moveTo>
                  <a:lnTo>
                    <a:pt x="524" y="523"/>
                  </a:lnTo>
                  <a:cubicBezTo>
                    <a:pt x="529" y="522"/>
                    <a:pt x="532" y="519"/>
                    <a:pt x="533" y="515"/>
                  </a:cubicBezTo>
                  <a:cubicBezTo>
                    <a:pt x="530" y="509"/>
                    <a:pt x="527" y="504"/>
                    <a:pt x="521" y="501"/>
                  </a:cubicBezTo>
                  <a:cubicBezTo>
                    <a:pt x="522" y="508"/>
                    <a:pt x="522" y="516"/>
                    <a:pt x="524" y="523"/>
                  </a:cubicBezTo>
                  <a:close/>
                  <a:moveTo>
                    <a:pt x="550" y="512"/>
                  </a:moveTo>
                  <a:lnTo>
                    <a:pt x="550" y="512"/>
                  </a:lnTo>
                  <a:cubicBezTo>
                    <a:pt x="538" y="519"/>
                    <a:pt x="527" y="527"/>
                    <a:pt x="520" y="538"/>
                  </a:cubicBezTo>
                  <a:cubicBezTo>
                    <a:pt x="524" y="555"/>
                    <a:pt x="543" y="556"/>
                    <a:pt x="557" y="563"/>
                  </a:cubicBezTo>
                  <a:cubicBezTo>
                    <a:pt x="564" y="559"/>
                    <a:pt x="568" y="554"/>
                    <a:pt x="576" y="551"/>
                  </a:cubicBezTo>
                  <a:cubicBezTo>
                    <a:pt x="570" y="536"/>
                    <a:pt x="561" y="523"/>
                    <a:pt x="550" y="512"/>
                  </a:cubicBezTo>
                  <a:close/>
                  <a:moveTo>
                    <a:pt x="524" y="448"/>
                  </a:moveTo>
                  <a:lnTo>
                    <a:pt x="524" y="448"/>
                  </a:lnTo>
                  <a:cubicBezTo>
                    <a:pt x="521" y="442"/>
                    <a:pt x="506" y="445"/>
                    <a:pt x="500" y="446"/>
                  </a:cubicBezTo>
                  <a:cubicBezTo>
                    <a:pt x="497" y="459"/>
                    <a:pt x="522" y="453"/>
                    <a:pt x="524" y="448"/>
                  </a:cubicBezTo>
                  <a:close/>
                  <a:moveTo>
                    <a:pt x="566" y="456"/>
                  </a:moveTo>
                  <a:lnTo>
                    <a:pt x="566" y="456"/>
                  </a:lnTo>
                  <a:cubicBezTo>
                    <a:pt x="559" y="451"/>
                    <a:pt x="536" y="453"/>
                    <a:pt x="527" y="455"/>
                  </a:cubicBezTo>
                  <a:lnTo>
                    <a:pt x="527" y="459"/>
                  </a:lnTo>
                  <a:cubicBezTo>
                    <a:pt x="536" y="460"/>
                    <a:pt x="561" y="465"/>
                    <a:pt x="566" y="456"/>
                  </a:cubicBezTo>
                  <a:close/>
                  <a:moveTo>
                    <a:pt x="526" y="475"/>
                  </a:moveTo>
                  <a:lnTo>
                    <a:pt x="526" y="475"/>
                  </a:lnTo>
                  <a:cubicBezTo>
                    <a:pt x="525" y="483"/>
                    <a:pt x="536" y="488"/>
                    <a:pt x="534" y="492"/>
                  </a:cubicBezTo>
                  <a:cubicBezTo>
                    <a:pt x="529" y="488"/>
                    <a:pt x="523" y="484"/>
                    <a:pt x="521" y="476"/>
                  </a:cubicBezTo>
                  <a:cubicBezTo>
                    <a:pt x="524" y="476"/>
                    <a:pt x="524" y="473"/>
                    <a:pt x="527" y="472"/>
                  </a:cubicBezTo>
                  <a:cubicBezTo>
                    <a:pt x="538" y="481"/>
                    <a:pt x="550" y="490"/>
                    <a:pt x="566" y="495"/>
                  </a:cubicBezTo>
                  <a:cubicBezTo>
                    <a:pt x="567" y="488"/>
                    <a:pt x="564" y="486"/>
                    <a:pt x="564" y="479"/>
                  </a:cubicBezTo>
                  <a:cubicBezTo>
                    <a:pt x="546" y="476"/>
                    <a:pt x="527" y="474"/>
                    <a:pt x="524" y="456"/>
                  </a:cubicBezTo>
                  <a:cubicBezTo>
                    <a:pt x="518" y="457"/>
                    <a:pt x="509" y="455"/>
                    <a:pt x="505" y="458"/>
                  </a:cubicBezTo>
                  <a:cubicBezTo>
                    <a:pt x="505" y="463"/>
                    <a:pt x="516" y="464"/>
                    <a:pt x="513" y="468"/>
                  </a:cubicBezTo>
                  <a:cubicBezTo>
                    <a:pt x="509" y="466"/>
                    <a:pt x="505" y="464"/>
                    <a:pt x="500" y="463"/>
                  </a:cubicBezTo>
                  <a:cubicBezTo>
                    <a:pt x="511" y="479"/>
                    <a:pt x="506" y="510"/>
                    <a:pt x="507" y="535"/>
                  </a:cubicBezTo>
                  <a:cubicBezTo>
                    <a:pt x="512" y="536"/>
                    <a:pt x="514" y="535"/>
                    <a:pt x="517" y="534"/>
                  </a:cubicBezTo>
                  <a:cubicBezTo>
                    <a:pt x="522" y="517"/>
                    <a:pt x="510" y="492"/>
                    <a:pt x="517" y="476"/>
                  </a:cubicBezTo>
                  <a:cubicBezTo>
                    <a:pt x="526" y="487"/>
                    <a:pt x="527" y="505"/>
                    <a:pt x="538" y="512"/>
                  </a:cubicBezTo>
                  <a:cubicBezTo>
                    <a:pt x="549" y="504"/>
                    <a:pt x="568" y="506"/>
                    <a:pt x="573" y="518"/>
                  </a:cubicBezTo>
                  <a:cubicBezTo>
                    <a:pt x="569" y="492"/>
                    <a:pt x="539" y="492"/>
                    <a:pt x="526" y="475"/>
                  </a:cubicBezTo>
                  <a:close/>
                  <a:moveTo>
                    <a:pt x="609" y="557"/>
                  </a:moveTo>
                  <a:lnTo>
                    <a:pt x="609" y="557"/>
                  </a:lnTo>
                  <a:cubicBezTo>
                    <a:pt x="596" y="559"/>
                    <a:pt x="591" y="570"/>
                    <a:pt x="586" y="580"/>
                  </a:cubicBezTo>
                  <a:cubicBezTo>
                    <a:pt x="585" y="584"/>
                    <a:pt x="596" y="583"/>
                    <a:pt x="592" y="586"/>
                  </a:cubicBezTo>
                  <a:cubicBezTo>
                    <a:pt x="588" y="584"/>
                    <a:pt x="582" y="584"/>
                    <a:pt x="577" y="586"/>
                  </a:cubicBezTo>
                  <a:cubicBezTo>
                    <a:pt x="579" y="590"/>
                    <a:pt x="575" y="593"/>
                    <a:pt x="576" y="596"/>
                  </a:cubicBezTo>
                  <a:cubicBezTo>
                    <a:pt x="573" y="591"/>
                    <a:pt x="572" y="585"/>
                    <a:pt x="563" y="586"/>
                  </a:cubicBezTo>
                  <a:cubicBezTo>
                    <a:pt x="556" y="572"/>
                    <a:pt x="548" y="558"/>
                    <a:pt x="528" y="556"/>
                  </a:cubicBezTo>
                  <a:cubicBezTo>
                    <a:pt x="535" y="567"/>
                    <a:pt x="546" y="575"/>
                    <a:pt x="547" y="593"/>
                  </a:cubicBezTo>
                  <a:cubicBezTo>
                    <a:pt x="543" y="590"/>
                    <a:pt x="532" y="588"/>
                    <a:pt x="530" y="595"/>
                  </a:cubicBezTo>
                  <a:cubicBezTo>
                    <a:pt x="536" y="603"/>
                    <a:pt x="556" y="610"/>
                    <a:pt x="569" y="616"/>
                  </a:cubicBezTo>
                  <a:cubicBezTo>
                    <a:pt x="571" y="610"/>
                    <a:pt x="566" y="599"/>
                    <a:pt x="564" y="592"/>
                  </a:cubicBezTo>
                  <a:cubicBezTo>
                    <a:pt x="575" y="603"/>
                    <a:pt x="575" y="620"/>
                    <a:pt x="576" y="639"/>
                  </a:cubicBezTo>
                  <a:cubicBezTo>
                    <a:pt x="583" y="641"/>
                    <a:pt x="591" y="643"/>
                    <a:pt x="599" y="644"/>
                  </a:cubicBezTo>
                  <a:cubicBezTo>
                    <a:pt x="603" y="620"/>
                    <a:pt x="599" y="587"/>
                    <a:pt x="610" y="570"/>
                  </a:cubicBezTo>
                  <a:cubicBezTo>
                    <a:pt x="610" y="581"/>
                    <a:pt x="607" y="592"/>
                    <a:pt x="606" y="603"/>
                  </a:cubicBezTo>
                  <a:cubicBezTo>
                    <a:pt x="605" y="621"/>
                    <a:pt x="601" y="649"/>
                    <a:pt x="615" y="652"/>
                  </a:cubicBezTo>
                  <a:cubicBezTo>
                    <a:pt x="616" y="627"/>
                    <a:pt x="615" y="601"/>
                    <a:pt x="623" y="583"/>
                  </a:cubicBezTo>
                  <a:cubicBezTo>
                    <a:pt x="623" y="586"/>
                    <a:pt x="621" y="587"/>
                    <a:pt x="622" y="592"/>
                  </a:cubicBezTo>
                  <a:cubicBezTo>
                    <a:pt x="630" y="595"/>
                    <a:pt x="632" y="594"/>
                    <a:pt x="642" y="595"/>
                  </a:cubicBezTo>
                  <a:cubicBezTo>
                    <a:pt x="640" y="577"/>
                    <a:pt x="623" y="566"/>
                    <a:pt x="616" y="557"/>
                  </a:cubicBezTo>
                  <a:cubicBezTo>
                    <a:pt x="634" y="563"/>
                    <a:pt x="641" y="580"/>
                    <a:pt x="649" y="596"/>
                  </a:cubicBezTo>
                  <a:cubicBezTo>
                    <a:pt x="658" y="595"/>
                    <a:pt x="660" y="597"/>
                    <a:pt x="664" y="596"/>
                  </a:cubicBezTo>
                  <a:cubicBezTo>
                    <a:pt x="664" y="591"/>
                    <a:pt x="663" y="587"/>
                    <a:pt x="659" y="586"/>
                  </a:cubicBezTo>
                  <a:cubicBezTo>
                    <a:pt x="659" y="588"/>
                    <a:pt x="660" y="591"/>
                    <a:pt x="658" y="592"/>
                  </a:cubicBezTo>
                  <a:cubicBezTo>
                    <a:pt x="661" y="583"/>
                    <a:pt x="648" y="589"/>
                    <a:pt x="648" y="583"/>
                  </a:cubicBezTo>
                  <a:lnTo>
                    <a:pt x="648" y="573"/>
                  </a:lnTo>
                  <a:cubicBezTo>
                    <a:pt x="651" y="572"/>
                    <a:pt x="654" y="572"/>
                    <a:pt x="654" y="569"/>
                  </a:cubicBezTo>
                  <a:cubicBezTo>
                    <a:pt x="649" y="550"/>
                    <a:pt x="613" y="524"/>
                    <a:pt x="603" y="553"/>
                  </a:cubicBezTo>
                  <a:cubicBezTo>
                    <a:pt x="604" y="555"/>
                    <a:pt x="608" y="555"/>
                    <a:pt x="609" y="557"/>
                  </a:cubicBezTo>
                  <a:close/>
                  <a:moveTo>
                    <a:pt x="595" y="613"/>
                  </a:moveTo>
                  <a:lnTo>
                    <a:pt x="595" y="613"/>
                  </a:lnTo>
                  <a:cubicBezTo>
                    <a:pt x="591" y="605"/>
                    <a:pt x="588" y="596"/>
                    <a:pt x="582" y="590"/>
                  </a:cubicBezTo>
                  <a:cubicBezTo>
                    <a:pt x="590" y="594"/>
                    <a:pt x="596" y="599"/>
                    <a:pt x="595" y="613"/>
                  </a:cubicBezTo>
                  <a:close/>
                  <a:moveTo>
                    <a:pt x="715" y="468"/>
                  </a:moveTo>
                  <a:lnTo>
                    <a:pt x="715" y="468"/>
                  </a:lnTo>
                  <a:cubicBezTo>
                    <a:pt x="727" y="466"/>
                    <a:pt x="741" y="466"/>
                    <a:pt x="749" y="459"/>
                  </a:cubicBezTo>
                  <a:cubicBezTo>
                    <a:pt x="738" y="428"/>
                    <a:pt x="722" y="403"/>
                    <a:pt x="685" y="397"/>
                  </a:cubicBezTo>
                  <a:cubicBezTo>
                    <a:pt x="681" y="406"/>
                    <a:pt x="676" y="413"/>
                    <a:pt x="677" y="427"/>
                  </a:cubicBezTo>
                  <a:cubicBezTo>
                    <a:pt x="699" y="432"/>
                    <a:pt x="708" y="449"/>
                    <a:pt x="715" y="468"/>
                  </a:cubicBezTo>
                  <a:close/>
                  <a:moveTo>
                    <a:pt x="718" y="488"/>
                  </a:moveTo>
                  <a:lnTo>
                    <a:pt x="718" y="488"/>
                  </a:lnTo>
                  <a:cubicBezTo>
                    <a:pt x="718" y="492"/>
                    <a:pt x="718" y="496"/>
                    <a:pt x="723" y="495"/>
                  </a:cubicBezTo>
                  <a:cubicBezTo>
                    <a:pt x="724" y="481"/>
                    <a:pt x="715" y="477"/>
                    <a:pt x="708" y="471"/>
                  </a:cubicBezTo>
                  <a:cubicBezTo>
                    <a:pt x="716" y="422"/>
                    <a:pt x="617" y="414"/>
                    <a:pt x="622" y="471"/>
                  </a:cubicBezTo>
                  <a:cubicBezTo>
                    <a:pt x="615" y="475"/>
                    <a:pt x="608" y="479"/>
                    <a:pt x="608" y="489"/>
                  </a:cubicBezTo>
                  <a:cubicBezTo>
                    <a:pt x="613" y="490"/>
                    <a:pt x="610" y="499"/>
                    <a:pt x="615" y="499"/>
                  </a:cubicBezTo>
                  <a:cubicBezTo>
                    <a:pt x="614" y="489"/>
                    <a:pt x="626" y="485"/>
                    <a:pt x="623" y="478"/>
                  </a:cubicBezTo>
                  <a:cubicBezTo>
                    <a:pt x="621" y="480"/>
                    <a:pt x="615" y="487"/>
                    <a:pt x="613" y="485"/>
                  </a:cubicBezTo>
                  <a:cubicBezTo>
                    <a:pt x="623" y="473"/>
                    <a:pt x="643" y="471"/>
                    <a:pt x="654" y="461"/>
                  </a:cubicBezTo>
                  <a:cubicBezTo>
                    <a:pt x="654" y="467"/>
                    <a:pt x="665" y="471"/>
                    <a:pt x="669" y="465"/>
                  </a:cubicBezTo>
                  <a:cubicBezTo>
                    <a:pt x="667" y="464"/>
                    <a:pt x="662" y="467"/>
                    <a:pt x="662" y="463"/>
                  </a:cubicBezTo>
                  <a:cubicBezTo>
                    <a:pt x="671" y="464"/>
                    <a:pt x="665" y="450"/>
                    <a:pt x="674" y="450"/>
                  </a:cubicBezTo>
                  <a:cubicBezTo>
                    <a:pt x="680" y="454"/>
                    <a:pt x="681" y="459"/>
                    <a:pt x="681" y="466"/>
                  </a:cubicBezTo>
                  <a:cubicBezTo>
                    <a:pt x="692" y="475"/>
                    <a:pt x="711" y="476"/>
                    <a:pt x="718" y="488"/>
                  </a:cubicBezTo>
                  <a:close/>
                  <a:moveTo>
                    <a:pt x="705" y="471"/>
                  </a:moveTo>
                  <a:lnTo>
                    <a:pt x="705" y="471"/>
                  </a:lnTo>
                  <a:cubicBezTo>
                    <a:pt x="697" y="469"/>
                    <a:pt x="688" y="469"/>
                    <a:pt x="685" y="462"/>
                  </a:cubicBezTo>
                  <a:cubicBezTo>
                    <a:pt x="690" y="464"/>
                    <a:pt x="695" y="466"/>
                    <a:pt x="700" y="468"/>
                  </a:cubicBezTo>
                  <a:cubicBezTo>
                    <a:pt x="703" y="468"/>
                    <a:pt x="700" y="463"/>
                    <a:pt x="701" y="461"/>
                  </a:cubicBezTo>
                  <a:cubicBezTo>
                    <a:pt x="703" y="463"/>
                    <a:pt x="705" y="466"/>
                    <a:pt x="705" y="471"/>
                  </a:cubicBezTo>
                  <a:close/>
                  <a:moveTo>
                    <a:pt x="677" y="559"/>
                  </a:moveTo>
                  <a:lnTo>
                    <a:pt x="677" y="559"/>
                  </a:lnTo>
                  <a:cubicBezTo>
                    <a:pt x="683" y="544"/>
                    <a:pt x="697" y="538"/>
                    <a:pt x="705" y="525"/>
                  </a:cubicBezTo>
                  <a:cubicBezTo>
                    <a:pt x="698" y="524"/>
                    <a:pt x="692" y="526"/>
                    <a:pt x="686" y="531"/>
                  </a:cubicBezTo>
                  <a:cubicBezTo>
                    <a:pt x="684" y="534"/>
                    <a:pt x="682" y="536"/>
                    <a:pt x="680" y="538"/>
                  </a:cubicBezTo>
                  <a:cubicBezTo>
                    <a:pt x="674" y="548"/>
                    <a:pt x="669" y="561"/>
                    <a:pt x="668" y="570"/>
                  </a:cubicBezTo>
                  <a:cubicBezTo>
                    <a:pt x="673" y="571"/>
                    <a:pt x="671" y="565"/>
                    <a:pt x="675" y="564"/>
                  </a:cubicBezTo>
                  <a:cubicBezTo>
                    <a:pt x="675" y="573"/>
                    <a:pt x="684" y="572"/>
                    <a:pt x="682" y="583"/>
                  </a:cubicBezTo>
                  <a:cubicBezTo>
                    <a:pt x="675" y="583"/>
                    <a:pt x="671" y="586"/>
                    <a:pt x="667" y="586"/>
                  </a:cubicBezTo>
                  <a:cubicBezTo>
                    <a:pt x="662" y="598"/>
                    <a:pt x="670" y="609"/>
                    <a:pt x="684" y="605"/>
                  </a:cubicBezTo>
                  <a:cubicBezTo>
                    <a:pt x="688" y="577"/>
                    <a:pt x="702" y="560"/>
                    <a:pt x="718" y="544"/>
                  </a:cubicBezTo>
                  <a:cubicBezTo>
                    <a:pt x="716" y="539"/>
                    <a:pt x="709" y="538"/>
                    <a:pt x="705" y="534"/>
                  </a:cubicBezTo>
                  <a:cubicBezTo>
                    <a:pt x="692" y="537"/>
                    <a:pt x="685" y="555"/>
                    <a:pt x="677" y="559"/>
                  </a:cubicBezTo>
                  <a:close/>
                  <a:moveTo>
                    <a:pt x="680" y="538"/>
                  </a:moveTo>
                  <a:lnTo>
                    <a:pt x="680" y="538"/>
                  </a:lnTo>
                  <a:cubicBezTo>
                    <a:pt x="682" y="536"/>
                    <a:pt x="684" y="533"/>
                    <a:pt x="686" y="531"/>
                  </a:cubicBezTo>
                  <a:cubicBezTo>
                    <a:pt x="696" y="517"/>
                    <a:pt x="700" y="494"/>
                    <a:pt x="700" y="478"/>
                  </a:cubicBezTo>
                  <a:cubicBezTo>
                    <a:pt x="680" y="468"/>
                    <a:pt x="652" y="464"/>
                    <a:pt x="632" y="476"/>
                  </a:cubicBezTo>
                  <a:cubicBezTo>
                    <a:pt x="628" y="509"/>
                    <a:pt x="639" y="540"/>
                    <a:pt x="661" y="544"/>
                  </a:cubicBezTo>
                  <a:cubicBezTo>
                    <a:pt x="669" y="546"/>
                    <a:pt x="675" y="543"/>
                    <a:pt x="680" y="538"/>
                  </a:cubicBezTo>
                  <a:close/>
                  <a:moveTo>
                    <a:pt x="656" y="527"/>
                  </a:moveTo>
                  <a:lnTo>
                    <a:pt x="656" y="527"/>
                  </a:lnTo>
                  <a:cubicBezTo>
                    <a:pt x="659" y="525"/>
                    <a:pt x="675" y="523"/>
                    <a:pt x="675" y="528"/>
                  </a:cubicBezTo>
                  <a:cubicBezTo>
                    <a:pt x="670" y="525"/>
                    <a:pt x="660" y="529"/>
                    <a:pt x="656" y="527"/>
                  </a:cubicBezTo>
                  <a:close/>
                  <a:moveTo>
                    <a:pt x="642" y="495"/>
                  </a:moveTo>
                  <a:lnTo>
                    <a:pt x="642" y="495"/>
                  </a:lnTo>
                  <a:cubicBezTo>
                    <a:pt x="643" y="490"/>
                    <a:pt x="649" y="496"/>
                    <a:pt x="655" y="494"/>
                  </a:cubicBezTo>
                  <a:cubicBezTo>
                    <a:pt x="655" y="497"/>
                    <a:pt x="653" y="499"/>
                    <a:pt x="649" y="499"/>
                  </a:cubicBezTo>
                  <a:cubicBezTo>
                    <a:pt x="644" y="501"/>
                    <a:pt x="647" y="494"/>
                    <a:pt x="642" y="495"/>
                  </a:cubicBezTo>
                  <a:close/>
                  <a:moveTo>
                    <a:pt x="658" y="485"/>
                  </a:moveTo>
                  <a:lnTo>
                    <a:pt x="658" y="485"/>
                  </a:lnTo>
                  <a:cubicBezTo>
                    <a:pt x="653" y="483"/>
                    <a:pt x="645" y="483"/>
                    <a:pt x="641" y="485"/>
                  </a:cubicBezTo>
                  <a:cubicBezTo>
                    <a:pt x="642" y="480"/>
                    <a:pt x="647" y="478"/>
                    <a:pt x="655" y="479"/>
                  </a:cubicBezTo>
                  <a:cubicBezTo>
                    <a:pt x="653" y="484"/>
                    <a:pt x="660" y="480"/>
                    <a:pt x="658" y="485"/>
                  </a:cubicBezTo>
                  <a:close/>
                  <a:moveTo>
                    <a:pt x="672" y="518"/>
                  </a:moveTo>
                  <a:lnTo>
                    <a:pt x="672" y="518"/>
                  </a:lnTo>
                  <a:lnTo>
                    <a:pt x="662" y="518"/>
                  </a:lnTo>
                  <a:cubicBezTo>
                    <a:pt x="664" y="514"/>
                    <a:pt x="673" y="516"/>
                    <a:pt x="671" y="508"/>
                  </a:cubicBezTo>
                  <a:cubicBezTo>
                    <a:pt x="674" y="509"/>
                    <a:pt x="671" y="515"/>
                    <a:pt x="672" y="518"/>
                  </a:cubicBezTo>
                  <a:close/>
                  <a:moveTo>
                    <a:pt x="691" y="485"/>
                  </a:moveTo>
                  <a:lnTo>
                    <a:pt x="691" y="485"/>
                  </a:lnTo>
                  <a:cubicBezTo>
                    <a:pt x="687" y="487"/>
                    <a:pt x="677" y="483"/>
                    <a:pt x="674" y="489"/>
                  </a:cubicBezTo>
                  <a:cubicBezTo>
                    <a:pt x="668" y="481"/>
                    <a:pt x="689" y="477"/>
                    <a:pt x="691" y="485"/>
                  </a:cubicBezTo>
                  <a:close/>
                  <a:moveTo>
                    <a:pt x="684" y="501"/>
                  </a:moveTo>
                  <a:lnTo>
                    <a:pt x="684" y="501"/>
                  </a:lnTo>
                  <a:cubicBezTo>
                    <a:pt x="681" y="500"/>
                    <a:pt x="679" y="498"/>
                    <a:pt x="677" y="497"/>
                  </a:cubicBezTo>
                  <a:cubicBezTo>
                    <a:pt x="680" y="495"/>
                    <a:pt x="687" y="493"/>
                    <a:pt x="690" y="495"/>
                  </a:cubicBezTo>
                  <a:cubicBezTo>
                    <a:pt x="688" y="498"/>
                    <a:pt x="684" y="498"/>
                    <a:pt x="684" y="501"/>
                  </a:cubicBezTo>
                  <a:close/>
                  <a:moveTo>
                    <a:pt x="828" y="703"/>
                  </a:moveTo>
                  <a:lnTo>
                    <a:pt x="828" y="703"/>
                  </a:lnTo>
                  <a:cubicBezTo>
                    <a:pt x="804" y="706"/>
                    <a:pt x="757" y="692"/>
                    <a:pt x="764" y="721"/>
                  </a:cubicBezTo>
                  <a:cubicBezTo>
                    <a:pt x="782" y="721"/>
                    <a:pt x="804" y="719"/>
                    <a:pt x="826" y="720"/>
                  </a:cubicBezTo>
                  <a:cubicBezTo>
                    <a:pt x="829" y="716"/>
                    <a:pt x="827" y="708"/>
                    <a:pt x="828" y="703"/>
                  </a:cubicBezTo>
                  <a:close/>
                  <a:moveTo>
                    <a:pt x="386" y="586"/>
                  </a:moveTo>
                  <a:lnTo>
                    <a:pt x="386" y="586"/>
                  </a:lnTo>
                  <a:cubicBezTo>
                    <a:pt x="386" y="594"/>
                    <a:pt x="377" y="601"/>
                    <a:pt x="382" y="609"/>
                  </a:cubicBezTo>
                  <a:lnTo>
                    <a:pt x="408" y="618"/>
                  </a:lnTo>
                  <a:cubicBezTo>
                    <a:pt x="414" y="606"/>
                    <a:pt x="408" y="589"/>
                    <a:pt x="413" y="577"/>
                  </a:cubicBezTo>
                  <a:cubicBezTo>
                    <a:pt x="452" y="572"/>
                    <a:pt x="463" y="601"/>
                    <a:pt x="465" y="633"/>
                  </a:cubicBezTo>
                  <a:cubicBezTo>
                    <a:pt x="473" y="738"/>
                    <a:pt x="459" y="868"/>
                    <a:pt x="465" y="975"/>
                  </a:cubicBezTo>
                  <a:cubicBezTo>
                    <a:pt x="473" y="977"/>
                    <a:pt x="489" y="978"/>
                    <a:pt x="497" y="975"/>
                  </a:cubicBezTo>
                  <a:cubicBezTo>
                    <a:pt x="498" y="922"/>
                    <a:pt x="496" y="857"/>
                    <a:pt x="498" y="803"/>
                  </a:cubicBezTo>
                  <a:cubicBezTo>
                    <a:pt x="501" y="743"/>
                    <a:pt x="495" y="667"/>
                    <a:pt x="498" y="616"/>
                  </a:cubicBezTo>
                  <a:cubicBezTo>
                    <a:pt x="500" y="592"/>
                    <a:pt x="482" y="582"/>
                    <a:pt x="474" y="564"/>
                  </a:cubicBezTo>
                  <a:cubicBezTo>
                    <a:pt x="479" y="552"/>
                    <a:pt x="490" y="547"/>
                    <a:pt x="498" y="538"/>
                  </a:cubicBezTo>
                  <a:lnTo>
                    <a:pt x="498" y="505"/>
                  </a:lnTo>
                  <a:cubicBezTo>
                    <a:pt x="459" y="522"/>
                    <a:pt x="423" y="556"/>
                    <a:pt x="383" y="577"/>
                  </a:cubicBezTo>
                  <a:cubicBezTo>
                    <a:pt x="412" y="555"/>
                    <a:pt x="443" y="534"/>
                    <a:pt x="472" y="512"/>
                  </a:cubicBezTo>
                  <a:cubicBezTo>
                    <a:pt x="481" y="506"/>
                    <a:pt x="497" y="501"/>
                    <a:pt x="498" y="486"/>
                  </a:cubicBezTo>
                  <a:cubicBezTo>
                    <a:pt x="467" y="504"/>
                    <a:pt x="442" y="528"/>
                    <a:pt x="410" y="546"/>
                  </a:cubicBezTo>
                  <a:cubicBezTo>
                    <a:pt x="409" y="522"/>
                    <a:pt x="415" y="501"/>
                    <a:pt x="412" y="481"/>
                  </a:cubicBezTo>
                  <a:cubicBezTo>
                    <a:pt x="411" y="478"/>
                    <a:pt x="412" y="471"/>
                    <a:pt x="406" y="471"/>
                  </a:cubicBezTo>
                  <a:cubicBezTo>
                    <a:pt x="398" y="495"/>
                    <a:pt x="417" y="548"/>
                    <a:pt x="393" y="557"/>
                  </a:cubicBezTo>
                  <a:cubicBezTo>
                    <a:pt x="394" y="552"/>
                    <a:pt x="391" y="552"/>
                    <a:pt x="392" y="547"/>
                  </a:cubicBezTo>
                  <a:cubicBezTo>
                    <a:pt x="394" y="543"/>
                    <a:pt x="401" y="544"/>
                    <a:pt x="403" y="540"/>
                  </a:cubicBezTo>
                  <a:cubicBezTo>
                    <a:pt x="404" y="532"/>
                    <a:pt x="397" y="532"/>
                    <a:pt x="396" y="527"/>
                  </a:cubicBezTo>
                  <a:cubicBezTo>
                    <a:pt x="397" y="523"/>
                    <a:pt x="404" y="526"/>
                    <a:pt x="402" y="520"/>
                  </a:cubicBezTo>
                  <a:cubicBezTo>
                    <a:pt x="402" y="516"/>
                    <a:pt x="393" y="521"/>
                    <a:pt x="393" y="517"/>
                  </a:cubicBezTo>
                  <a:cubicBezTo>
                    <a:pt x="394" y="511"/>
                    <a:pt x="391" y="509"/>
                    <a:pt x="392" y="504"/>
                  </a:cubicBezTo>
                  <a:cubicBezTo>
                    <a:pt x="393" y="499"/>
                    <a:pt x="403" y="502"/>
                    <a:pt x="402" y="495"/>
                  </a:cubicBezTo>
                  <a:cubicBezTo>
                    <a:pt x="402" y="489"/>
                    <a:pt x="394" y="492"/>
                    <a:pt x="395" y="485"/>
                  </a:cubicBezTo>
                  <a:cubicBezTo>
                    <a:pt x="397" y="485"/>
                    <a:pt x="399" y="484"/>
                    <a:pt x="400" y="482"/>
                  </a:cubicBezTo>
                  <a:cubicBezTo>
                    <a:pt x="396" y="479"/>
                    <a:pt x="388" y="481"/>
                    <a:pt x="382" y="481"/>
                  </a:cubicBezTo>
                  <a:cubicBezTo>
                    <a:pt x="389" y="489"/>
                    <a:pt x="380" y="487"/>
                    <a:pt x="380" y="498"/>
                  </a:cubicBezTo>
                  <a:cubicBezTo>
                    <a:pt x="382" y="501"/>
                    <a:pt x="389" y="500"/>
                    <a:pt x="389" y="505"/>
                  </a:cubicBezTo>
                  <a:cubicBezTo>
                    <a:pt x="390" y="514"/>
                    <a:pt x="387" y="519"/>
                    <a:pt x="380" y="520"/>
                  </a:cubicBezTo>
                  <a:cubicBezTo>
                    <a:pt x="379" y="526"/>
                    <a:pt x="387" y="522"/>
                    <a:pt x="386" y="528"/>
                  </a:cubicBezTo>
                  <a:cubicBezTo>
                    <a:pt x="383" y="531"/>
                    <a:pt x="379" y="532"/>
                    <a:pt x="380" y="540"/>
                  </a:cubicBezTo>
                  <a:cubicBezTo>
                    <a:pt x="380" y="545"/>
                    <a:pt x="389" y="542"/>
                    <a:pt x="389" y="547"/>
                  </a:cubicBezTo>
                  <a:cubicBezTo>
                    <a:pt x="390" y="566"/>
                    <a:pt x="369" y="574"/>
                    <a:pt x="386" y="586"/>
                  </a:cubicBezTo>
                  <a:close/>
                  <a:moveTo>
                    <a:pt x="396" y="579"/>
                  </a:moveTo>
                  <a:lnTo>
                    <a:pt x="396" y="579"/>
                  </a:lnTo>
                  <a:cubicBezTo>
                    <a:pt x="398" y="578"/>
                    <a:pt x="403" y="580"/>
                    <a:pt x="403" y="577"/>
                  </a:cubicBezTo>
                  <a:cubicBezTo>
                    <a:pt x="408" y="581"/>
                    <a:pt x="403" y="597"/>
                    <a:pt x="405" y="608"/>
                  </a:cubicBezTo>
                  <a:cubicBezTo>
                    <a:pt x="404" y="602"/>
                    <a:pt x="397" y="590"/>
                    <a:pt x="396" y="579"/>
                  </a:cubicBezTo>
                  <a:close/>
                  <a:moveTo>
                    <a:pt x="305" y="482"/>
                  </a:moveTo>
                  <a:lnTo>
                    <a:pt x="305" y="482"/>
                  </a:lnTo>
                  <a:cubicBezTo>
                    <a:pt x="301" y="483"/>
                    <a:pt x="294" y="480"/>
                    <a:pt x="292" y="484"/>
                  </a:cubicBezTo>
                  <a:cubicBezTo>
                    <a:pt x="301" y="489"/>
                    <a:pt x="288" y="492"/>
                    <a:pt x="291" y="499"/>
                  </a:cubicBezTo>
                  <a:cubicBezTo>
                    <a:pt x="300" y="499"/>
                    <a:pt x="297" y="511"/>
                    <a:pt x="303" y="514"/>
                  </a:cubicBezTo>
                  <a:cubicBezTo>
                    <a:pt x="298" y="502"/>
                    <a:pt x="308" y="503"/>
                    <a:pt x="310" y="494"/>
                  </a:cubicBezTo>
                  <a:cubicBezTo>
                    <a:pt x="306" y="490"/>
                    <a:pt x="303" y="489"/>
                    <a:pt x="305" y="482"/>
                  </a:cubicBezTo>
                  <a:close/>
                  <a:moveTo>
                    <a:pt x="301" y="583"/>
                  </a:moveTo>
                  <a:lnTo>
                    <a:pt x="301" y="583"/>
                  </a:lnTo>
                  <a:cubicBezTo>
                    <a:pt x="307" y="587"/>
                    <a:pt x="304" y="600"/>
                    <a:pt x="310" y="605"/>
                  </a:cubicBezTo>
                  <a:cubicBezTo>
                    <a:pt x="311" y="589"/>
                    <a:pt x="297" y="573"/>
                    <a:pt x="308" y="561"/>
                  </a:cubicBezTo>
                  <a:cubicBezTo>
                    <a:pt x="310" y="552"/>
                    <a:pt x="301" y="553"/>
                    <a:pt x="300" y="547"/>
                  </a:cubicBezTo>
                  <a:lnTo>
                    <a:pt x="300" y="550"/>
                  </a:lnTo>
                  <a:cubicBezTo>
                    <a:pt x="300" y="556"/>
                    <a:pt x="291" y="552"/>
                    <a:pt x="292" y="559"/>
                  </a:cubicBezTo>
                  <a:cubicBezTo>
                    <a:pt x="305" y="572"/>
                    <a:pt x="286" y="592"/>
                    <a:pt x="292" y="603"/>
                  </a:cubicBezTo>
                  <a:cubicBezTo>
                    <a:pt x="298" y="599"/>
                    <a:pt x="294" y="586"/>
                    <a:pt x="301" y="583"/>
                  </a:cubicBezTo>
                  <a:close/>
                  <a:moveTo>
                    <a:pt x="340" y="476"/>
                  </a:moveTo>
                  <a:lnTo>
                    <a:pt x="340" y="476"/>
                  </a:lnTo>
                  <a:cubicBezTo>
                    <a:pt x="342" y="479"/>
                    <a:pt x="349" y="479"/>
                    <a:pt x="351" y="476"/>
                  </a:cubicBezTo>
                  <a:cubicBezTo>
                    <a:pt x="352" y="474"/>
                    <a:pt x="350" y="473"/>
                    <a:pt x="350" y="471"/>
                  </a:cubicBezTo>
                  <a:cubicBezTo>
                    <a:pt x="344" y="470"/>
                    <a:pt x="339" y="471"/>
                    <a:pt x="340" y="476"/>
                  </a:cubicBezTo>
                  <a:close/>
                  <a:moveTo>
                    <a:pt x="366" y="476"/>
                  </a:moveTo>
                  <a:lnTo>
                    <a:pt x="366" y="476"/>
                  </a:lnTo>
                  <a:cubicBezTo>
                    <a:pt x="366" y="474"/>
                    <a:pt x="364" y="473"/>
                    <a:pt x="364" y="471"/>
                  </a:cubicBezTo>
                  <a:cubicBezTo>
                    <a:pt x="361" y="471"/>
                    <a:pt x="356" y="470"/>
                    <a:pt x="354" y="472"/>
                  </a:cubicBezTo>
                  <a:lnTo>
                    <a:pt x="354" y="476"/>
                  </a:lnTo>
                  <a:cubicBezTo>
                    <a:pt x="356" y="479"/>
                    <a:pt x="364" y="479"/>
                    <a:pt x="366" y="476"/>
                  </a:cubicBezTo>
                  <a:close/>
                  <a:moveTo>
                    <a:pt x="367" y="609"/>
                  </a:moveTo>
                  <a:lnTo>
                    <a:pt x="367" y="609"/>
                  </a:lnTo>
                  <a:cubicBezTo>
                    <a:pt x="365" y="600"/>
                    <a:pt x="358" y="591"/>
                    <a:pt x="366" y="583"/>
                  </a:cubicBezTo>
                  <a:cubicBezTo>
                    <a:pt x="362" y="582"/>
                    <a:pt x="359" y="579"/>
                    <a:pt x="360" y="573"/>
                  </a:cubicBezTo>
                  <a:cubicBezTo>
                    <a:pt x="357" y="572"/>
                    <a:pt x="357" y="576"/>
                    <a:pt x="353" y="574"/>
                  </a:cubicBezTo>
                  <a:cubicBezTo>
                    <a:pt x="352" y="571"/>
                    <a:pt x="351" y="568"/>
                    <a:pt x="351" y="563"/>
                  </a:cubicBezTo>
                  <a:cubicBezTo>
                    <a:pt x="356" y="562"/>
                    <a:pt x="361" y="563"/>
                    <a:pt x="361" y="559"/>
                  </a:cubicBezTo>
                  <a:cubicBezTo>
                    <a:pt x="362" y="551"/>
                    <a:pt x="351" y="555"/>
                    <a:pt x="349" y="550"/>
                  </a:cubicBezTo>
                  <a:cubicBezTo>
                    <a:pt x="349" y="547"/>
                    <a:pt x="347" y="541"/>
                    <a:pt x="350" y="541"/>
                  </a:cubicBezTo>
                  <a:cubicBezTo>
                    <a:pt x="356" y="541"/>
                    <a:pt x="362" y="542"/>
                    <a:pt x="366" y="540"/>
                  </a:cubicBezTo>
                  <a:cubicBezTo>
                    <a:pt x="368" y="531"/>
                    <a:pt x="363" y="529"/>
                    <a:pt x="359" y="525"/>
                  </a:cubicBezTo>
                  <a:cubicBezTo>
                    <a:pt x="358" y="521"/>
                    <a:pt x="364" y="521"/>
                    <a:pt x="360" y="517"/>
                  </a:cubicBezTo>
                  <a:cubicBezTo>
                    <a:pt x="350" y="522"/>
                    <a:pt x="360" y="530"/>
                    <a:pt x="356" y="538"/>
                  </a:cubicBezTo>
                  <a:cubicBezTo>
                    <a:pt x="357" y="529"/>
                    <a:pt x="350" y="527"/>
                    <a:pt x="354" y="518"/>
                  </a:cubicBezTo>
                  <a:cubicBezTo>
                    <a:pt x="353" y="516"/>
                    <a:pt x="347" y="518"/>
                    <a:pt x="347" y="515"/>
                  </a:cubicBezTo>
                  <a:lnTo>
                    <a:pt x="347" y="505"/>
                  </a:lnTo>
                  <a:cubicBezTo>
                    <a:pt x="352" y="501"/>
                    <a:pt x="365" y="504"/>
                    <a:pt x="366" y="497"/>
                  </a:cubicBezTo>
                  <a:cubicBezTo>
                    <a:pt x="365" y="490"/>
                    <a:pt x="354" y="494"/>
                    <a:pt x="351" y="489"/>
                  </a:cubicBezTo>
                  <a:cubicBezTo>
                    <a:pt x="351" y="484"/>
                    <a:pt x="357" y="486"/>
                    <a:pt x="359" y="482"/>
                  </a:cubicBezTo>
                  <a:cubicBezTo>
                    <a:pt x="350" y="480"/>
                    <a:pt x="337" y="479"/>
                    <a:pt x="330" y="481"/>
                  </a:cubicBezTo>
                  <a:cubicBezTo>
                    <a:pt x="330" y="486"/>
                    <a:pt x="337" y="484"/>
                    <a:pt x="338" y="488"/>
                  </a:cubicBezTo>
                  <a:cubicBezTo>
                    <a:pt x="335" y="493"/>
                    <a:pt x="323" y="490"/>
                    <a:pt x="323" y="498"/>
                  </a:cubicBezTo>
                  <a:cubicBezTo>
                    <a:pt x="328" y="506"/>
                    <a:pt x="350" y="498"/>
                    <a:pt x="344" y="517"/>
                  </a:cubicBezTo>
                  <a:cubicBezTo>
                    <a:pt x="338" y="517"/>
                    <a:pt x="336" y="519"/>
                    <a:pt x="330" y="517"/>
                  </a:cubicBezTo>
                  <a:cubicBezTo>
                    <a:pt x="326" y="521"/>
                    <a:pt x="333" y="521"/>
                    <a:pt x="331" y="527"/>
                  </a:cubicBezTo>
                  <a:cubicBezTo>
                    <a:pt x="327" y="526"/>
                    <a:pt x="326" y="529"/>
                    <a:pt x="323" y="530"/>
                  </a:cubicBezTo>
                  <a:lnTo>
                    <a:pt x="323" y="540"/>
                  </a:lnTo>
                  <a:cubicBezTo>
                    <a:pt x="329" y="546"/>
                    <a:pt x="337" y="538"/>
                    <a:pt x="343" y="541"/>
                  </a:cubicBezTo>
                  <a:cubicBezTo>
                    <a:pt x="342" y="546"/>
                    <a:pt x="345" y="554"/>
                    <a:pt x="340" y="554"/>
                  </a:cubicBezTo>
                  <a:lnTo>
                    <a:pt x="331" y="554"/>
                  </a:lnTo>
                  <a:cubicBezTo>
                    <a:pt x="332" y="557"/>
                    <a:pt x="330" y="557"/>
                    <a:pt x="330" y="560"/>
                  </a:cubicBezTo>
                  <a:cubicBezTo>
                    <a:pt x="331" y="560"/>
                    <a:pt x="332" y="561"/>
                    <a:pt x="331" y="563"/>
                  </a:cubicBezTo>
                  <a:cubicBezTo>
                    <a:pt x="336" y="563"/>
                    <a:pt x="342" y="561"/>
                    <a:pt x="343" y="566"/>
                  </a:cubicBezTo>
                  <a:cubicBezTo>
                    <a:pt x="343" y="571"/>
                    <a:pt x="339" y="574"/>
                    <a:pt x="337" y="577"/>
                  </a:cubicBezTo>
                  <a:cubicBezTo>
                    <a:pt x="334" y="577"/>
                    <a:pt x="335" y="573"/>
                    <a:pt x="331" y="574"/>
                  </a:cubicBezTo>
                  <a:cubicBezTo>
                    <a:pt x="331" y="580"/>
                    <a:pt x="328" y="581"/>
                    <a:pt x="327" y="586"/>
                  </a:cubicBezTo>
                  <a:cubicBezTo>
                    <a:pt x="337" y="591"/>
                    <a:pt x="318" y="600"/>
                    <a:pt x="326" y="608"/>
                  </a:cubicBezTo>
                  <a:cubicBezTo>
                    <a:pt x="334" y="597"/>
                    <a:pt x="336" y="580"/>
                    <a:pt x="349" y="573"/>
                  </a:cubicBezTo>
                  <a:cubicBezTo>
                    <a:pt x="354" y="585"/>
                    <a:pt x="358" y="600"/>
                    <a:pt x="367" y="609"/>
                  </a:cubicBezTo>
                  <a:close/>
                  <a:moveTo>
                    <a:pt x="331" y="535"/>
                  </a:moveTo>
                  <a:lnTo>
                    <a:pt x="331" y="535"/>
                  </a:lnTo>
                  <a:cubicBezTo>
                    <a:pt x="330" y="531"/>
                    <a:pt x="333" y="532"/>
                    <a:pt x="333" y="528"/>
                  </a:cubicBezTo>
                  <a:cubicBezTo>
                    <a:pt x="338" y="527"/>
                    <a:pt x="335" y="536"/>
                    <a:pt x="331" y="535"/>
                  </a:cubicBezTo>
                  <a:close/>
                  <a:moveTo>
                    <a:pt x="379" y="644"/>
                  </a:moveTo>
                  <a:lnTo>
                    <a:pt x="379" y="644"/>
                  </a:lnTo>
                  <a:cubicBezTo>
                    <a:pt x="367" y="623"/>
                    <a:pt x="359" y="598"/>
                    <a:pt x="346" y="579"/>
                  </a:cubicBezTo>
                  <a:cubicBezTo>
                    <a:pt x="333" y="603"/>
                    <a:pt x="320" y="625"/>
                    <a:pt x="305" y="646"/>
                  </a:cubicBezTo>
                  <a:cubicBezTo>
                    <a:pt x="328" y="636"/>
                    <a:pt x="329" y="604"/>
                    <a:pt x="347" y="590"/>
                  </a:cubicBezTo>
                  <a:cubicBezTo>
                    <a:pt x="359" y="607"/>
                    <a:pt x="362" y="632"/>
                    <a:pt x="379" y="644"/>
                  </a:cubicBezTo>
                  <a:close/>
                  <a:moveTo>
                    <a:pt x="370" y="471"/>
                  </a:moveTo>
                  <a:lnTo>
                    <a:pt x="370" y="471"/>
                  </a:lnTo>
                  <a:lnTo>
                    <a:pt x="370" y="475"/>
                  </a:lnTo>
                  <a:cubicBezTo>
                    <a:pt x="369" y="507"/>
                    <a:pt x="370" y="556"/>
                    <a:pt x="370" y="592"/>
                  </a:cubicBezTo>
                  <a:cubicBezTo>
                    <a:pt x="370" y="600"/>
                    <a:pt x="367" y="612"/>
                    <a:pt x="374" y="616"/>
                  </a:cubicBezTo>
                  <a:cubicBezTo>
                    <a:pt x="379" y="572"/>
                    <a:pt x="376" y="520"/>
                    <a:pt x="374" y="471"/>
                  </a:cubicBezTo>
                  <a:lnTo>
                    <a:pt x="370" y="471"/>
                  </a:lnTo>
                  <a:lnTo>
                    <a:pt x="370" y="471"/>
                  </a:lnTo>
                  <a:close/>
                  <a:moveTo>
                    <a:pt x="290" y="595"/>
                  </a:moveTo>
                  <a:lnTo>
                    <a:pt x="290" y="595"/>
                  </a:lnTo>
                  <a:cubicBezTo>
                    <a:pt x="290" y="571"/>
                    <a:pt x="286" y="547"/>
                    <a:pt x="291" y="521"/>
                  </a:cubicBezTo>
                  <a:cubicBezTo>
                    <a:pt x="293" y="523"/>
                    <a:pt x="298" y="522"/>
                    <a:pt x="298" y="525"/>
                  </a:cubicBezTo>
                  <a:cubicBezTo>
                    <a:pt x="296" y="529"/>
                    <a:pt x="290" y="530"/>
                    <a:pt x="292" y="538"/>
                  </a:cubicBezTo>
                  <a:cubicBezTo>
                    <a:pt x="296" y="540"/>
                    <a:pt x="299" y="542"/>
                    <a:pt x="301" y="546"/>
                  </a:cubicBezTo>
                  <a:cubicBezTo>
                    <a:pt x="302" y="542"/>
                    <a:pt x="305" y="541"/>
                    <a:pt x="308" y="540"/>
                  </a:cubicBezTo>
                  <a:cubicBezTo>
                    <a:pt x="310" y="529"/>
                    <a:pt x="303" y="526"/>
                    <a:pt x="308" y="518"/>
                  </a:cubicBezTo>
                  <a:cubicBezTo>
                    <a:pt x="302" y="518"/>
                    <a:pt x="292" y="520"/>
                    <a:pt x="288" y="517"/>
                  </a:cubicBezTo>
                  <a:lnTo>
                    <a:pt x="288" y="478"/>
                  </a:lnTo>
                  <a:cubicBezTo>
                    <a:pt x="294" y="476"/>
                    <a:pt x="307" y="481"/>
                    <a:pt x="308" y="475"/>
                  </a:cubicBezTo>
                  <a:cubicBezTo>
                    <a:pt x="310" y="467"/>
                    <a:pt x="299" y="473"/>
                    <a:pt x="297" y="469"/>
                  </a:cubicBezTo>
                  <a:cubicBezTo>
                    <a:pt x="302" y="470"/>
                    <a:pt x="311" y="467"/>
                    <a:pt x="314" y="471"/>
                  </a:cubicBezTo>
                  <a:cubicBezTo>
                    <a:pt x="311" y="518"/>
                    <a:pt x="314" y="573"/>
                    <a:pt x="315" y="618"/>
                  </a:cubicBezTo>
                  <a:cubicBezTo>
                    <a:pt x="325" y="580"/>
                    <a:pt x="314" y="520"/>
                    <a:pt x="320" y="471"/>
                  </a:cubicBezTo>
                  <a:cubicBezTo>
                    <a:pt x="323" y="475"/>
                    <a:pt x="327" y="480"/>
                    <a:pt x="337" y="478"/>
                  </a:cubicBezTo>
                  <a:cubicBezTo>
                    <a:pt x="339" y="474"/>
                    <a:pt x="334" y="469"/>
                    <a:pt x="337" y="469"/>
                  </a:cubicBezTo>
                  <a:cubicBezTo>
                    <a:pt x="350" y="471"/>
                    <a:pt x="366" y="468"/>
                    <a:pt x="380" y="468"/>
                  </a:cubicBezTo>
                  <a:cubicBezTo>
                    <a:pt x="392" y="468"/>
                    <a:pt x="423" y="475"/>
                    <a:pt x="420" y="458"/>
                  </a:cubicBezTo>
                  <a:cubicBezTo>
                    <a:pt x="394" y="457"/>
                    <a:pt x="367" y="458"/>
                    <a:pt x="340" y="459"/>
                  </a:cubicBezTo>
                  <a:cubicBezTo>
                    <a:pt x="323" y="460"/>
                    <a:pt x="285" y="454"/>
                    <a:pt x="272" y="465"/>
                  </a:cubicBezTo>
                  <a:cubicBezTo>
                    <a:pt x="272" y="471"/>
                    <a:pt x="280" y="468"/>
                    <a:pt x="282" y="472"/>
                  </a:cubicBezTo>
                  <a:cubicBezTo>
                    <a:pt x="283" y="521"/>
                    <a:pt x="282" y="570"/>
                    <a:pt x="284" y="618"/>
                  </a:cubicBezTo>
                  <a:cubicBezTo>
                    <a:pt x="290" y="613"/>
                    <a:pt x="290" y="600"/>
                    <a:pt x="290" y="595"/>
                  </a:cubicBezTo>
                  <a:close/>
                  <a:moveTo>
                    <a:pt x="681" y="224"/>
                  </a:moveTo>
                  <a:lnTo>
                    <a:pt x="681" y="224"/>
                  </a:lnTo>
                  <a:cubicBezTo>
                    <a:pt x="676" y="217"/>
                    <a:pt x="661" y="218"/>
                    <a:pt x="652" y="214"/>
                  </a:cubicBezTo>
                  <a:cubicBezTo>
                    <a:pt x="646" y="230"/>
                    <a:pt x="672" y="233"/>
                    <a:pt x="681" y="224"/>
                  </a:cubicBezTo>
                  <a:close/>
                  <a:moveTo>
                    <a:pt x="681" y="210"/>
                  </a:moveTo>
                  <a:lnTo>
                    <a:pt x="681" y="210"/>
                  </a:lnTo>
                  <a:cubicBezTo>
                    <a:pt x="674" y="207"/>
                    <a:pt x="663" y="202"/>
                    <a:pt x="656" y="203"/>
                  </a:cubicBezTo>
                  <a:cubicBezTo>
                    <a:pt x="656" y="217"/>
                    <a:pt x="670" y="216"/>
                    <a:pt x="681" y="218"/>
                  </a:cubicBezTo>
                  <a:lnTo>
                    <a:pt x="681" y="210"/>
                  </a:lnTo>
                  <a:lnTo>
                    <a:pt x="681" y="210"/>
                  </a:lnTo>
                  <a:close/>
                  <a:moveTo>
                    <a:pt x="680" y="198"/>
                  </a:moveTo>
                  <a:lnTo>
                    <a:pt x="680" y="198"/>
                  </a:lnTo>
                  <a:cubicBezTo>
                    <a:pt x="673" y="196"/>
                    <a:pt x="667" y="192"/>
                    <a:pt x="659" y="190"/>
                  </a:cubicBezTo>
                  <a:cubicBezTo>
                    <a:pt x="660" y="192"/>
                    <a:pt x="658" y="193"/>
                    <a:pt x="658" y="195"/>
                  </a:cubicBezTo>
                  <a:cubicBezTo>
                    <a:pt x="661" y="200"/>
                    <a:pt x="678" y="211"/>
                    <a:pt x="680" y="198"/>
                  </a:cubicBezTo>
                  <a:close/>
                  <a:moveTo>
                    <a:pt x="664" y="185"/>
                  </a:moveTo>
                  <a:lnTo>
                    <a:pt x="664" y="185"/>
                  </a:lnTo>
                  <a:cubicBezTo>
                    <a:pt x="667" y="188"/>
                    <a:pt x="670" y="191"/>
                    <a:pt x="675" y="193"/>
                  </a:cubicBezTo>
                  <a:cubicBezTo>
                    <a:pt x="682" y="184"/>
                    <a:pt x="666" y="174"/>
                    <a:pt x="664" y="185"/>
                  </a:cubicBezTo>
                  <a:close/>
                  <a:moveTo>
                    <a:pt x="633" y="149"/>
                  </a:moveTo>
                  <a:lnTo>
                    <a:pt x="633" y="149"/>
                  </a:lnTo>
                  <a:cubicBezTo>
                    <a:pt x="649" y="154"/>
                    <a:pt x="651" y="171"/>
                    <a:pt x="662" y="180"/>
                  </a:cubicBezTo>
                  <a:cubicBezTo>
                    <a:pt x="665" y="165"/>
                    <a:pt x="646" y="130"/>
                    <a:pt x="633" y="149"/>
                  </a:cubicBezTo>
                  <a:close/>
                  <a:moveTo>
                    <a:pt x="685" y="128"/>
                  </a:moveTo>
                  <a:lnTo>
                    <a:pt x="685" y="128"/>
                  </a:lnTo>
                  <a:cubicBezTo>
                    <a:pt x="688" y="124"/>
                    <a:pt x="695" y="125"/>
                    <a:pt x="692" y="116"/>
                  </a:cubicBezTo>
                  <a:cubicBezTo>
                    <a:pt x="686" y="113"/>
                    <a:pt x="691" y="122"/>
                    <a:pt x="685" y="121"/>
                  </a:cubicBezTo>
                  <a:cubicBezTo>
                    <a:pt x="684" y="105"/>
                    <a:pt x="657" y="114"/>
                    <a:pt x="648" y="116"/>
                  </a:cubicBezTo>
                  <a:cubicBezTo>
                    <a:pt x="644" y="118"/>
                    <a:pt x="650" y="129"/>
                    <a:pt x="642" y="126"/>
                  </a:cubicBezTo>
                  <a:cubicBezTo>
                    <a:pt x="650" y="141"/>
                    <a:pt x="652" y="160"/>
                    <a:pt x="677" y="158"/>
                  </a:cubicBezTo>
                  <a:cubicBezTo>
                    <a:pt x="682" y="150"/>
                    <a:pt x="687" y="142"/>
                    <a:pt x="685" y="128"/>
                  </a:cubicBezTo>
                  <a:close/>
                  <a:moveTo>
                    <a:pt x="654" y="122"/>
                  </a:moveTo>
                  <a:lnTo>
                    <a:pt x="654" y="122"/>
                  </a:lnTo>
                  <a:cubicBezTo>
                    <a:pt x="655" y="121"/>
                    <a:pt x="662" y="119"/>
                    <a:pt x="662" y="122"/>
                  </a:cubicBezTo>
                  <a:cubicBezTo>
                    <a:pt x="664" y="126"/>
                    <a:pt x="652" y="126"/>
                    <a:pt x="654" y="122"/>
                  </a:cubicBezTo>
                  <a:close/>
                  <a:moveTo>
                    <a:pt x="664" y="146"/>
                  </a:moveTo>
                  <a:lnTo>
                    <a:pt x="664" y="146"/>
                  </a:lnTo>
                  <a:cubicBezTo>
                    <a:pt x="669" y="147"/>
                    <a:pt x="669" y="148"/>
                    <a:pt x="674" y="146"/>
                  </a:cubicBezTo>
                  <a:cubicBezTo>
                    <a:pt x="676" y="151"/>
                    <a:pt x="662" y="151"/>
                    <a:pt x="664" y="146"/>
                  </a:cubicBezTo>
                  <a:close/>
                  <a:moveTo>
                    <a:pt x="681" y="122"/>
                  </a:moveTo>
                  <a:lnTo>
                    <a:pt x="681" y="122"/>
                  </a:lnTo>
                  <a:cubicBezTo>
                    <a:pt x="679" y="124"/>
                    <a:pt x="675" y="124"/>
                    <a:pt x="672" y="126"/>
                  </a:cubicBezTo>
                  <a:cubicBezTo>
                    <a:pt x="677" y="130"/>
                    <a:pt x="677" y="141"/>
                    <a:pt x="668" y="142"/>
                  </a:cubicBezTo>
                  <a:cubicBezTo>
                    <a:pt x="674" y="139"/>
                    <a:pt x="669" y="126"/>
                    <a:pt x="672" y="121"/>
                  </a:cubicBezTo>
                  <a:cubicBezTo>
                    <a:pt x="676" y="120"/>
                    <a:pt x="679" y="120"/>
                    <a:pt x="681" y="122"/>
                  </a:cubicBezTo>
                  <a:close/>
                  <a:moveTo>
                    <a:pt x="636" y="175"/>
                  </a:moveTo>
                  <a:lnTo>
                    <a:pt x="636" y="175"/>
                  </a:lnTo>
                  <a:cubicBezTo>
                    <a:pt x="641" y="177"/>
                    <a:pt x="642" y="183"/>
                    <a:pt x="645" y="187"/>
                  </a:cubicBezTo>
                  <a:cubicBezTo>
                    <a:pt x="649" y="187"/>
                    <a:pt x="654" y="188"/>
                    <a:pt x="656" y="185"/>
                  </a:cubicBezTo>
                  <a:cubicBezTo>
                    <a:pt x="657" y="169"/>
                    <a:pt x="643" y="168"/>
                    <a:pt x="641" y="155"/>
                  </a:cubicBezTo>
                  <a:cubicBezTo>
                    <a:pt x="629" y="158"/>
                    <a:pt x="622" y="171"/>
                    <a:pt x="626" y="185"/>
                  </a:cubicBezTo>
                  <a:cubicBezTo>
                    <a:pt x="630" y="186"/>
                    <a:pt x="632" y="188"/>
                    <a:pt x="636" y="187"/>
                  </a:cubicBezTo>
                  <a:cubicBezTo>
                    <a:pt x="640" y="183"/>
                    <a:pt x="636" y="180"/>
                    <a:pt x="636" y="175"/>
                  </a:cubicBezTo>
                  <a:close/>
                  <a:moveTo>
                    <a:pt x="659" y="83"/>
                  </a:moveTo>
                  <a:lnTo>
                    <a:pt x="659" y="83"/>
                  </a:lnTo>
                  <a:cubicBezTo>
                    <a:pt x="660" y="88"/>
                    <a:pt x="663" y="89"/>
                    <a:pt x="662" y="95"/>
                  </a:cubicBezTo>
                  <a:cubicBezTo>
                    <a:pt x="647" y="100"/>
                    <a:pt x="628" y="101"/>
                    <a:pt x="625" y="119"/>
                  </a:cubicBezTo>
                  <a:cubicBezTo>
                    <a:pt x="629" y="119"/>
                    <a:pt x="637" y="126"/>
                    <a:pt x="638" y="119"/>
                  </a:cubicBezTo>
                  <a:cubicBezTo>
                    <a:pt x="639" y="115"/>
                    <a:pt x="631" y="120"/>
                    <a:pt x="632" y="116"/>
                  </a:cubicBezTo>
                  <a:cubicBezTo>
                    <a:pt x="648" y="104"/>
                    <a:pt x="689" y="105"/>
                    <a:pt x="705" y="116"/>
                  </a:cubicBezTo>
                  <a:cubicBezTo>
                    <a:pt x="701" y="118"/>
                    <a:pt x="695" y="114"/>
                    <a:pt x="694" y="122"/>
                  </a:cubicBezTo>
                  <a:cubicBezTo>
                    <a:pt x="700" y="126"/>
                    <a:pt x="708" y="122"/>
                    <a:pt x="711" y="118"/>
                  </a:cubicBezTo>
                  <a:cubicBezTo>
                    <a:pt x="709" y="95"/>
                    <a:pt x="670" y="104"/>
                    <a:pt x="672" y="82"/>
                  </a:cubicBezTo>
                  <a:cubicBezTo>
                    <a:pt x="668" y="82"/>
                    <a:pt x="662" y="81"/>
                    <a:pt x="659" y="83"/>
                  </a:cubicBezTo>
                  <a:close/>
                  <a:moveTo>
                    <a:pt x="700" y="174"/>
                  </a:moveTo>
                  <a:lnTo>
                    <a:pt x="700" y="174"/>
                  </a:lnTo>
                  <a:cubicBezTo>
                    <a:pt x="696" y="178"/>
                    <a:pt x="692" y="181"/>
                    <a:pt x="691" y="188"/>
                  </a:cubicBezTo>
                  <a:cubicBezTo>
                    <a:pt x="695" y="191"/>
                    <a:pt x="705" y="190"/>
                    <a:pt x="710" y="188"/>
                  </a:cubicBezTo>
                  <a:cubicBezTo>
                    <a:pt x="713" y="177"/>
                    <a:pt x="712" y="160"/>
                    <a:pt x="704" y="155"/>
                  </a:cubicBezTo>
                  <a:cubicBezTo>
                    <a:pt x="698" y="154"/>
                    <a:pt x="697" y="165"/>
                    <a:pt x="692" y="161"/>
                  </a:cubicBezTo>
                  <a:cubicBezTo>
                    <a:pt x="692" y="151"/>
                    <a:pt x="702" y="153"/>
                    <a:pt x="704" y="145"/>
                  </a:cubicBezTo>
                  <a:cubicBezTo>
                    <a:pt x="686" y="135"/>
                    <a:pt x="683" y="164"/>
                    <a:pt x="665" y="164"/>
                  </a:cubicBezTo>
                  <a:cubicBezTo>
                    <a:pt x="666" y="169"/>
                    <a:pt x="668" y="175"/>
                    <a:pt x="674" y="175"/>
                  </a:cubicBezTo>
                  <a:cubicBezTo>
                    <a:pt x="675" y="169"/>
                    <a:pt x="684" y="163"/>
                    <a:pt x="691" y="167"/>
                  </a:cubicBezTo>
                  <a:cubicBezTo>
                    <a:pt x="677" y="167"/>
                    <a:pt x="673" y="190"/>
                    <a:pt x="687" y="188"/>
                  </a:cubicBezTo>
                  <a:cubicBezTo>
                    <a:pt x="689" y="182"/>
                    <a:pt x="694" y="167"/>
                    <a:pt x="700" y="174"/>
                  </a:cubicBezTo>
                  <a:close/>
                  <a:moveTo>
                    <a:pt x="833" y="233"/>
                  </a:moveTo>
                  <a:lnTo>
                    <a:pt x="833" y="233"/>
                  </a:lnTo>
                  <a:cubicBezTo>
                    <a:pt x="834" y="246"/>
                    <a:pt x="834" y="267"/>
                    <a:pt x="832" y="276"/>
                  </a:cubicBezTo>
                  <a:cubicBezTo>
                    <a:pt x="828" y="260"/>
                    <a:pt x="815" y="246"/>
                    <a:pt x="809" y="237"/>
                  </a:cubicBezTo>
                  <a:cubicBezTo>
                    <a:pt x="816" y="236"/>
                    <a:pt x="829" y="241"/>
                    <a:pt x="831" y="234"/>
                  </a:cubicBezTo>
                  <a:cubicBezTo>
                    <a:pt x="786" y="225"/>
                    <a:pt x="717" y="233"/>
                    <a:pt x="684" y="229"/>
                  </a:cubicBezTo>
                  <a:cubicBezTo>
                    <a:pt x="682" y="234"/>
                    <a:pt x="690" y="237"/>
                    <a:pt x="685" y="240"/>
                  </a:cubicBezTo>
                  <a:cubicBezTo>
                    <a:pt x="685" y="221"/>
                    <a:pt x="665" y="238"/>
                    <a:pt x="655" y="229"/>
                  </a:cubicBezTo>
                  <a:cubicBezTo>
                    <a:pt x="650" y="228"/>
                    <a:pt x="648" y="238"/>
                    <a:pt x="645" y="234"/>
                  </a:cubicBezTo>
                  <a:cubicBezTo>
                    <a:pt x="640" y="234"/>
                    <a:pt x="639" y="226"/>
                    <a:pt x="628" y="229"/>
                  </a:cubicBezTo>
                  <a:cubicBezTo>
                    <a:pt x="628" y="232"/>
                    <a:pt x="625" y="233"/>
                    <a:pt x="626" y="237"/>
                  </a:cubicBezTo>
                  <a:cubicBezTo>
                    <a:pt x="644" y="238"/>
                    <a:pt x="656" y="245"/>
                    <a:pt x="681" y="246"/>
                  </a:cubicBezTo>
                  <a:cubicBezTo>
                    <a:pt x="668" y="254"/>
                    <a:pt x="660" y="246"/>
                    <a:pt x="646" y="244"/>
                  </a:cubicBezTo>
                  <a:cubicBezTo>
                    <a:pt x="641" y="253"/>
                    <a:pt x="624" y="256"/>
                    <a:pt x="626" y="267"/>
                  </a:cubicBezTo>
                  <a:cubicBezTo>
                    <a:pt x="622" y="256"/>
                    <a:pt x="608" y="245"/>
                    <a:pt x="605" y="237"/>
                  </a:cubicBezTo>
                  <a:cubicBezTo>
                    <a:pt x="612" y="235"/>
                    <a:pt x="626" y="239"/>
                    <a:pt x="625" y="229"/>
                  </a:cubicBezTo>
                  <a:cubicBezTo>
                    <a:pt x="581" y="224"/>
                    <a:pt x="529" y="230"/>
                    <a:pt x="488" y="229"/>
                  </a:cubicBezTo>
                  <a:cubicBezTo>
                    <a:pt x="448" y="258"/>
                    <a:pt x="407" y="288"/>
                    <a:pt x="369" y="319"/>
                  </a:cubicBezTo>
                  <a:cubicBezTo>
                    <a:pt x="392" y="307"/>
                    <a:pt x="430" y="290"/>
                    <a:pt x="455" y="309"/>
                  </a:cubicBezTo>
                  <a:cubicBezTo>
                    <a:pt x="469" y="319"/>
                    <a:pt x="466" y="356"/>
                    <a:pt x="467" y="381"/>
                  </a:cubicBezTo>
                  <a:cubicBezTo>
                    <a:pt x="468" y="423"/>
                    <a:pt x="464" y="469"/>
                    <a:pt x="468" y="502"/>
                  </a:cubicBezTo>
                  <a:cubicBezTo>
                    <a:pt x="480" y="498"/>
                    <a:pt x="487" y="488"/>
                    <a:pt x="498" y="482"/>
                  </a:cubicBezTo>
                  <a:cubicBezTo>
                    <a:pt x="499" y="469"/>
                    <a:pt x="496" y="453"/>
                    <a:pt x="500" y="442"/>
                  </a:cubicBezTo>
                  <a:cubicBezTo>
                    <a:pt x="513" y="439"/>
                    <a:pt x="525" y="445"/>
                    <a:pt x="531" y="436"/>
                  </a:cubicBezTo>
                  <a:cubicBezTo>
                    <a:pt x="525" y="429"/>
                    <a:pt x="502" y="437"/>
                    <a:pt x="497" y="436"/>
                  </a:cubicBezTo>
                  <a:cubicBezTo>
                    <a:pt x="491" y="399"/>
                    <a:pt x="507" y="376"/>
                    <a:pt x="527" y="361"/>
                  </a:cubicBezTo>
                  <a:cubicBezTo>
                    <a:pt x="511" y="350"/>
                    <a:pt x="489" y="333"/>
                    <a:pt x="500" y="305"/>
                  </a:cubicBezTo>
                  <a:cubicBezTo>
                    <a:pt x="511" y="334"/>
                    <a:pt x="531" y="353"/>
                    <a:pt x="564" y="360"/>
                  </a:cubicBezTo>
                  <a:cubicBezTo>
                    <a:pt x="535" y="374"/>
                    <a:pt x="500" y="390"/>
                    <a:pt x="501" y="430"/>
                  </a:cubicBezTo>
                  <a:lnTo>
                    <a:pt x="511" y="430"/>
                  </a:lnTo>
                  <a:cubicBezTo>
                    <a:pt x="531" y="358"/>
                    <a:pt x="640" y="374"/>
                    <a:pt x="662" y="305"/>
                  </a:cubicBezTo>
                  <a:lnTo>
                    <a:pt x="649" y="305"/>
                  </a:lnTo>
                  <a:cubicBezTo>
                    <a:pt x="641" y="321"/>
                    <a:pt x="630" y="334"/>
                    <a:pt x="612" y="341"/>
                  </a:cubicBezTo>
                  <a:cubicBezTo>
                    <a:pt x="625" y="324"/>
                    <a:pt x="637" y="298"/>
                    <a:pt x="628" y="270"/>
                  </a:cubicBezTo>
                  <a:cubicBezTo>
                    <a:pt x="629" y="276"/>
                    <a:pt x="639" y="274"/>
                    <a:pt x="646" y="275"/>
                  </a:cubicBezTo>
                  <a:cubicBezTo>
                    <a:pt x="651" y="277"/>
                    <a:pt x="650" y="285"/>
                    <a:pt x="656" y="285"/>
                  </a:cubicBezTo>
                  <a:cubicBezTo>
                    <a:pt x="663" y="280"/>
                    <a:pt x="668" y="289"/>
                    <a:pt x="671" y="279"/>
                  </a:cubicBezTo>
                  <a:cubicBezTo>
                    <a:pt x="671" y="284"/>
                    <a:pt x="674" y="286"/>
                    <a:pt x="680" y="285"/>
                  </a:cubicBezTo>
                  <a:cubicBezTo>
                    <a:pt x="683" y="281"/>
                    <a:pt x="681" y="275"/>
                    <a:pt x="677" y="275"/>
                  </a:cubicBezTo>
                  <a:cubicBezTo>
                    <a:pt x="683" y="276"/>
                    <a:pt x="683" y="271"/>
                    <a:pt x="688" y="270"/>
                  </a:cubicBezTo>
                  <a:cubicBezTo>
                    <a:pt x="688" y="281"/>
                    <a:pt x="707" y="271"/>
                    <a:pt x="707" y="272"/>
                  </a:cubicBezTo>
                  <a:cubicBezTo>
                    <a:pt x="705" y="279"/>
                    <a:pt x="703" y="287"/>
                    <a:pt x="704" y="296"/>
                  </a:cubicBezTo>
                  <a:cubicBezTo>
                    <a:pt x="682" y="298"/>
                    <a:pt x="655" y="290"/>
                    <a:pt x="633" y="299"/>
                  </a:cubicBezTo>
                  <a:cubicBezTo>
                    <a:pt x="654" y="303"/>
                    <a:pt x="687" y="299"/>
                    <a:pt x="705" y="301"/>
                  </a:cubicBezTo>
                  <a:cubicBezTo>
                    <a:pt x="706" y="316"/>
                    <a:pt x="721" y="335"/>
                    <a:pt x="727" y="344"/>
                  </a:cubicBezTo>
                  <a:cubicBezTo>
                    <a:pt x="706" y="338"/>
                    <a:pt x="693" y="324"/>
                    <a:pt x="684" y="306"/>
                  </a:cubicBezTo>
                  <a:cubicBezTo>
                    <a:pt x="679" y="306"/>
                    <a:pt x="674" y="304"/>
                    <a:pt x="668" y="305"/>
                  </a:cubicBezTo>
                  <a:cubicBezTo>
                    <a:pt x="669" y="358"/>
                    <a:pt x="597" y="351"/>
                    <a:pt x="585" y="396"/>
                  </a:cubicBezTo>
                  <a:cubicBezTo>
                    <a:pt x="557" y="377"/>
                    <a:pt x="525" y="403"/>
                    <a:pt x="521" y="430"/>
                  </a:cubicBezTo>
                  <a:cubicBezTo>
                    <a:pt x="534" y="415"/>
                    <a:pt x="548" y="387"/>
                    <a:pt x="574" y="394"/>
                  </a:cubicBezTo>
                  <a:cubicBezTo>
                    <a:pt x="580" y="396"/>
                    <a:pt x="584" y="405"/>
                    <a:pt x="592" y="401"/>
                  </a:cubicBezTo>
                  <a:cubicBezTo>
                    <a:pt x="594" y="397"/>
                    <a:pt x="593" y="388"/>
                    <a:pt x="595" y="383"/>
                  </a:cubicBezTo>
                  <a:cubicBezTo>
                    <a:pt x="615" y="362"/>
                    <a:pt x="650" y="355"/>
                    <a:pt x="667" y="331"/>
                  </a:cubicBezTo>
                  <a:cubicBezTo>
                    <a:pt x="667" y="331"/>
                    <a:pt x="667" y="331"/>
                    <a:pt x="667" y="331"/>
                  </a:cubicBezTo>
                  <a:cubicBezTo>
                    <a:pt x="667" y="331"/>
                    <a:pt x="667" y="331"/>
                    <a:pt x="667" y="331"/>
                  </a:cubicBezTo>
                  <a:cubicBezTo>
                    <a:pt x="669" y="328"/>
                    <a:pt x="671" y="325"/>
                    <a:pt x="672" y="321"/>
                  </a:cubicBezTo>
                  <a:cubicBezTo>
                    <a:pt x="706" y="371"/>
                    <a:pt x="798" y="363"/>
                    <a:pt x="818" y="427"/>
                  </a:cubicBezTo>
                  <a:lnTo>
                    <a:pt x="829" y="427"/>
                  </a:lnTo>
                  <a:cubicBezTo>
                    <a:pt x="824" y="388"/>
                    <a:pt x="794" y="373"/>
                    <a:pt x="766" y="357"/>
                  </a:cubicBezTo>
                  <a:cubicBezTo>
                    <a:pt x="799" y="353"/>
                    <a:pt x="824" y="340"/>
                    <a:pt x="832" y="311"/>
                  </a:cubicBezTo>
                  <a:cubicBezTo>
                    <a:pt x="839" y="336"/>
                    <a:pt x="815" y="353"/>
                    <a:pt x="798" y="363"/>
                  </a:cubicBezTo>
                  <a:cubicBezTo>
                    <a:pt x="810" y="373"/>
                    <a:pt x="827" y="380"/>
                    <a:pt x="832" y="397"/>
                  </a:cubicBezTo>
                  <a:cubicBezTo>
                    <a:pt x="838" y="418"/>
                    <a:pt x="830" y="442"/>
                    <a:pt x="832" y="465"/>
                  </a:cubicBezTo>
                  <a:cubicBezTo>
                    <a:pt x="823" y="465"/>
                    <a:pt x="818" y="477"/>
                    <a:pt x="809" y="472"/>
                  </a:cubicBezTo>
                  <a:cubicBezTo>
                    <a:pt x="817" y="469"/>
                    <a:pt x="826" y="468"/>
                    <a:pt x="828" y="459"/>
                  </a:cubicBezTo>
                  <a:cubicBezTo>
                    <a:pt x="818" y="459"/>
                    <a:pt x="829" y="458"/>
                    <a:pt x="828" y="453"/>
                  </a:cubicBezTo>
                  <a:lnTo>
                    <a:pt x="759" y="453"/>
                  </a:lnTo>
                  <a:cubicBezTo>
                    <a:pt x="747" y="420"/>
                    <a:pt x="721" y="391"/>
                    <a:pt x="687" y="384"/>
                  </a:cubicBezTo>
                  <a:cubicBezTo>
                    <a:pt x="630" y="373"/>
                    <a:pt x="571" y="413"/>
                    <a:pt x="569" y="468"/>
                  </a:cubicBezTo>
                  <a:cubicBezTo>
                    <a:pt x="567" y="501"/>
                    <a:pt x="579" y="533"/>
                    <a:pt x="603" y="544"/>
                  </a:cubicBezTo>
                  <a:cubicBezTo>
                    <a:pt x="592" y="526"/>
                    <a:pt x="579" y="513"/>
                    <a:pt x="576" y="489"/>
                  </a:cubicBezTo>
                  <a:cubicBezTo>
                    <a:pt x="570" y="446"/>
                    <a:pt x="596" y="412"/>
                    <a:pt x="626" y="396"/>
                  </a:cubicBezTo>
                  <a:cubicBezTo>
                    <a:pt x="703" y="371"/>
                    <a:pt x="768" y="429"/>
                    <a:pt x="750" y="498"/>
                  </a:cubicBezTo>
                  <a:cubicBezTo>
                    <a:pt x="748" y="489"/>
                    <a:pt x="737" y="490"/>
                    <a:pt x="728" y="488"/>
                  </a:cubicBezTo>
                  <a:cubicBezTo>
                    <a:pt x="728" y="506"/>
                    <a:pt x="713" y="510"/>
                    <a:pt x="701" y="517"/>
                  </a:cubicBezTo>
                  <a:cubicBezTo>
                    <a:pt x="713" y="518"/>
                    <a:pt x="712" y="533"/>
                    <a:pt x="720" y="538"/>
                  </a:cubicBezTo>
                  <a:cubicBezTo>
                    <a:pt x="738" y="534"/>
                    <a:pt x="742" y="514"/>
                    <a:pt x="750" y="499"/>
                  </a:cubicBezTo>
                  <a:cubicBezTo>
                    <a:pt x="750" y="522"/>
                    <a:pt x="734" y="527"/>
                    <a:pt x="728" y="544"/>
                  </a:cubicBezTo>
                  <a:cubicBezTo>
                    <a:pt x="752" y="535"/>
                    <a:pt x="762" y="495"/>
                    <a:pt x="760" y="461"/>
                  </a:cubicBezTo>
                  <a:cubicBezTo>
                    <a:pt x="774" y="462"/>
                    <a:pt x="786" y="457"/>
                    <a:pt x="796" y="462"/>
                  </a:cubicBezTo>
                  <a:cubicBezTo>
                    <a:pt x="795" y="482"/>
                    <a:pt x="762" y="470"/>
                    <a:pt x="763" y="492"/>
                  </a:cubicBezTo>
                  <a:cubicBezTo>
                    <a:pt x="779" y="488"/>
                    <a:pt x="788" y="477"/>
                    <a:pt x="802" y="471"/>
                  </a:cubicBezTo>
                  <a:cubicBezTo>
                    <a:pt x="798" y="485"/>
                    <a:pt x="760" y="489"/>
                    <a:pt x="760" y="505"/>
                  </a:cubicBezTo>
                  <a:cubicBezTo>
                    <a:pt x="760" y="512"/>
                    <a:pt x="771" y="519"/>
                    <a:pt x="779" y="518"/>
                  </a:cubicBezTo>
                  <a:cubicBezTo>
                    <a:pt x="774" y="529"/>
                    <a:pt x="763" y="516"/>
                    <a:pt x="757" y="514"/>
                  </a:cubicBezTo>
                  <a:cubicBezTo>
                    <a:pt x="751" y="527"/>
                    <a:pt x="744" y="538"/>
                    <a:pt x="736" y="548"/>
                  </a:cubicBezTo>
                  <a:cubicBezTo>
                    <a:pt x="742" y="562"/>
                    <a:pt x="759" y="572"/>
                    <a:pt x="754" y="592"/>
                  </a:cubicBezTo>
                  <a:cubicBezTo>
                    <a:pt x="767" y="616"/>
                    <a:pt x="771" y="657"/>
                    <a:pt x="772" y="690"/>
                  </a:cubicBezTo>
                  <a:cubicBezTo>
                    <a:pt x="782" y="693"/>
                    <a:pt x="797" y="692"/>
                    <a:pt x="805" y="698"/>
                  </a:cubicBezTo>
                  <a:cubicBezTo>
                    <a:pt x="809" y="692"/>
                    <a:pt x="817" y="689"/>
                    <a:pt x="822" y="682"/>
                  </a:cubicBezTo>
                  <a:cubicBezTo>
                    <a:pt x="823" y="620"/>
                    <a:pt x="825" y="548"/>
                    <a:pt x="826" y="481"/>
                  </a:cubicBezTo>
                  <a:cubicBezTo>
                    <a:pt x="813" y="484"/>
                    <a:pt x="816" y="502"/>
                    <a:pt x="815" y="512"/>
                  </a:cubicBezTo>
                  <a:cubicBezTo>
                    <a:pt x="807" y="561"/>
                    <a:pt x="801" y="615"/>
                    <a:pt x="786" y="652"/>
                  </a:cubicBezTo>
                  <a:cubicBezTo>
                    <a:pt x="790" y="600"/>
                    <a:pt x="811" y="537"/>
                    <a:pt x="809" y="486"/>
                  </a:cubicBezTo>
                  <a:cubicBezTo>
                    <a:pt x="798" y="499"/>
                    <a:pt x="788" y="545"/>
                    <a:pt x="767" y="530"/>
                  </a:cubicBezTo>
                  <a:lnTo>
                    <a:pt x="779" y="530"/>
                  </a:lnTo>
                  <a:cubicBezTo>
                    <a:pt x="788" y="514"/>
                    <a:pt x="801" y="503"/>
                    <a:pt x="805" y="482"/>
                  </a:cubicBezTo>
                  <a:cubicBezTo>
                    <a:pt x="796" y="484"/>
                    <a:pt x="790" y="498"/>
                    <a:pt x="783" y="497"/>
                  </a:cubicBezTo>
                  <a:cubicBezTo>
                    <a:pt x="789" y="490"/>
                    <a:pt x="797" y="484"/>
                    <a:pt x="803" y="478"/>
                  </a:cubicBezTo>
                  <a:cubicBezTo>
                    <a:pt x="811" y="488"/>
                    <a:pt x="823" y="477"/>
                    <a:pt x="832" y="475"/>
                  </a:cubicBezTo>
                  <a:cubicBezTo>
                    <a:pt x="834" y="479"/>
                    <a:pt x="834" y="484"/>
                    <a:pt x="833" y="489"/>
                  </a:cubicBezTo>
                  <a:cubicBezTo>
                    <a:pt x="873" y="522"/>
                    <a:pt x="914" y="553"/>
                    <a:pt x="956" y="583"/>
                  </a:cubicBezTo>
                  <a:cubicBezTo>
                    <a:pt x="959" y="569"/>
                    <a:pt x="946" y="572"/>
                    <a:pt x="944" y="563"/>
                  </a:cubicBezTo>
                  <a:cubicBezTo>
                    <a:pt x="946" y="559"/>
                    <a:pt x="956" y="562"/>
                    <a:pt x="954" y="554"/>
                  </a:cubicBezTo>
                  <a:cubicBezTo>
                    <a:pt x="952" y="550"/>
                    <a:pt x="943" y="552"/>
                    <a:pt x="944" y="544"/>
                  </a:cubicBezTo>
                  <a:cubicBezTo>
                    <a:pt x="948" y="540"/>
                    <a:pt x="957" y="541"/>
                    <a:pt x="956" y="531"/>
                  </a:cubicBezTo>
                  <a:cubicBezTo>
                    <a:pt x="949" y="530"/>
                    <a:pt x="947" y="527"/>
                    <a:pt x="952" y="521"/>
                  </a:cubicBezTo>
                  <a:lnTo>
                    <a:pt x="934" y="521"/>
                  </a:lnTo>
                  <a:cubicBezTo>
                    <a:pt x="930" y="523"/>
                    <a:pt x="940" y="524"/>
                    <a:pt x="937" y="530"/>
                  </a:cubicBezTo>
                  <a:cubicBezTo>
                    <a:pt x="932" y="529"/>
                    <a:pt x="929" y="530"/>
                    <a:pt x="930" y="535"/>
                  </a:cubicBezTo>
                  <a:cubicBezTo>
                    <a:pt x="929" y="543"/>
                    <a:pt x="942" y="538"/>
                    <a:pt x="940" y="547"/>
                  </a:cubicBezTo>
                  <a:cubicBezTo>
                    <a:pt x="940" y="554"/>
                    <a:pt x="930" y="550"/>
                    <a:pt x="930" y="556"/>
                  </a:cubicBezTo>
                  <a:cubicBezTo>
                    <a:pt x="923" y="534"/>
                    <a:pt x="932" y="499"/>
                    <a:pt x="924" y="474"/>
                  </a:cubicBezTo>
                  <a:cubicBezTo>
                    <a:pt x="920" y="498"/>
                    <a:pt x="925" y="533"/>
                    <a:pt x="923" y="548"/>
                  </a:cubicBezTo>
                  <a:cubicBezTo>
                    <a:pt x="895" y="526"/>
                    <a:pt x="865" y="506"/>
                    <a:pt x="838" y="482"/>
                  </a:cubicBezTo>
                  <a:cubicBezTo>
                    <a:pt x="848" y="488"/>
                    <a:pt x="856" y="496"/>
                    <a:pt x="867" y="501"/>
                  </a:cubicBezTo>
                  <a:cubicBezTo>
                    <a:pt x="866" y="465"/>
                    <a:pt x="867" y="401"/>
                    <a:pt x="868" y="361"/>
                  </a:cubicBezTo>
                  <a:cubicBezTo>
                    <a:pt x="869" y="346"/>
                    <a:pt x="866" y="332"/>
                    <a:pt x="869" y="322"/>
                  </a:cubicBezTo>
                  <a:cubicBezTo>
                    <a:pt x="878" y="301"/>
                    <a:pt x="927" y="314"/>
                    <a:pt x="944" y="318"/>
                  </a:cubicBezTo>
                  <a:cubicBezTo>
                    <a:pt x="926" y="305"/>
                    <a:pt x="908" y="288"/>
                    <a:pt x="890" y="273"/>
                  </a:cubicBezTo>
                  <a:cubicBezTo>
                    <a:pt x="871" y="258"/>
                    <a:pt x="852" y="243"/>
                    <a:pt x="833" y="233"/>
                  </a:cubicBezTo>
                  <a:close/>
                  <a:moveTo>
                    <a:pt x="787" y="658"/>
                  </a:moveTo>
                  <a:lnTo>
                    <a:pt x="787" y="658"/>
                  </a:lnTo>
                  <a:cubicBezTo>
                    <a:pt x="798" y="653"/>
                    <a:pt x="821" y="672"/>
                    <a:pt x="815" y="684"/>
                  </a:cubicBezTo>
                  <a:cubicBezTo>
                    <a:pt x="809" y="678"/>
                    <a:pt x="808" y="669"/>
                    <a:pt x="799" y="667"/>
                  </a:cubicBezTo>
                  <a:cubicBezTo>
                    <a:pt x="794" y="675"/>
                    <a:pt x="806" y="686"/>
                    <a:pt x="803" y="693"/>
                  </a:cubicBezTo>
                  <a:cubicBezTo>
                    <a:pt x="793" y="686"/>
                    <a:pt x="799" y="663"/>
                    <a:pt x="787" y="658"/>
                  </a:cubicBezTo>
                  <a:close/>
                  <a:moveTo>
                    <a:pt x="795" y="533"/>
                  </a:moveTo>
                  <a:lnTo>
                    <a:pt x="795" y="533"/>
                  </a:lnTo>
                  <a:cubicBezTo>
                    <a:pt x="791" y="546"/>
                    <a:pt x="787" y="571"/>
                    <a:pt x="786" y="592"/>
                  </a:cubicBezTo>
                  <a:cubicBezTo>
                    <a:pt x="778" y="572"/>
                    <a:pt x="786" y="544"/>
                    <a:pt x="795" y="533"/>
                  </a:cubicBezTo>
                  <a:close/>
                  <a:moveTo>
                    <a:pt x="779" y="654"/>
                  </a:moveTo>
                  <a:lnTo>
                    <a:pt x="779" y="654"/>
                  </a:lnTo>
                  <a:cubicBezTo>
                    <a:pt x="767" y="619"/>
                    <a:pt x="774" y="565"/>
                    <a:pt x="754" y="538"/>
                  </a:cubicBezTo>
                  <a:cubicBezTo>
                    <a:pt x="783" y="557"/>
                    <a:pt x="770" y="616"/>
                    <a:pt x="779" y="654"/>
                  </a:cubicBezTo>
                  <a:close/>
                  <a:moveTo>
                    <a:pt x="530" y="337"/>
                  </a:moveTo>
                  <a:lnTo>
                    <a:pt x="530" y="337"/>
                  </a:lnTo>
                  <a:cubicBezTo>
                    <a:pt x="565" y="336"/>
                    <a:pt x="555" y="290"/>
                    <a:pt x="593" y="293"/>
                  </a:cubicBezTo>
                  <a:cubicBezTo>
                    <a:pt x="634" y="332"/>
                    <a:pt x="560" y="367"/>
                    <a:pt x="530" y="337"/>
                  </a:cubicBezTo>
                  <a:close/>
                  <a:moveTo>
                    <a:pt x="530" y="236"/>
                  </a:moveTo>
                  <a:lnTo>
                    <a:pt x="530" y="236"/>
                  </a:lnTo>
                  <a:cubicBezTo>
                    <a:pt x="518" y="250"/>
                    <a:pt x="502" y="261"/>
                    <a:pt x="500" y="285"/>
                  </a:cubicBezTo>
                  <a:cubicBezTo>
                    <a:pt x="494" y="274"/>
                    <a:pt x="497" y="249"/>
                    <a:pt x="498" y="236"/>
                  </a:cubicBezTo>
                  <a:lnTo>
                    <a:pt x="530" y="236"/>
                  </a:lnTo>
                  <a:lnTo>
                    <a:pt x="530" y="236"/>
                  </a:lnTo>
                  <a:close/>
                  <a:moveTo>
                    <a:pt x="543" y="242"/>
                  </a:moveTo>
                  <a:lnTo>
                    <a:pt x="543" y="242"/>
                  </a:lnTo>
                  <a:cubicBezTo>
                    <a:pt x="518" y="268"/>
                    <a:pt x="571" y="300"/>
                    <a:pt x="546" y="322"/>
                  </a:cubicBezTo>
                  <a:cubicBezTo>
                    <a:pt x="527" y="338"/>
                    <a:pt x="508" y="311"/>
                    <a:pt x="508" y="293"/>
                  </a:cubicBezTo>
                  <a:cubicBezTo>
                    <a:pt x="508" y="267"/>
                    <a:pt x="528" y="248"/>
                    <a:pt x="543" y="242"/>
                  </a:cubicBezTo>
                  <a:close/>
                  <a:moveTo>
                    <a:pt x="615" y="316"/>
                  </a:moveTo>
                  <a:lnTo>
                    <a:pt x="615" y="316"/>
                  </a:lnTo>
                  <a:cubicBezTo>
                    <a:pt x="607" y="302"/>
                    <a:pt x="611" y="292"/>
                    <a:pt x="596" y="285"/>
                  </a:cubicBezTo>
                  <a:cubicBezTo>
                    <a:pt x="576" y="276"/>
                    <a:pt x="549" y="288"/>
                    <a:pt x="547" y="263"/>
                  </a:cubicBezTo>
                  <a:cubicBezTo>
                    <a:pt x="546" y="255"/>
                    <a:pt x="554" y="243"/>
                    <a:pt x="563" y="240"/>
                  </a:cubicBezTo>
                  <a:cubicBezTo>
                    <a:pt x="603" y="229"/>
                    <a:pt x="631" y="283"/>
                    <a:pt x="615" y="316"/>
                  </a:cubicBezTo>
                  <a:close/>
                  <a:moveTo>
                    <a:pt x="720" y="308"/>
                  </a:moveTo>
                  <a:lnTo>
                    <a:pt x="720" y="308"/>
                  </a:lnTo>
                  <a:cubicBezTo>
                    <a:pt x="721" y="294"/>
                    <a:pt x="733" y="283"/>
                    <a:pt x="750" y="288"/>
                  </a:cubicBezTo>
                  <a:cubicBezTo>
                    <a:pt x="768" y="292"/>
                    <a:pt x="761" y="318"/>
                    <a:pt x="772" y="332"/>
                  </a:cubicBezTo>
                  <a:cubicBezTo>
                    <a:pt x="777" y="338"/>
                    <a:pt x="779" y="337"/>
                    <a:pt x="785" y="344"/>
                  </a:cubicBezTo>
                  <a:cubicBezTo>
                    <a:pt x="751" y="351"/>
                    <a:pt x="718" y="333"/>
                    <a:pt x="720" y="308"/>
                  </a:cubicBezTo>
                  <a:close/>
                  <a:moveTo>
                    <a:pt x="731" y="236"/>
                  </a:moveTo>
                  <a:lnTo>
                    <a:pt x="731" y="236"/>
                  </a:lnTo>
                  <a:cubicBezTo>
                    <a:pt x="723" y="246"/>
                    <a:pt x="712" y="253"/>
                    <a:pt x="708" y="267"/>
                  </a:cubicBezTo>
                  <a:cubicBezTo>
                    <a:pt x="709" y="253"/>
                    <a:pt x="694" y="254"/>
                    <a:pt x="690" y="246"/>
                  </a:cubicBezTo>
                  <a:cubicBezTo>
                    <a:pt x="700" y="236"/>
                    <a:pt x="711" y="235"/>
                    <a:pt x="731" y="236"/>
                  </a:cubicBezTo>
                  <a:close/>
                  <a:moveTo>
                    <a:pt x="773" y="282"/>
                  </a:moveTo>
                  <a:lnTo>
                    <a:pt x="773" y="282"/>
                  </a:lnTo>
                  <a:cubicBezTo>
                    <a:pt x="763" y="284"/>
                    <a:pt x="750" y="276"/>
                    <a:pt x="737" y="279"/>
                  </a:cubicBezTo>
                  <a:cubicBezTo>
                    <a:pt x="726" y="282"/>
                    <a:pt x="726" y="289"/>
                    <a:pt x="715" y="296"/>
                  </a:cubicBezTo>
                  <a:cubicBezTo>
                    <a:pt x="711" y="267"/>
                    <a:pt x="739" y="235"/>
                    <a:pt x="767" y="236"/>
                  </a:cubicBezTo>
                  <a:cubicBezTo>
                    <a:pt x="793" y="237"/>
                    <a:pt x="803" y="276"/>
                    <a:pt x="773" y="282"/>
                  </a:cubicBezTo>
                  <a:close/>
                  <a:moveTo>
                    <a:pt x="802" y="335"/>
                  </a:moveTo>
                  <a:lnTo>
                    <a:pt x="802" y="335"/>
                  </a:lnTo>
                  <a:cubicBezTo>
                    <a:pt x="784" y="341"/>
                    <a:pt x="772" y="324"/>
                    <a:pt x="773" y="306"/>
                  </a:cubicBezTo>
                  <a:cubicBezTo>
                    <a:pt x="786" y="293"/>
                    <a:pt x="813" y="272"/>
                    <a:pt x="796" y="247"/>
                  </a:cubicBezTo>
                  <a:cubicBezTo>
                    <a:pt x="829" y="250"/>
                    <a:pt x="835" y="325"/>
                    <a:pt x="802" y="335"/>
                  </a:cubicBezTo>
                  <a:close/>
                  <a:moveTo>
                    <a:pt x="806" y="255"/>
                  </a:moveTo>
                  <a:lnTo>
                    <a:pt x="806" y="255"/>
                  </a:lnTo>
                  <a:cubicBezTo>
                    <a:pt x="806" y="254"/>
                    <a:pt x="806" y="253"/>
                    <a:pt x="805" y="253"/>
                  </a:cubicBezTo>
                  <a:cubicBezTo>
                    <a:pt x="815" y="290"/>
                    <a:pt x="758" y="300"/>
                    <a:pt x="785" y="331"/>
                  </a:cubicBezTo>
                  <a:cubicBezTo>
                    <a:pt x="829" y="344"/>
                    <a:pt x="831" y="270"/>
                    <a:pt x="806" y="255"/>
                  </a:cubicBezTo>
                  <a:close/>
                  <a:moveTo>
                    <a:pt x="812" y="305"/>
                  </a:moveTo>
                  <a:lnTo>
                    <a:pt x="812" y="305"/>
                  </a:lnTo>
                  <a:cubicBezTo>
                    <a:pt x="807" y="306"/>
                    <a:pt x="806" y="303"/>
                    <a:pt x="802" y="303"/>
                  </a:cubicBezTo>
                  <a:cubicBezTo>
                    <a:pt x="831" y="322"/>
                    <a:pt x="773" y="343"/>
                    <a:pt x="783" y="306"/>
                  </a:cubicBezTo>
                  <a:cubicBezTo>
                    <a:pt x="786" y="295"/>
                    <a:pt x="813" y="286"/>
                    <a:pt x="809" y="270"/>
                  </a:cubicBezTo>
                  <a:cubicBezTo>
                    <a:pt x="818" y="276"/>
                    <a:pt x="821" y="298"/>
                    <a:pt x="812" y="305"/>
                  </a:cubicBezTo>
                  <a:close/>
                  <a:moveTo>
                    <a:pt x="789" y="266"/>
                  </a:moveTo>
                  <a:lnTo>
                    <a:pt x="789" y="266"/>
                  </a:lnTo>
                  <a:cubicBezTo>
                    <a:pt x="792" y="254"/>
                    <a:pt x="785" y="246"/>
                    <a:pt x="779" y="240"/>
                  </a:cubicBezTo>
                  <a:cubicBezTo>
                    <a:pt x="742" y="234"/>
                    <a:pt x="723" y="256"/>
                    <a:pt x="718" y="288"/>
                  </a:cubicBezTo>
                  <a:cubicBezTo>
                    <a:pt x="730" y="266"/>
                    <a:pt x="782" y="290"/>
                    <a:pt x="789" y="266"/>
                  </a:cubicBezTo>
                  <a:close/>
                  <a:moveTo>
                    <a:pt x="772" y="273"/>
                  </a:moveTo>
                  <a:lnTo>
                    <a:pt x="772" y="273"/>
                  </a:lnTo>
                  <a:cubicBezTo>
                    <a:pt x="759" y="276"/>
                    <a:pt x="738" y="263"/>
                    <a:pt x="730" y="275"/>
                  </a:cubicBezTo>
                  <a:cubicBezTo>
                    <a:pt x="727" y="265"/>
                    <a:pt x="738" y="258"/>
                    <a:pt x="746" y="255"/>
                  </a:cubicBezTo>
                  <a:cubicBezTo>
                    <a:pt x="752" y="254"/>
                    <a:pt x="754" y="259"/>
                    <a:pt x="759" y="260"/>
                  </a:cubicBezTo>
                  <a:cubicBezTo>
                    <a:pt x="765" y="225"/>
                    <a:pt x="802" y="266"/>
                    <a:pt x="772" y="273"/>
                  </a:cubicBezTo>
                  <a:close/>
                  <a:moveTo>
                    <a:pt x="724" y="302"/>
                  </a:moveTo>
                  <a:lnTo>
                    <a:pt x="724" y="302"/>
                  </a:lnTo>
                  <a:cubicBezTo>
                    <a:pt x="717" y="327"/>
                    <a:pt x="749" y="347"/>
                    <a:pt x="776" y="342"/>
                  </a:cubicBezTo>
                  <a:cubicBezTo>
                    <a:pt x="763" y="334"/>
                    <a:pt x="765" y="319"/>
                    <a:pt x="762" y="303"/>
                  </a:cubicBezTo>
                  <a:cubicBezTo>
                    <a:pt x="758" y="287"/>
                    <a:pt x="728" y="287"/>
                    <a:pt x="724" y="302"/>
                  </a:cubicBezTo>
                  <a:close/>
                  <a:moveTo>
                    <a:pt x="749" y="296"/>
                  </a:moveTo>
                  <a:lnTo>
                    <a:pt x="749" y="296"/>
                  </a:lnTo>
                  <a:cubicBezTo>
                    <a:pt x="759" y="305"/>
                    <a:pt x="757" y="326"/>
                    <a:pt x="764" y="338"/>
                  </a:cubicBezTo>
                  <a:cubicBezTo>
                    <a:pt x="755" y="338"/>
                    <a:pt x="749" y="334"/>
                    <a:pt x="744" y="329"/>
                  </a:cubicBezTo>
                  <a:cubicBezTo>
                    <a:pt x="743" y="324"/>
                    <a:pt x="746" y="321"/>
                    <a:pt x="746" y="316"/>
                  </a:cubicBezTo>
                  <a:cubicBezTo>
                    <a:pt x="744" y="313"/>
                    <a:pt x="741" y="320"/>
                    <a:pt x="736" y="318"/>
                  </a:cubicBezTo>
                  <a:cubicBezTo>
                    <a:pt x="725" y="310"/>
                    <a:pt x="730" y="291"/>
                    <a:pt x="749" y="296"/>
                  </a:cubicBezTo>
                  <a:close/>
                  <a:moveTo>
                    <a:pt x="616" y="301"/>
                  </a:moveTo>
                  <a:lnTo>
                    <a:pt x="616" y="301"/>
                  </a:lnTo>
                  <a:cubicBezTo>
                    <a:pt x="620" y="267"/>
                    <a:pt x="597" y="237"/>
                    <a:pt x="569" y="242"/>
                  </a:cubicBezTo>
                  <a:cubicBezTo>
                    <a:pt x="557" y="243"/>
                    <a:pt x="546" y="256"/>
                    <a:pt x="551" y="269"/>
                  </a:cubicBezTo>
                  <a:cubicBezTo>
                    <a:pt x="557" y="282"/>
                    <a:pt x="570" y="277"/>
                    <a:pt x="587" y="280"/>
                  </a:cubicBezTo>
                  <a:cubicBezTo>
                    <a:pt x="603" y="283"/>
                    <a:pt x="607" y="294"/>
                    <a:pt x="616" y="301"/>
                  </a:cubicBezTo>
                  <a:close/>
                  <a:moveTo>
                    <a:pt x="613" y="288"/>
                  </a:moveTo>
                  <a:lnTo>
                    <a:pt x="613" y="288"/>
                  </a:lnTo>
                  <a:cubicBezTo>
                    <a:pt x="605" y="288"/>
                    <a:pt x="608" y="283"/>
                    <a:pt x="600" y="279"/>
                  </a:cubicBezTo>
                  <a:cubicBezTo>
                    <a:pt x="585" y="271"/>
                    <a:pt x="553" y="280"/>
                    <a:pt x="556" y="259"/>
                  </a:cubicBezTo>
                  <a:cubicBezTo>
                    <a:pt x="557" y="249"/>
                    <a:pt x="571" y="244"/>
                    <a:pt x="580" y="252"/>
                  </a:cubicBezTo>
                  <a:cubicBezTo>
                    <a:pt x="582" y="257"/>
                    <a:pt x="580" y="262"/>
                    <a:pt x="582" y="265"/>
                  </a:cubicBezTo>
                  <a:cubicBezTo>
                    <a:pt x="598" y="253"/>
                    <a:pt x="612" y="271"/>
                    <a:pt x="613" y="288"/>
                  </a:cubicBezTo>
                  <a:close/>
                  <a:moveTo>
                    <a:pt x="537" y="250"/>
                  </a:moveTo>
                  <a:lnTo>
                    <a:pt x="537" y="250"/>
                  </a:lnTo>
                  <a:cubicBezTo>
                    <a:pt x="508" y="254"/>
                    <a:pt x="500" y="324"/>
                    <a:pt x="533" y="324"/>
                  </a:cubicBezTo>
                  <a:cubicBezTo>
                    <a:pt x="571" y="323"/>
                    <a:pt x="527" y="268"/>
                    <a:pt x="537" y="250"/>
                  </a:cubicBezTo>
                  <a:close/>
                  <a:moveTo>
                    <a:pt x="527" y="263"/>
                  </a:moveTo>
                  <a:lnTo>
                    <a:pt x="527" y="263"/>
                  </a:lnTo>
                  <a:cubicBezTo>
                    <a:pt x="530" y="280"/>
                    <a:pt x="549" y="294"/>
                    <a:pt x="540" y="315"/>
                  </a:cubicBezTo>
                  <a:cubicBezTo>
                    <a:pt x="530" y="320"/>
                    <a:pt x="520" y="313"/>
                    <a:pt x="521" y="302"/>
                  </a:cubicBezTo>
                  <a:cubicBezTo>
                    <a:pt x="522" y="298"/>
                    <a:pt x="524" y="295"/>
                    <a:pt x="530" y="295"/>
                  </a:cubicBezTo>
                  <a:cubicBezTo>
                    <a:pt x="521" y="288"/>
                    <a:pt x="515" y="272"/>
                    <a:pt x="527" y="263"/>
                  </a:cubicBezTo>
                  <a:close/>
                  <a:moveTo>
                    <a:pt x="540" y="340"/>
                  </a:moveTo>
                  <a:lnTo>
                    <a:pt x="540" y="340"/>
                  </a:lnTo>
                  <a:cubicBezTo>
                    <a:pt x="561" y="353"/>
                    <a:pt x="593" y="342"/>
                    <a:pt x="602" y="325"/>
                  </a:cubicBezTo>
                  <a:cubicBezTo>
                    <a:pt x="608" y="298"/>
                    <a:pt x="583" y="290"/>
                    <a:pt x="569" y="303"/>
                  </a:cubicBezTo>
                  <a:cubicBezTo>
                    <a:pt x="565" y="322"/>
                    <a:pt x="552" y="330"/>
                    <a:pt x="540" y="340"/>
                  </a:cubicBezTo>
                  <a:close/>
                  <a:moveTo>
                    <a:pt x="595" y="305"/>
                  </a:moveTo>
                  <a:lnTo>
                    <a:pt x="595" y="305"/>
                  </a:lnTo>
                  <a:cubicBezTo>
                    <a:pt x="599" y="312"/>
                    <a:pt x="597" y="322"/>
                    <a:pt x="590" y="325"/>
                  </a:cubicBezTo>
                  <a:cubicBezTo>
                    <a:pt x="584" y="326"/>
                    <a:pt x="583" y="322"/>
                    <a:pt x="577" y="322"/>
                  </a:cubicBezTo>
                  <a:cubicBezTo>
                    <a:pt x="572" y="326"/>
                    <a:pt x="581" y="327"/>
                    <a:pt x="579" y="332"/>
                  </a:cubicBezTo>
                  <a:cubicBezTo>
                    <a:pt x="576" y="341"/>
                    <a:pt x="559" y="343"/>
                    <a:pt x="549" y="340"/>
                  </a:cubicBezTo>
                  <a:cubicBezTo>
                    <a:pt x="567" y="332"/>
                    <a:pt x="568" y="294"/>
                    <a:pt x="595" y="305"/>
                  </a:cubicBezTo>
                  <a:close/>
                  <a:moveTo>
                    <a:pt x="667" y="331"/>
                  </a:moveTo>
                  <a:lnTo>
                    <a:pt x="667" y="331"/>
                  </a:lnTo>
                  <a:cubicBezTo>
                    <a:pt x="667" y="331"/>
                    <a:pt x="667" y="331"/>
                    <a:pt x="667" y="331"/>
                  </a:cubicBezTo>
                  <a:cubicBezTo>
                    <a:pt x="676" y="368"/>
                    <a:pt x="751" y="362"/>
                    <a:pt x="741" y="409"/>
                  </a:cubicBezTo>
                  <a:cubicBezTo>
                    <a:pt x="761" y="383"/>
                    <a:pt x="801" y="400"/>
                    <a:pt x="808" y="427"/>
                  </a:cubicBezTo>
                  <a:cubicBezTo>
                    <a:pt x="812" y="398"/>
                    <a:pt x="768" y="381"/>
                    <a:pt x="746" y="396"/>
                  </a:cubicBezTo>
                  <a:cubicBezTo>
                    <a:pt x="746" y="391"/>
                    <a:pt x="743" y="387"/>
                    <a:pt x="743" y="383"/>
                  </a:cubicBezTo>
                  <a:cubicBezTo>
                    <a:pt x="720" y="363"/>
                    <a:pt x="687" y="353"/>
                    <a:pt x="667" y="331"/>
                  </a:cubicBezTo>
                  <a:close/>
                  <a:moveTo>
                    <a:pt x="867" y="799"/>
                  </a:moveTo>
                  <a:lnTo>
                    <a:pt x="867" y="799"/>
                  </a:lnTo>
                  <a:cubicBezTo>
                    <a:pt x="866" y="750"/>
                    <a:pt x="862" y="701"/>
                    <a:pt x="865" y="638"/>
                  </a:cubicBezTo>
                  <a:cubicBezTo>
                    <a:pt x="866" y="622"/>
                    <a:pt x="864" y="591"/>
                    <a:pt x="869" y="579"/>
                  </a:cubicBezTo>
                  <a:cubicBezTo>
                    <a:pt x="879" y="559"/>
                    <a:pt x="927" y="572"/>
                    <a:pt x="940" y="580"/>
                  </a:cubicBezTo>
                  <a:cubicBezTo>
                    <a:pt x="935" y="588"/>
                    <a:pt x="934" y="600"/>
                    <a:pt x="927" y="606"/>
                  </a:cubicBezTo>
                  <a:cubicBezTo>
                    <a:pt x="925" y="597"/>
                    <a:pt x="928" y="582"/>
                    <a:pt x="923" y="576"/>
                  </a:cubicBezTo>
                  <a:cubicBezTo>
                    <a:pt x="926" y="594"/>
                    <a:pt x="919" y="606"/>
                    <a:pt x="926" y="621"/>
                  </a:cubicBezTo>
                  <a:cubicBezTo>
                    <a:pt x="934" y="613"/>
                    <a:pt x="934" y="597"/>
                    <a:pt x="941" y="589"/>
                  </a:cubicBezTo>
                  <a:cubicBezTo>
                    <a:pt x="949" y="598"/>
                    <a:pt x="952" y="611"/>
                    <a:pt x="960" y="621"/>
                  </a:cubicBezTo>
                  <a:cubicBezTo>
                    <a:pt x="971" y="608"/>
                    <a:pt x="976" y="589"/>
                    <a:pt x="990" y="579"/>
                  </a:cubicBezTo>
                  <a:cubicBezTo>
                    <a:pt x="997" y="590"/>
                    <a:pt x="1004" y="600"/>
                    <a:pt x="1008" y="613"/>
                  </a:cubicBezTo>
                  <a:cubicBezTo>
                    <a:pt x="998" y="607"/>
                    <a:pt x="998" y="591"/>
                    <a:pt x="987" y="586"/>
                  </a:cubicBezTo>
                  <a:cubicBezTo>
                    <a:pt x="972" y="606"/>
                    <a:pt x="959" y="630"/>
                    <a:pt x="946" y="652"/>
                  </a:cubicBezTo>
                  <a:cubicBezTo>
                    <a:pt x="965" y="639"/>
                    <a:pt x="970" y="610"/>
                    <a:pt x="987" y="595"/>
                  </a:cubicBezTo>
                  <a:cubicBezTo>
                    <a:pt x="1007" y="611"/>
                    <a:pt x="1013" y="641"/>
                    <a:pt x="1036" y="654"/>
                  </a:cubicBezTo>
                  <a:cubicBezTo>
                    <a:pt x="1036" y="642"/>
                    <a:pt x="1018" y="635"/>
                    <a:pt x="1013" y="622"/>
                  </a:cubicBezTo>
                  <a:cubicBezTo>
                    <a:pt x="1027" y="615"/>
                    <a:pt x="1021" y="590"/>
                    <a:pt x="1038" y="586"/>
                  </a:cubicBezTo>
                  <a:cubicBezTo>
                    <a:pt x="1042" y="600"/>
                    <a:pt x="1043" y="616"/>
                    <a:pt x="1057" y="621"/>
                  </a:cubicBezTo>
                  <a:cubicBezTo>
                    <a:pt x="1056" y="574"/>
                    <a:pt x="1058" y="520"/>
                    <a:pt x="1054" y="474"/>
                  </a:cubicBezTo>
                  <a:cubicBezTo>
                    <a:pt x="1058" y="471"/>
                    <a:pt x="1067" y="473"/>
                    <a:pt x="1065" y="465"/>
                  </a:cubicBezTo>
                  <a:cubicBezTo>
                    <a:pt x="1021" y="459"/>
                    <a:pt x="961" y="462"/>
                    <a:pt x="914" y="463"/>
                  </a:cubicBezTo>
                  <a:lnTo>
                    <a:pt x="914" y="472"/>
                  </a:lnTo>
                  <a:cubicBezTo>
                    <a:pt x="955" y="472"/>
                    <a:pt x="1004" y="472"/>
                    <a:pt x="1049" y="472"/>
                  </a:cubicBezTo>
                  <a:cubicBezTo>
                    <a:pt x="1050" y="506"/>
                    <a:pt x="1053" y="559"/>
                    <a:pt x="1049" y="600"/>
                  </a:cubicBezTo>
                  <a:cubicBezTo>
                    <a:pt x="1041" y="592"/>
                    <a:pt x="1038" y="578"/>
                    <a:pt x="1038" y="561"/>
                  </a:cubicBezTo>
                  <a:cubicBezTo>
                    <a:pt x="1045" y="562"/>
                    <a:pt x="1048" y="561"/>
                    <a:pt x="1049" y="556"/>
                  </a:cubicBezTo>
                  <a:cubicBezTo>
                    <a:pt x="1047" y="551"/>
                    <a:pt x="1036" y="553"/>
                    <a:pt x="1036" y="546"/>
                  </a:cubicBezTo>
                  <a:cubicBezTo>
                    <a:pt x="1038" y="540"/>
                    <a:pt x="1046" y="540"/>
                    <a:pt x="1048" y="535"/>
                  </a:cubicBezTo>
                  <a:cubicBezTo>
                    <a:pt x="1048" y="528"/>
                    <a:pt x="1037" y="527"/>
                    <a:pt x="1045" y="521"/>
                  </a:cubicBezTo>
                  <a:cubicBezTo>
                    <a:pt x="1036" y="521"/>
                    <a:pt x="1037" y="509"/>
                    <a:pt x="1038" y="504"/>
                  </a:cubicBezTo>
                  <a:cubicBezTo>
                    <a:pt x="1041" y="504"/>
                    <a:pt x="1045" y="504"/>
                    <a:pt x="1046" y="502"/>
                  </a:cubicBezTo>
                  <a:cubicBezTo>
                    <a:pt x="1048" y="492"/>
                    <a:pt x="1036" y="490"/>
                    <a:pt x="1046" y="485"/>
                  </a:cubicBezTo>
                  <a:cubicBezTo>
                    <a:pt x="1039" y="481"/>
                    <a:pt x="1032" y="486"/>
                    <a:pt x="1023" y="485"/>
                  </a:cubicBezTo>
                  <a:cubicBezTo>
                    <a:pt x="1031" y="492"/>
                    <a:pt x="1023" y="491"/>
                    <a:pt x="1022" y="499"/>
                  </a:cubicBezTo>
                  <a:cubicBezTo>
                    <a:pt x="1024" y="504"/>
                    <a:pt x="1033" y="502"/>
                    <a:pt x="1034" y="508"/>
                  </a:cubicBezTo>
                  <a:cubicBezTo>
                    <a:pt x="1035" y="517"/>
                    <a:pt x="1031" y="520"/>
                    <a:pt x="1025" y="521"/>
                  </a:cubicBezTo>
                  <a:cubicBezTo>
                    <a:pt x="1034" y="530"/>
                    <a:pt x="1021" y="527"/>
                    <a:pt x="1022" y="538"/>
                  </a:cubicBezTo>
                  <a:cubicBezTo>
                    <a:pt x="1024" y="542"/>
                    <a:pt x="1033" y="539"/>
                    <a:pt x="1034" y="546"/>
                  </a:cubicBezTo>
                  <a:cubicBezTo>
                    <a:pt x="1035" y="555"/>
                    <a:pt x="1022" y="550"/>
                    <a:pt x="1022" y="557"/>
                  </a:cubicBezTo>
                  <a:cubicBezTo>
                    <a:pt x="1021" y="563"/>
                    <a:pt x="1029" y="560"/>
                    <a:pt x="1031" y="563"/>
                  </a:cubicBezTo>
                  <a:cubicBezTo>
                    <a:pt x="1030" y="582"/>
                    <a:pt x="1022" y="597"/>
                    <a:pt x="1019" y="609"/>
                  </a:cubicBezTo>
                  <a:cubicBezTo>
                    <a:pt x="1014" y="558"/>
                    <a:pt x="1024" y="514"/>
                    <a:pt x="1015" y="475"/>
                  </a:cubicBezTo>
                  <a:cubicBezTo>
                    <a:pt x="1012" y="514"/>
                    <a:pt x="1016" y="562"/>
                    <a:pt x="1012" y="609"/>
                  </a:cubicBezTo>
                  <a:cubicBezTo>
                    <a:pt x="1006" y="595"/>
                    <a:pt x="1010" y="578"/>
                    <a:pt x="999" y="570"/>
                  </a:cubicBezTo>
                  <a:cubicBezTo>
                    <a:pt x="992" y="573"/>
                    <a:pt x="1003" y="579"/>
                    <a:pt x="999" y="582"/>
                  </a:cubicBezTo>
                  <a:cubicBezTo>
                    <a:pt x="996" y="575"/>
                    <a:pt x="992" y="570"/>
                    <a:pt x="992" y="560"/>
                  </a:cubicBezTo>
                  <a:cubicBezTo>
                    <a:pt x="995" y="559"/>
                    <a:pt x="1004" y="563"/>
                    <a:pt x="1003" y="557"/>
                  </a:cubicBezTo>
                  <a:cubicBezTo>
                    <a:pt x="1004" y="547"/>
                    <a:pt x="989" y="557"/>
                    <a:pt x="990" y="544"/>
                  </a:cubicBezTo>
                  <a:cubicBezTo>
                    <a:pt x="989" y="538"/>
                    <a:pt x="997" y="541"/>
                    <a:pt x="999" y="538"/>
                  </a:cubicBezTo>
                  <a:cubicBezTo>
                    <a:pt x="992" y="529"/>
                    <a:pt x="997" y="523"/>
                    <a:pt x="990" y="514"/>
                  </a:cubicBezTo>
                  <a:cubicBezTo>
                    <a:pt x="990" y="509"/>
                    <a:pt x="992" y="507"/>
                    <a:pt x="993" y="504"/>
                  </a:cubicBezTo>
                  <a:cubicBezTo>
                    <a:pt x="1001" y="504"/>
                    <a:pt x="1009" y="503"/>
                    <a:pt x="1009" y="495"/>
                  </a:cubicBezTo>
                  <a:cubicBezTo>
                    <a:pt x="1008" y="489"/>
                    <a:pt x="993" y="496"/>
                    <a:pt x="992" y="489"/>
                  </a:cubicBezTo>
                  <a:cubicBezTo>
                    <a:pt x="993" y="487"/>
                    <a:pt x="1000" y="490"/>
                    <a:pt x="999" y="485"/>
                  </a:cubicBezTo>
                  <a:cubicBezTo>
                    <a:pt x="993" y="485"/>
                    <a:pt x="983" y="482"/>
                    <a:pt x="977" y="486"/>
                  </a:cubicBezTo>
                  <a:cubicBezTo>
                    <a:pt x="979" y="488"/>
                    <a:pt x="983" y="487"/>
                    <a:pt x="982" y="491"/>
                  </a:cubicBezTo>
                  <a:cubicBezTo>
                    <a:pt x="975" y="491"/>
                    <a:pt x="966" y="490"/>
                    <a:pt x="966" y="497"/>
                  </a:cubicBezTo>
                  <a:cubicBezTo>
                    <a:pt x="967" y="505"/>
                    <a:pt x="976" y="504"/>
                    <a:pt x="983" y="502"/>
                  </a:cubicBezTo>
                  <a:cubicBezTo>
                    <a:pt x="991" y="513"/>
                    <a:pt x="982" y="529"/>
                    <a:pt x="979" y="538"/>
                  </a:cubicBezTo>
                  <a:cubicBezTo>
                    <a:pt x="981" y="542"/>
                    <a:pt x="988" y="541"/>
                    <a:pt x="986" y="548"/>
                  </a:cubicBezTo>
                  <a:cubicBezTo>
                    <a:pt x="986" y="556"/>
                    <a:pt x="971" y="549"/>
                    <a:pt x="972" y="557"/>
                  </a:cubicBezTo>
                  <a:cubicBezTo>
                    <a:pt x="972" y="566"/>
                    <a:pt x="983" y="556"/>
                    <a:pt x="986" y="563"/>
                  </a:cubicBezTo>
                  <a:cubicBezTo>
                    <a:pt x="985" y="570"/>
                    <a:pt x="984" y="577"/>
                    <a:pt x="977" y="579"/>
                  </a:cubicBezTo>
                  <a:cubicBezTo>
                    <a:pt x="977" y="576"/>
                    <a:pt x="982" y="571"/>
                    <a:pt x="976" y="572"/>
                  </a:cubicBezTo>
                  <a:cubicBezTo>
                    <a:pt x="966" y="577"/>
                    <a:pt x="974" y="598"/>
                    <a:pt x="962" y="603"/>
                  </a:cubicBezTo>
                  <a:cubicBezTo>
                    <a:pt x="960" y="562"/>
                    <a:pt x="965" y="513"/>
                    <a:pt x="959" y="476"/>
                  </a:cubicBezTo>
                  <a:cubicBezTo>
                    <a:pt x="956" y="511"/>
                    <a:pt x="962" y="569"/>
                    <a:pt x="956" y="606"/>
                  </a:cubicBezTo>
                  <a:cubicBezTo>
                    <a:pt x="953" y="593"/>
                    <a:pt x="944" y="585"/>
                    <a:pt x="939" y="574"/>
                  </a:cubicBezTo>
                  <a:cubicBezTo>
                    <a:pt x="903" y="551"/>
                    <a:pt x="871" y="524"/>
                    <a:pt x="835" y="501"/>
                  </a:cubicBezTo>
                  <a:cubicBezTo>
                    <a:pt x="833" y="665"/>
                    <a:pt x="832" y="814"/>
                    <a:pt x="832" y="978"/>
                  </a:cubicBezTo>
                  <a:cubicBezTo>
                    <a:pt x="841" y="980"/>
                    <a:pt x="858" y="981"/>
                    <a:pt x="865" y="976"/>
                  </a:cubicBezTo>
                  <a:cubicBezTo>
                    <a:pt x="863" y="923"/>
                    <a:pt x="867" y="856"/>
                    <a:pt x="867" y="799"/>
                  </a:cubicBezTo>
                  <a:close/>
                  <a:moveTo>
                    <a:pt x="796" y="1041"/>
                  </a:moveTo>
                  <a:lnTo>
                    <a:pt x="796" y="1041"/>
                  </a:lnTo>
                  <a:cubicBezTo>
                    <a:pt x="796" y="1046"/>
                    <a:pt x="789" y="1051"/>
                    <a:pt x="792" y="1054"/>
                  </a:cubicBezTo>
                  <a:cubicBezTo>
                    <a:pt x="798" y="1040"/>
                    <a:pt x="811" y="1032"/>
                    <a:pt x="819" y="1020"/>
                  </a:cubicBezTo>
                  <a:cubicBezTo>
                    <a:pt x="798" y="1020"/>
                    <a:pt x="779" y="1014"/>
                    <a:pt x="780" y="1037"/>
                  </a:cubicBezTo>
                  <a:cubicBezTo>
                    <a:pt x="787" y="1037"/>
                    <a:pt x="795" y="1035"/>
                    <a:pt x="796" y="1041"/>
                  </a:cubicBezTo>
                  <a:close/>
                  <a:moveTo>
                    <a:pt x="823" y="1054"/>
                  </a:moveTo>
                  <a:lnTo>
                    <a:pt x="823" y="1054"/>
                  </a:lnTo>
                  <a:cubicBezTo>
                    <a:pt x="844" y="1043"/>
                    <a:pt x="863" y="1030"/>
                    <a:pt x="887" y="1021"/>
                  </a:cubicBezTo>
                  <a:cubicBezTo>
                    <a:pt x="871" y="1018"/>
                    <a:pt x="851" y="1020"/>
                    <a:pt x="833" y="1020"/>
                  </a:cubicBezTo>
                  <a:cubicBezTo>
                    <a:pt x="808" y="1041"/>
                    <a:pt x="785" y="1065"/>
                    <a:pt x="773" y="1100"/>
                  </a:cubicBezTo>
                  <a:cubicBezTo>
                    <a:pt x="782" y="1094"/>
                    <a:pt x="789" y="1085"/>
                    <a:pt x="798" y="1077"/>
                  </a:cubicBezTo>
                  <a:cubicBezTo>
                    <a:pt x="806" y="1069"/>
                    <a:pt x="816" y="1063"/>
                    <a:pt x="823" y="1054"/>
                  </a:cubicBezTo>
                  <a:close/>
                  <a:moveTo>
                    <a:pt x="949" y="1010"/>
                  </a:moveTo>
                  <a:lnTo>
                    <a:pt x="949" y="1010"/>
                  </a:lnTo>
                  <a:cubicBezTo>
                    <a:pt x="948" y="1002"/>
                    <a:pt x="950" y="991"/>
                    <a:pt x="947" y="985"/>
                  </a:cubicBezTo>
                  <a:lnTo>
                    <a:pt x="878" y="985"/>
                  </a:lnTo>
                  <a:cubicBezTo>
                    <a:pt x="878" y="996"/>
                    <a:pt x="877" y="1000"/>
                    <a:pt x="878" y="1010"/>
                  </a:cubicBezTo>
                  <a:cubicBezTo>
                    <a:pt x="898" y="1012"/>
                    <a:pt x="924" y="1011"/>
                    <a:pt x="949" y="1010"/>
                  </a:cubicBezTo>
                  <a:close/>
                  <a:moveTo>
                    <a:pt x="746" y="1035"/>
                  </a:moveTo>
                  <a:lnTo>
                    <a:pt x="746" y="1035"/>
                  </a:lnTo>
                  <a:cubicBezTo>
                    <a:pt x="751" y="1038"/>
                    <a:pt x="765" y="1038"/>
                    <a:pt x="770" y="1035"/>
                  </a:cubicBezTo>
                  <a:cubicBezTo>
                    <a:pt x="773" y="1030"/>
                    <a:pt x="777" y="1027"/>
                    <a:pt x="776" y="1018"/>
                  </a:cubicBezTo>
                  <a:cubicBezTo>
                    <a:pt x="760" y="1018"/>
                    <a:pt x="740" y="1014"/>
                    <a:pt x="746" y="1035"/>
                  </a:cubicBezTo>
                  <a:close/>
                  <a:moveTo>
                    <a:pt x="707" y="1034"/>
                  </a:moveTo>
                  <a:lnTo>
                    <a:pt x="707" y="1034"/>
                  </a:lnTo>
                  <a:cubicBezTo>
                    <a:pt x="714" y="1037"/>
                    <a:pt x="726" y="1035"/>
                    <a:pt x="736" y="1035"/>
                  </a:cubicBezTo>
                  <a:cubicBezTo>
                    <a:pt x="737" y="1030"/>
                    <a:pt x="740" y="1027"/>
                    <a:pt x="739" y="1020"/>
                  </a:cubicBezTo>
                  <a:cubicBezTo>
                    <a:pt x="726" y="1017"/>
                    <a:pt x="702" y="1014"/>
                    <a:pt x="707" y="1034"/>
                  </a:cubicBezTo>
                  <a:close/>
                  <a:moveTo>
                    <a:pt x="669" y="1018"/>
                  </a:moveTo>
                  <a:lnTo>
                    <a:pt x="669" y="1018"/>
                  </a:lnTo>
                  <a:cubicBezTo>
                    <a:pt x="667" y="1022"/>
                    <a:pt x="670" y="1030"/>
                    <a:pt x="671" y="1035"/>
                  </a:cubicBezTo>
                  <a:lnTo>
                    <a:pt x="698" y="1035"/>
                  </a:lnTo>
                  <a:cubicBezTo>
                    <a:pt x="698" y="1029"/>
                    <a:pt x="702" y="1027"/>
                    <a:pt x="701" y="1020"/>
                  </a:cubicBezTo>
                  <a:cubicBezTo>
                    <a:pt x="692" y="1017"/>
                    <a:pt x="677" y="1018"/>
                    <a:pt x="669" y="1018"/>
                  </a:cubicBezTo>
                  <a:close/>
                  <a:moveTo>
                    <a:pt x="662" y="1018"/>
                  </a:moveTo>
                  <a:lnTo>
                    <a:pt x="662" y="1018"/>
                  </a:lnTo>
                  <a:cubicBezTo>
                    <a:pt x="653" y="1016"/>
                    <a:pt x="639" y="1016"/>
                    <a:pt x="629" y="1018"/>
                  </a:cubicBezTo>
                  <a:cubicBezTo>
                    <a:pt x="627" y="1036"/>
                    <a:pt x="646" y="1039"/>
                    <a:pt x="661" y="1034"/>
                  </a:cubicBezTo>
                  <a:cubicBezTo>
                    <a:pt x="663" y="1031"/>
                    <a:pt x="662" y="1023"/>
                    <a:pt x="662" y="1018"/>
                  </a:cubicBezTo>
                  <a:close/>
                  <a:moveTo>
                    <a:pt x="618" y="1017"/>
                  </a:moveTo>
                  <a:lnTo>
                    <a:pt x="618" y="1017"/>
                  </a:lnTo>
                  <a:lnTo>
                    <a:pt x="589" y="1017"/>
                  </a:lnTo>
                  <a:cubicBezTo>
                    <a:pt x="587" y="1022"/>
                    <a:pt x="594" y="1028"/>
                    <a:pt x="596" y="1034"/>
                  </a:cubicBezTo>
                  <a:cubicBezTo>
                    <a:pt x="610" y="1034"/>
                    <a:pt x="615" y="1036"/>
                    <a:pt x="625" y="1034"/>
                  </a:cubicBezTo>
                  <a:cubicBezTo>
                    <a:pt x="625" y="1026"/>
                    <a:pt x="621" y="1021"/>
                    <a:pt x="618" y="1017"/>
                  </a:cubicBezTo>
                  <a:close/>
                  <a:moveTo>
                    <a:pt x="547" y="1015"/>
                  </a:moveTo>
                  <a:lnTo>
                    <a:pt x="547" y="1015"/>
                  </a:lnTo>
                  <a:cubicBezTo>
                    <a:pt x="548" y="1024"/>
                    <a:pt x="553" y="1028"/>
                    <a:pt x="557" y="1034"/>
                  </a:cubicBezTo>
                  <a:lnTo>
                    <a:pt x="585" y="1034"/>
                  </a:lnTo>
                  <a:cubicBezTo>
                    <a:pt x="585" y="1026"/>
                    <a:pt x="580" y="1022"/>
                    <a:pt x="577" y="1017"/>
                  </a:cubicBezTo>
                  <a:cubicBezTo>
                    <a:pt x="566" y="1018"/>
                    <a:pt x="559" y="1014"/>
                    <a:pt x="547" y="1015"/>
                  </a:cubicBezTo>
                  <a:close/>
                  <a:moveTo>
                    <a:pt x="458" y="1005"/>
                  </a:moveTo>
                  <a:lnTo>
                    <a:pt x="458" y="1005"/>
                  </a:lnTo>
                  <a:cubicBezTo>
                    <a:pt x="528" y="1008"/>
                    <a:pt x="593" y="1008"/>
                    <a:pt x="661" y="1010"/>
                  </a:cubicBezTo>
                  <a:cubicBezTo>
                    <a:pt x="724" y="1011"/>
                    <a:pt x="801" y="1008"/>
                    <a:pt x="869" y="1010"/>
                  </a:cubicBezTo>
                  <a:cubicBezTo>
                    <a:pt x="872" y="1004"/>
                    <a:pt x="870" y="993"/>
                    <a:pt x="871" y="985"/>
                  </a:cubicBezTo>
                  <a:cubicBezTo>
                    <a:pt x="734" y="984"/>
                    <a:pt x="598" y="983"/>
                    <a:pt x="459" y="982"/>
                  </a:cubicBezTo>
                  <a:cubicBezTo>
                    <a:pt x="458" y="983"/>
                    <a:pt x="456" y="984"/>
                    <a:pt x="456" y="986"/>
                  </a:cubicBezTo>
                  <a:cubicBezTo>
                    <a:pt x="457" y="993"/>
                    <a:pt x="455" y="1001"/>
                    <a:pt x="458" y="1005"/>
                  </a:cubicBezTo>
                  <a:close/>
                  <a:moveTo>
                    <a:pt x="515" y="1208"/>
                  </a:moveTo>
                  <a:lnTo>
                    <a:pt x="515" y="1208"/>
                  </a:lnTo>
                  <a:cubicBezTo>
                    <a:pt x="521" y="1201"/>
                    <a:pt x="533" y="1200"/>
                    <a:pt x="543" y="1197"/>
                  </a:cubicBezTo>
                  <a:cubicBezTo>
                    <a:pt x="539" y="1178"/>
                    <a:pt x="549" y="1161"/>
                    <a:pt x="550" y="1142"/>
                  </a:cubicBezTo>
                  <a:cubicBezTo>
                    <a:pt x="538" y="1140"/>
                    <a:pt x="534" y="1130"/>
                    <a:pt x="526" y="1125"/>
                  </a:cubicBezTo>
                  <a:cubicBezTo>
                    <a:pt x="518" y="1131"/>
                    <a:pt x="508" y="1136"/>
                    <a:pt x="495" y="1138"/>
                  </a:cubicBezTo>
                  <a:cubicBezTo>
                    <a:pt x="497" y="1162"/>
                    <a:pt x="489" y="1177"/>
                    <a:pt x="485" y="1195"/>
                  </a:cubicBezTo>
                  <a:cubicBezTo>
                    <a:pt x="502" y="1211"/>
                    <a:pt x="511" y="1233"/>
                    <a:pt x="527" y="1249"/>
                  </a:cubicBezTo>
                  <a:cubicBezTo>
                    <a:pt x="528" y="1241"/>
                    <a:pt x="536" y="1240"/>
                    <a:pt x="537" y="1231"/>
                  </a:cubicBezTo>
                  <a:cubicBezTo>
                    <a:pt x="528" y="1225"/>
                    <a:pt x="521" y="1218"/>
                    <a:pt x="515" y="1208"/>
                  </a:cubicBezTo>
                  <a:close/>
                  <a:moveTo>
                    <a:pt x="515" y="1204"/>
                  </a:moveTo>
                  <a:lnTo>
                    <a:pt x="515" y="1204"/>
                  </a:lnTo>
                  <a:cubicBezTo>
                    <a:pt x="491" y="1194"/>
                    <a:pt x="512" y="1164"/>
                    <a:pt x="513" y="1141"/>
                  </a:cubicBezTo>
                  <a:cubicBezTo>
                    <a:pt x="522" y="1131"/>
                    <a:pt x="529" y="1145"/>
                    <a:pt x="534" y="1152"/>
                  </a:cubicBezTo>
                  <a:cubicBezTo>
                    <a:pt x="527" y="1168"/>
                    <a:pt x="531" y="1196"/>
                    <a:pt x="515" y="1204"/>
                  </a:cubicBezTo>
                  <a:close/>
                  <a:moveTo>
                    <a:pt x="304" y="1119"/>
                  </a:moveTo>
                  <a:lnTo>
                    <a:pt x="304" y="1119"/>
                  </a:lnTo>
                  <a:cubicBezTo>
                    <a:pt x="312" y="1119"/>
                    <a:pt x="317" y="1112"/>
                    <a:pt x="324" y="1115"/>
                  </a:cubicBezTo>
                  <a:cubicBezTo>
                    <a:pt x="326" y="1122"/>
                    <a:pt x="326" y="1130"/>
                    <a:pt x="328" y="1136"/>
                  </a:cubicBezTo>
                  <a:cubicBezTo>
                    <a:pt x="336" y="1132"/>
                    <a:pt x="347" y="1131"/>
                    <a:pt x="350" y="1122"/>
                  </a:cubicBezTo>
                  <a:cubicBezTo>
                    <a:pt x="344" y="1123"/>
                    <a:pt x="344" y="1119"/>
                    <a:pt x="343" y="1116"/>
                  </a:cubicBezTo>
                  <a:cubicBezTo>
                    <a:pt x="352" y="1102"/>
                    <a:pt x="366" y="1084"/>
                    <a:pt x="377" y="1069"/>
                  </a:cubicBezTo>
                  <a:cubicBezTo>
                    <a:pt x="370" y="1065"/>
                    <a:pt x="373" y="1051"/>
                    <a:pt x="366" y="1047"/>
                  </a:cubicBezTo>
                  <a:cubicBezTo>
                    <a:pt x="362" y="1051"/>
                    <a:pt x="354" y="1053"/>
                    <a:pt x="347" y="1054"/>
                  </a:cubicBezTo>
                  <a:cubicBezTo>
                    <a:pt x="365" y="1074"/>
                    <a:pt x="335" y="1095"/>
                    <a:pt x="324" y="1108"/>
                  </a:cubicBezTo>
                  <a:cubicBezTo>
                    <a:pt x="321" y="1105"/>
                    <a:pt x="319" y="1101"/>
                    <a:pt x="318" y="1096"/>
                  </a:cubicBezTo>
                  <a:cubicBezTo>
                    <a:pt x="310" y="1096"/>
                    <a:pt x="306" y="1099"/>
                    <a:pt x="301" y="1102"/>
                  </a:cubicBezTo>
                  <a:cubicBezTo>
                    <a:pt x="302" y="1108"/>
                    <a:pt x="302" y="1114"/>
                    <a:pt x="304" y="1119"/>
                  </a:cubicBezTo>
                  <a:close/>
                  <a:moveTo>
                    <a:pt x="425" y="1128"/>
                  </a:moveTo>
                  <a:lnTo>
                    <a:pt x="425" y="1128"/>
                  </a:lnTo>
                  <a:cubicBezTo>
                    <a:pt x="430" y="1122"/>
                    <a:pt x="429" y="1117"/>
                    <a:pt x="425" y="1110"/>
                  </a:cubicBezTo>
                  <a:cubicBezTo>
                    <a:pt x="405" y="1105"/>
                    <a:pt x="404" y="1133"/>
                    <a:pt x="425" y="1128"/>
                  </a:cubicBezTo>
                  <a:close/>
                  <a:moveTo>
                    <a:pt x="455" y="1099"/>
                  </a:moveTo>
                  <a:lnTo>
                    <a:pt x="455" y="1099"/>
                  </a:lnTo>
                  <a:cubicBezTo>
                    <a:pt x="459" y="1084"/>
                    <a:pt x="478" y="1096"/>
                    <a:pt x="478" y="1106"/>
                  </a:cubicBezTo>
                  <a:cubicBezTo>
                    <a:pt x="480" y="1087"/>
                    <a:pt x="447" y="1082"/>
                    <a:pt x="451" y="1106"/>
                  </a:cubicBezTo>
                  <a:cubicBezTo>
                    <a:pt x="456" y="1110"/>
                    <a:pt x="465" y="1111"/>
                    <a:pt x="464" y="1100"/>
                  </a:cubicBezTo>
                  <a:cubicBezTo>
                    <a:pt x="461" y="1099"/>
                    <a:pt x="455" y="1102"/>
                    <a:pt x="455" y="1099"/>
                  </a:cubicBezTo>
                  <a:close/>
                  <a:moveTo>
                    <a:pt x="433" y="1182"/>
                  </a:moveTo>
                  <a:lnTo>
                    <a:pt x="433" y="1182"/>
                  </a:lnTo>
                  <a:cubicBezTo>
                    <a:pt x="424" y="1164"/>
                    <a:pt x="438" y="1147"/>
                    <a:pt x="452" y="1144"/>
                  </a:cubicBezTo>
                  <a:cubicBezTo>
                    <a:pt x="456" y="1158"/>
                    <a:pt x="453" y="1176"/>
                    <a:pt x="446" y="1185"/>
                  </a:cubicBezTo>
                  <a:cubicBezTo>
                    <a:pt x="451" y="1189"/>
                    <a:pt x="452" y="1197"/>
                    <a:pt x="455" y="1203"/>
                  </a:cubicBezTo>
                  <a:cubicBezTo>
                    <a:pt x="464" y="1202"/>
                    <a:pt x="465" y="1193"/>
                    <a:pt x="472" y="1191"/>
                  </a:cubicBezTo>
                  <a:cubicBezTo>
                    <a:pt x="457" y="1180"/>
                    <a:pt x="473" y="1143"/>
                    <a:pt x="467" y="1126"/>
                  </a:cubicBezTo>
                  <a:cubicBezTo>
                    <a:pt x="449" y="1140"/>
                    <a:pt x="435" y="1157"/>
                    <a:pt x="410" y="1164"/>
                  </a:cubicBezTo>
                  <a:cubicBezTo>
                    <a:pt x="414" y="1169"/>
                    <a:pt x="412" y="1180"/>
                    <a:pt x="415" y="1187"/>
                  </a:cubicBezTo>
                  <a:cubicBezTo>
                    <a:pt x="420" y="1189"/>
                    <a:pt x="427" y="1184"/>
                    <a:pt x="433" y="1182"/>
                  </a:cubicBezTo>
                  <a:close/>
                  <a:moveTo>
                    <a:pt x="405" y="1155"/>
                  </a:moveTo>
                  <a:lnTo>
                    <a:pt x="405" y="1155"/>
                  </a:lnTo>
                  <a:cubicBezTo>
                    <a:pt x="406" y="1150"/>
                    <a:pt x="402" y="1150"/>
                    <a:pt x="402" y="1145"/>
                  </a:cubicBezTo>
                  <a:cubicBezTo>
                    <a:pt x="375" y="1135"/>
                    <a:pt x="391" y="1175"/>
                    <a:pt x="405" y="1155"/>
                  </a:cubicBezTo>
                  <a:close/>
                  <a:moveTo>
                    <a:pt x="374" y="1165"/>
                  </a:moveTo>
                  <a:lnTo>
                    <a:pt x="374" y="1165"/>
                  </a:lnTo>
                  <a:cubicBezTo>
                    <a:pt x="375" y="1159"/>
                    <a:pt x="371" y="1158"/>
                    <a:pt x="372" y="1152"/>
                  </a:cubicBezTo>
                  <a:cubicBezTo>
                    <a:pt x="384" y="1130"/>
                    <a:pt x="397" y="1109"/>
                    <a:pt x="413" y="1090"/>
                  </a:cubicBezTo>
                  <a:cubicBezTo>
                    <a:pt x="408" y="1084"/>
                    <a:pt x="404" y="1078"/>
                    <a:pt x="402" y="1069"/>
                  </a:cubicBezTo>
                  <a:cubicBezTo>
                    <a:pt x="393" y="1070"/>
                    <a:pt x="389" y="1075"/>
                    <a:pt x="382" y="1077"/>
                  </a:cubicBezTo>
                  <a:cubicBezTo>
                    <a:pt x="406" y="1098"/>
                    <a:pt x="367" y="1121"/>
                    <a:pt x="360" y="1141"/>
                  </a:cubicBezTo>
                  <a:cubicBezTo>
                    <a:pt x="353" y="1138"/>
                    <a:pt x="344" y="1136"/>
                    <a:pt x="341" y="1144"/>
                  </a:cubicBezTo>
                  <a:cubicBezTo>
                    <a:pt x="348" y="1148"/>
                    <a:pt x="362" y="1154"/>
                    <a:pt x="357" y="1165"/>
                  </a:cubicBezTo>
                  <a:cubicBezTo>
                    <a:pt x="343" y="1166"/>
                    <a:pt x="333" y="1146"/>
                    <a:pt x="321" y="1158"/>
                  </a:cubicBezTo>
                  <a:cubicBezTo>
                    <a:pt x="333" y="1161"/>
                    <a:pt x="341" y="1174"/>
                    <a:pt x="353" y="1174"/>
                  </a:cubicBezTo>
                  <a:cubicBezTo>
                    <a:pt x="360" y="1174"/>
                    <a:pt x="365" y="1165"/>
                    <a:pt x="374" y="1165"/>
                  </a:cubicBezTo>
                  <a:close/>
                  <a:moveTo>
                    <a:pt x="284" y="1109"/>
                  </a:moveTo>
                  <a:lnTo>
                    <a:pt x="284" y="1109"/>
                  </a:lnTo>
                  <a:cubicBezTo>
                    <a:pt x="277" y="1108"/>
                    <a:pt x="272" y="1109"/>
                    <a:pt x="267" y="1110"/>
                  </a:cubicBezTo>
                  <a:lnTo>
                    <a:pt x="267" y="1119"/>
                  </a:lnTo>
                  <a:cubicBezTo>
                    <a:pt x="274" y="1120"/>
                    <a:pt x="277" y="1117"/>
                    <a:pt x="284" y="1118"/>
                  </a:cubicBezTo>
                  <a:lnTo>
                    <a:pt x="284" y="1109"/>
                  </a:lnTo>
                  <a:lnTo>
                    <a:pt x="284" y="1109"/>
                  </a:lnTo>
                  <a:close/>
                  <a:moveTo>
                    <a:pt x="315" y="1027"/>
                  </a:moveTo>
                  <a:lnTo>
                    <a:pt x="315" y="1027"/>
                  </a:lnTo>
                  <a:cubicBezTo>
                    <a:pt x="315" y="1032"/>
                    <a:pt x="319" y="1032"/>
                    <a:pt x="318" y="1037"/>
                  </a:cubicBezTo>
                  <a:cubicBezTo>
                    <a:pt x="306" y="1051"/>
                    <a:pt x="297" y="1068"/>
                    <a:pt x="278" y="1076"/>
                  </a:cubicBezTo>
                  <a:cubicBezTo>
                    <a:pt x="279" y="1085"/>
                    <a:pt x="276" y="1089"/>
                    <a:pt x="277" y="1097"/>
                  </a:cubicBezTo>
                  <a:cubicBezTo>
                    <a:pt x="284" y="1097"/>
                    <a:pt x="294" y="1098"/>
                    <a:pt x="300" y="1096"/>
                  </a:cubicBezTo>
                  <a:cubicBezTo>
                    <a:pt x="300" y="1091"/>
                    <a:pt x="295" y="1093"/>
                    <a:pt x="297" y="1087"/>
                  </a:cubicBezTo>
                  <a:cubicBezTo>
                    <a:pt x="308" y="1072"/>
                    <a:pt x="322" y="1059"/>
                    <a:pt x="337" y="1048"/>
                  </a:cubicBezTo>
                  <a:cubicBezTo>
                    <a:pt x="333" y="1039"/>
                    <a:pt x="339" y="1033"/>
                    <a:pt x="338" y="1024"/>
                  </a:cubicBezTo>
                  <a:cubicBezTo>
                    <a:pt x="329" y="1023"/>
                    <a:pt x="323" y="1026"/>
                    <a:pt x="315" y="1027"/>
                  </a:cubicBezTo>
                  <a:close/>
                  <a:moveTo>
                    <a:pt x="252" y="955"/>
                  </a:moveTo>
                  <a:lnTo>
                    <a:pt x="252" y="955"/>
                  </a:lnTo>
                  <a:cubicBezTo>
                    <a:pt x="246" y="978"/>
                    <a:pt x="226" y="988"/>
                    <a:pt x="203" y="995"/>
                  </a:cubicBezTo>
                  <a:cubicBezTo>
                    <a:pt x="205" y="1005"/>
                    <a:pt x="200" y="1010"/>
                    <a:pt x="200" y="1018"/>
                  </a:cubicBezTo>
                  <a:lnTo>
                    <a:pt x="225" y="1018"/>
                  </a:lnTo>
                  <a:cubicBezTo>
                    <a:pt x="229" y="1014"/>
                    <a:pt x="219" y="1014"/>
                    <a:pt x="220" y="1008"/>
                  </a:cubicBezTo>
                  <a:cubicBezTo>
                    <a:pt x="235" y="995"/>
                    <a:pt x="250" y="983"/>
                    <a:pt x="269" y="975"/>
                  </a:cubicBezTo>
                  <a:cubicBezTo>
                    <a:pt x="269" y="966"/>
                    <a:pt x="269" y="956"/>
                    <a:pt x="271" y="949"/>
                  </a:cubicBezTo>
                  <a:cubicBezTo>
                    <a:pt x="262" y="949"/>
                    <a:pt x="251" y="950"/>
                    <a:pt x="248" y="945"/>
                  </a:cubicBezTo>
                  <a:cubicBezTo>
                    <a:pt x="249" y="937"/>
                    <a:pt x="251" y="931"/>
                    <a:pt x="252" y="923"/>
                  </a:cubicBezTo>
                  <a:cubicBezTo>
                    <a:pt x="245" y="923"/>
                    <a:pt x="238" y="923"/>
                    <a:pt x="232" y="925"/>
                  </a:cubicBezTo>
                  <a:cubicBezTo>
                    <a:pt x="232" y="926"/>
                    <a:pt x="234" y="931"/>
                    <a:pt x="232" y="937"/>
                  </a:cubicBezTo>
                  <a:cubicBezTo>
                    <a:pt x="214" y="946"/>
                    <a:pt x="200" y="965"/>
                    <a:pt x="177" y="965"/>
                  </a:cubicBezTo>
                  <a:cubicBezTo>
                    <a:pt x="177" y="972"/>
                    <a:pt x="175" y="977"/>
                    <a:pt x="174" y="984"/>
                  </a:cubicBezTo>
                  <a:cubicBezTo>
                    <a:pt x="180" y="986"/>
                    <a:pt x="189" y="985"/>
                    <a:pt x="196" y="986"/>
                  </a:cubicBezTo>
                  <a:cubicBezTo>
                    <a:pt x="204" y="972"/>
                    <a:pt x="241" y="943"/>
                    <a:pt x="252" y="955"/>
                  </a:cubicBezTo>
                  <a:close/>
                  <a:moveTo>
                    <a:pt x="140" y="925"/>
                  </a:moveTo>
                  <a:lnTo>
                    <a:pt x="140" y="925"/>
                  </a:lnTo>
                  <a:cubicBezTo>
                    <a:pt x="146" y="927"/>
                    <a:pt x="157" y="924"/>
                    <a:pt x="161" y="929"/>
                  </a:cubicBezTo>
                  <a:cubicBezTo>
                    <a:pt x="160" y="937"/>
                    <a:pt x="156" y="943"/>
                    <a:pt x="154" y="950"/>
                  </a:cubicBezTo>
                  <a:cubicBezTo>
                    <a:pt x="161" y="953"/>
                    <a:pt x="171" y="952"/>
                    <a:pt x="179" y="953"/>
                  </a:cubicBezTo>
                  <a:cubicBezTo>
                    <a:pt x="182" y="950"/>
                    <a:pt x="175" y="949"/>
                    <a:pt x="176" y="943"/>
                  </a:cubicBezTo>
                  <a:cubicBezTo>
                    <a:pt x="192" y="932"/>
                    <a:pt x="208" y="921"/>
                    <a:pt x="229" y="914"/>
                  </a:cubicBezTo>
                  <a:cubicBezTo>
                    <a:pt x="229" y="905"/>
                    <a:pt x="234" y="896"/>
                    <a:pt x="232" y="888"/>
                  </a:cubicBezTo>
                  <a:cubicBezTo>
                    <a:pt x="224" y="889"/>
                    <a:pt x="219" y="886"/>
                    <a:pt x="210" y="887"/>
                  </a:cubicBezTo>
                  <a:cubicBezTo>
                    <a:pt x="211" y="891"/>
                    <a:pt x="215" y="892"/>
                    <a:pt x="213" y="899"/>
                  </a:cubicBezTo>
                  <a:cubicBezTo>
                    <a:pt x="199" y="909"/>
                    <a:pt x="182" y="926"/>
                    <a:pt x="157" y="922"/>
                  </a:cubicBezTo>
                  <a:cubicBezTo>
                    <a:pt x="159" y="918"/>
                    <a:pt x="159" y="913"/>
                    <a:pt x="159" y="907"/>
                  </a:cubicBezTo>
                  <a:cubicBezTo>
                    <a:pt x="154" y="906"/>
                    <a:pt x="149" y="905"/>
                    <a:pt x="144" y="904"/>
                  </a:cubicBezTo>
                  <a:cubicBezTo>
                    <a:pt x="142" y="910"/>
                    <a:pt x="139" y="915"/>
                    <a:pt x="140" y="925"/>
                  </a:cubicBezTo>
                  <a:close/>
                  <a:moveTo>
                    <a:pt x="189" y="788"/>
                  </a:moveTo>
                  <a:lnTo>
                    <a:pt x="189" y="788"/>
                  </a:lnTo>
                  <a:cubicBezTo>
                    <a:pt x="183" y="784"/>
                    <a:pt x="180" y="780"/>
                    <a:pt x="172" y="779"/>
                  </a:cubicBezTo>
                  <a:cubicBezTo>
                    <a:pt x="174" y="787"/>
                    <a:pt x="180" y="795"/>
                    <a:pt x="169" y="802"/>
                  </a:cubicBezTo>
                  <a:cubicBezTo>
                    <a:pt x="157" y="810"/>
                    <a:pt x="121" y="817"/>
                    <a:pt x="114" y="818"/>
                  </a:cubicBezTo>
                  <a:cubicBezTo>
                    <a:pt x="115" y="807"/>
                    <a:pt x="121" y="802"/>
                    <a:pt x="127" y="796"/>
                  </a:cubicBezTo>
                  <a:cubicBezTo>
                    <a:pt x="121" y="794"/>
                    <a:pt x="117" y="789"/>
                    <a:pt x="111" y="788"/>
                  </a:cubicBezTo>
                  <a:cubicBezTo>
                    <a:pt x="109" y="800"/>
                    <a:pt x="100" y="804"/>
                    <a:pt x="97" y="815"/>
                  </a:cubicBezTo>
                  <a:cubicBezTo>
                    <a:pt x="106" y="823"/>
                    <a:pt x="117" y="829"/>
                    <a:pt x="130" y="834"/>
                  </a:cubicBezTo>
                  <a:cubicBezTo>
                    <a:pt x="140" y="819"/>
                    <a:pt x="163" y="817"/>
                    <a:pt x="183" y="812"/>
                  </a:cubicBezTo>
                  <a:cubicBezTo>
                    <a:pt x="182" y="801"/>
                    <a:pt x="189" y="798"/>
                    <a:pt x="189" y="788"/>
                  </a:cubicBezTo>
                  <a:close/>
                  <a:moveTo>
                    <a:pt x="144" y="802"/>
                  </a:moveTo>
                  <a:lnTo>
                    <a:pt x="144" y="802"/>
                  </a:lnTo>
                  <a:cubicBezTo>
                    <a:pt x="150" y="803"/>
                    <a:pt x="158" y="798"/>
                    <a:pt x="154" y="795"/>
                  </a:cubicBezTo>
                  <a:cubicBezTo>
                    <a:pt x="153" y="799"/>
                    <a:pt x="146" y="798"/>
                    <a:pt x="144" y="802"/>
                  </a:cubicBezTo>
                  <a:close/>
                  <a:moveTo>
                    <a:pt x="68" y="642"/>
                  </a:moveTo>
                  <a:lnTo>
                    <a:pt x="68" y="642"/>
                  </a:lnTo>
                  <a:cubicBezTo>
                    <a:pt x="64" y="638"/>
                    <a:pt x="60" y="634"/>
                    <a:pt x="55" y="632"/>
                  </a:cubicBezTo>
                  <a:cubicBezTo>
                    <a:pt x="54" y="635"/>
                    <a:pt x="52" y="636"/>
                    <a:pt x="51" y="639"/>
                  </a:cubicBezTo>
                  <a:cubicBezTo>
                    <a:pt x="55" y="642"/>
                    <a:pt x="58" y="647"/>
                    <a:pt x="65" y="648"/>
                  </a:cubicBezTo>
                  <a:cubicBezTo>
                    <a:pt x="65" y="645"/>
                    <a:pt x="69" y="646"/>
                    <a:pt x="68" y="642"/>
                  </a:cubicBezTo>
                  <a:close/>
                  <a:moveTo>
                    <a:pt x="170" y="681"/>
                  </a:moveTo>
                  <a:lnTo>
                    <a:pt x="170" y="681"/>
                  </a:lnTo>
                  <a:cubicBezTo>
                    <a:pt x="166" y="676"/>
                    <a:pt x="161" y="673"/>
                    <a:pt x="154" y="671"/>
                  </a:cubicBezTo>
                  <a:cubicBezTo>
                    <a:pt x="138" y="688"/>
                    <a:pt x="101" y="687"/>
                    <a:pt x="77" y="684"/>
                  </a:cubicBezTo>
                  <a:cubicBezTo>
                    <a:pt x="73" y="688"/>
                    <a:pt x="74" y="697"/>
                    <a:pt x="68" y="700"/>
                  </a:cubicBezTo>
                  <a:cubicBezTo>
                    <a:pt x="53" y="700"/>
                    <a:pt x="68" y="662"/>
                    <a:pt x="51" y="669"/>
                  </a:cubicBezTo>
                  <a:cubicBezTo>
                    <a:pt x="51" y="674"/>
                    <a:pt x="52" y="688"/>
                    <a:pt x="54" y="695"/>
                  </a:cubicBezTo>
                  <a:cubicBezTo>
                    <a:pt x="61" y="700"/>
                    <a:pt x="68" y="704"/>
                    <a:pt x="72" y="711"/>
                  </a:cubicBezTo>
                  <a:cubicBezTo>
                    <a:pt x="90" y="699"/>
                    <a:pt x="128" y="692"/>
                    <a:pt x="156" y="698"/>
                  </a:cubicBezTo>
                  <a:cubicBezTo>
                    <a:pt x="160" y="692"/>
                    <a:pt x="167" y="689"/>
                    <a:pt x="170" y="681"/>
                  </a:cubicBezTo>
                  <a:close/>
                  <a:moveTo>
                    <a:pt x="88" y="641"/>
                  </a:moveTo>
                  <a:lnTo>
                    <a:pt x="88" y="641"/>
                  </a:lnTo>
                  <a:cubicBezTo>
                    <a:pt x="84" y="648"/>
                    <a:pt x="77" y="651"/>
                    <a:pt x="74" y="659"/>
                  </a:cubicBezTo>
                  <a:cubicBezTo>
                    <a:pt x="79" y="663"/>
                    <a:pt x="82" y="669"/>
                    <a:pt x="90" y="669"/>
                  </a:cubicBezTo>
                  <a:cubicBezTo>
                    <a:pt x="99" y="656"/>
                    <a:pt x="139" y="659"/>
                    <a:pt x="153" y="667"/>
                  </a:cubicBezTo>
                  <a:cubicBezTo>
                    <a:pt x="154" y="657"/>
                    <a:pt x="164" y="656"/>
                    <a:pt x="167" y="648"/>
                  </a:cubicBezTo>
                  <a:cubicBezTo>
                    <a:pt x="158" y="640"/>
                    <a:pt x="148" y="635"/>
                    <a:pt x="140" y="646"/>
                  </a:cubicBezTo>
                  <a:cubicBezTo>
                    <a:pt x="121" y="646"/>
                    <a:pt x="99" y="649"/>
                    <a:pt x="88" y="641"/>
                  </a:cubicBezTo>
                  <a:close/>
                  <a:moveTo>
                    <a:pt x="105" y="548"/>
                  </a:moveTo>
                  <a:lnTo>
                    <a:pt x="105" y="548"/>
                  </a:lnTo>
                  <a:cubicBezTo>
                    <a:pt x="102" y="536"/>
                    <a:pt x="77" y="537"/>
                    <a:pt x="84" y="560"/>
                  </a:cubicBezTo>
                  <a:cubicBezTo>
                    <a:pt x="97" y="565"/>
                    <a:pt x="108" y="558"/>
                    <a:pt x="105" y="548"/>
                  </a:cubicBezTo>
                  <a:close/>
                  <a:moveTo>
                    <a:pt x="156" y="559"/>
                  </a:moveTo>
                  <a:lnTo>
                    <a:pt x="156" y="559"/>
                  </a:lnTo>
                  <a:cubicBezTo>
                    <a:pt x="157" y="549"/>
                    <a:pt x="149" y="546"/>
                    <a:pt x="144" y="547"/>
                  </a:cubicBezTo>
                  <a:cubicBezTo>
                    <a:pt x="117" y="551"/>
                    <a:pt x="152" y="583"/>
                    <a:pt x="156" y="559"/>
                  </a:cubicBezTo>
                  <a:close/>
                  <a:moveTo>
                    <a:pt x="170" y="638"/>
                  </a:moveTo>
                  <a:lnTo>
                    <a:pt x="170" y="638"/>
                  </a:lnTo>
                  <a:cubicBezTo>
                    <a:pt x="165" y="627"/>
                    <a:pt x="168" y="613"/>
                    <a:pt x="170" y="602"/>
                  </a:cubicBezTo>
                  <a:cubicBezTo>
                    <a:pt x="161" y="598"/>
                    <a:pt x="158" y="586"/>
                    <a:pt x="147" y="583"/>
                  </a:cubicBezTo>
                  <a:cubicBezTo>
                    <a:pt x="136" y="580"/>
                    <a:pt x="123" y="585"/>
                    <a:pt x="114" y="579"/>
                  </a:cubicBezTo>
                  <a:cubicBezTo>
                    <a:pt x="111" y="585"/>
                    <a:pt x="111" y="594"/>
                    <a:pt x="102" y="596"/>
                  </a:cubicBezTo>
                  <a:cubicBezTo>
                    <a:pt x="93" y="592"/>
                    <a:pt x="88" y="584"/>
                    <a:pt x="77" y="582"/>
                  </a:cubicBezTo>
                  <a:cubicBezTo>
                    <a:pt x="80" y="590"/>
                    <a:pt x="76" y="602"/>
                    <a:pt x="74" y="609"/>
                  </a:cubicBezTo>
                  <a:cubicBezTo>
                    <a:pt x="79" y="619"/>
                    <a:pt x="88" y="625"/>
                    <a:pt x="95" y="632"/>
                  </a:cubicBezTo>
                  <a:cubicBezTo>
                    <a:pt x="99" y="626"/>
                    <a:pt x="112" y="627"/>
                    <a:pt x="120" y="629"/>
                  </a:cubicBezTo>
                  <a:cubicBezTo>
                    <a:pt x="121" y="624"/>
                    <a:pt x="123" y="619"/>
                    <a:pt x="127" y="616"/>
                  </a:cubicBezTo>
                  <a:cubicBezTo>
                    <a:pt x="142" y="622"/>
                    <a:pt x="152" y="635"/>
                    <a:pt x="170" y="638"/>
                  </a:cubicBezTo>
                  <a:close/>
                  <a:moveTo>
                    <a:pt x="111" y="612"/>
                  </a:moveTo>
                  <a:lnTo>
                    <a:pt x="111" y="612"/>
                  </a:lnTo>
                  <a:cubicBezTo>
                    <a:pt x="108" y="619"/>
                    <a:pt x="95" y="615"/>
                    <a:pt x="88" y="613"/>
                  </a:cubicBezTo>
                  <a:cubicBezTo>
                    <a:pt x="90" y="604"/>
                    <a:pt x="85" y="596"/>
                    <a:pt x="88" y="590"/>
                  </a:cubicBezTo>
                  <a:cubicBezTo>
                    <a:pt x="97" y="596"/>
                    <a:pt x="107" y="601"/>
                    <a:pt x="111" y="612"/>
                  </a:cubicBezTo>
                  <a:close/>
                  <a:moveTo>
                    <a:pt x="157" y="631"/>
                  </a:moveTo>
                  <a:lnTo>
                    <a:pt x="157" y="631"/>
                  </a:lnTo>
                  <a:cubicBezTo>
                    <a:pt x="144" y="621"/>
                    <a:pt x="125" y="619"/>
                    <a:pt x="121" y="600"/>
                  </a:cubicBezTo>
                  <a:cubicBezTo>
                    <a:pt x="131" y="594"/>
                    <a:pt x="144" y="601"/>
                    <a:pt x="157" y="599"/>
                  </a:cubicBezTo>
                  <a:cubicBezTo>
                    <a:pt x="152" y="609"/>
                    <a:pt x="157" y="624"/>
                    <a:pt x="157" y="631"/>
                  </a:cubicBezTo>
                  <a:close/>
                  <a:moveTo>
                    <a:pt x="98" y="744"/>
                  </a:moveTo>
                  <a:lnTo>
                    <a:pt x="98" y="744"/>
                  </a:lnTo>
                  <a:cubicBezTo>
                    <a:pt x="109" y="732"/>
                    <a:pt x="143" y="727"/>
                    <a:pt x="163" y="733"/>
                  </a:cubicBezTo>
                  <a:cubicBezTo>
                    <a:pt x="162" y="722"/>
                    <a:pt x="172" y="722"/>
                    <a:pt x="173" y="714"/>
                  </a:cubicBezTo>
                  <a:cubicBezTo>
                    <a:pt x="167" y="712"/>
                    <a:pt x="162" y="707"/>
                    <a:pt x="154" y="707"/>
                  </a:cubicBezTo>
                  <a:cubicBezTo>
                    <a:pt x="147" y="721"/>
                    <a:pt x="117" y="718"/>
                    <a:pt x="98" y="717"/>
                  </a:cubicBezTo>
                  <a:cubicBezTo>
                    <a:pt x="91" y="723"/>
                    <a:pt x="86" y="733"/>
                    <a:pt x="81" y="742"/>
                  </a:cubicBezTo>
                  <a:cubicBezTo>
                    <a:pt x="88" y="746"/>
                    <a:pt x="97" y="749"/>
                    <a:pt x="101" y="756"/>
                  </a:cubicBezTo>
                  <a:cubicBezTo>
                    <a:pt x="99" y="766"/>
                    <a:pt x="89" y="769"/>
                    <a:pt x="87" y="779"/>
                  </a:cubicBezTo>
                  <a:cubicBezTo>
                    <a:pt x="93" y="782"/>
                    <a:pt x="97" y="786"/>
                    <a:pt x="105" y="786"/>
                  </a:cubicBezTo>
                  <a:cubicBezTo>
                    <a:pt x="110" y="765"/>
                    <a:pt x="152" y="763"/>
                    <a:pt x="169" y="769"/>
                  </a:cubicBezTo>
                  <a:cubicBezTo>
                    <a:pt x="170" y="759"/>
                    <a:pt x="178" y="756"/>
                    <a:pt x="180" y="747"/>
                  </a:cubicBezTo>
                  <a:cubicBezTo>
                    <a:pt x="174" y="745"/>
                    <a:pt x="165" y="744"/>
                    <a:pt x="161" y="739"/>
                  </a:cubicBezTo>
                  <a:cubicBezTo>
                    <a:pt x="156" y="756"/>
                    <a:pt x="104" y="763"/>
                    <a:pt x="98" y="744"/>
                  </a:cubicBezTo>
                  <a:close/>
                  <a:moveTo>
                    <a:pt x="153" y="377"/>
                  </a:moveTo>
                  <a:lnTo>
                    <a:pt x="153" y="377"/>
                  </a:lnTo>
                  <a:cubicBezTo>
                    <a:pt x="148" y="380"/>
                    <a:pt x="142" y="382"/>
                    <a:pt x="136" y="383"/>
                  </a:cubicBezTo>
                  <a:cubicBezTo>
                    <a:pt x="136" y="393"/>
                    <a:pt x="143" y="398"/>
                    <a:pt x="146" y="406"/>
                  </a:cubicBezTo>
                  <a:cubicBezTo>
                    <a:pt x="170" y="398"/>
                    <a:pt x="186" y="419"/>
                    <a:pt x="203" y="427"/>
                  </a:cubicBezTo>
                  <a:cubicBezTo>
                    <a:pt x="208" y="422"/>
                    <a:pt x="217" y="422"/>
                    <a:pt x="225" y="420"/>
                  </a:cubicBezTo>
                  <a:cubicBezTo>
                    <a:pt x="223" y="411"/>
                    <a:pt x="219" y="405"/>
                    <a:pt x="213" y="400"/>
                  </a:cubicBezTo>
                  <a:cubicBezTo>
                    <a:pt x="212" y="404"/>
                    <a:pt x="210" y="407"/>
                    <a:pt x="205" y="407"/>
                  </a:cubicBezTo>
                  <a:cubicBezTo>
                    <a:pt x="184" y="400"/>
                    <a:pt x="167" y="390"/>
                    <a:pt x="153" y="377"/>
                  </a:cubicBezTo>
                  <a:close/>
                  <a:moveTo>
                    <a:pt x="123" y="412"/>
                  </a:moveTo>
                  <a:lnTo>
                    <a:pt x="123" y="412"/>
                  </a:lnTo>
                  <a:cubicBezTo>
                    <a:pt x="124" y="419"/>
                    <a:pt x="129" y="422"/>
                    <a:pt x="130" y="430"/>
                  </a:cubicBezTo>
                  <a:cubicBezTo>
                    <a:pt x="125" y="434"/>
                    <a:pt x="118" y="437"/>
                    <a:pt x="111" y="439"/>
                  </a:cubicBezTo>
                  <a:cubicBezTo>
                    <a:pt x="114" y="447"/>
                    <a:pt x="118" y="453"/>
                    <a:pt x="123" y="459"/>
                  </a:cubicBezTo>
                  <a:cubicBezTo>
                    <a:pt x="136" y="441"/>
                    <a:pt x="168" y="463"/>
                    <a:pt x="185" y="469"/>
                  </a:cubicBezTo>
                  <a:cubicBezTo>
                    <a:pt x="191" y="464"/>
                    <a:pt x="198" y="459"/>
                    <a:pt x="208" y="458"/>
                  </a:cubicBezTo>
                  <a:cubicBezTo>
                    <a:pt x="204" y="448"/>
                    <a:pt x="198" y="442"/>
                    <a:pt x="192" y="435"/>
                  </a:cubicBezTo>
                  <a:cubicBezTo>
                    <a:pt x="193" y="440"/>
                    <a:pt x="188" y="444"/>
                    <a:pt x="185" y="446"/>
                  </a:cubicBezTo>
                  <a:cubicBezTo>
                    <a:pt x="172" y="452"/>
                    <a:pt x="138" y="435"/>
                    <a:pt x="133" y="426"/>
                  </a:cubicBezTo>
                  <a:cubicBezTo>
                    <a:pt x="134" y="421"/>
                    <a:pt x="142" y="422"/>
                    <a:pt x="143" y="416"/>
                  </a:cubicBezTo>
                  <a:cubicBezTo>
                    <a:pt x="143" y="401"/>
                    <a:pt x="129" y="402"/>
                    <a:pt x="123" y="412"/>
                  </a:cubicBezTo>
                  <a:close/>
                  <a:moveTo>
                    <a:pt x="149" y="350"/>
                  </a:moveTo>
                  <a:lnTo>
                    <a:pt x="149" y="350"/>
                  </a:lnTo>
                  <a:cubicBezTo>
                    <a:pt x="139" y="339"/>
                    <a:pt x="154" y="330"/>
                    <a:pt x="156" y="318"/>
                  </a:cubicBezTo>
                  <a:cubicBezTo>
                    <a:pt x="153" y="318"/>
                    <a:pt x="155" y="313"/>
                    <a:pt x="151" y="314"/>
                  </a:cubicBezTo>
                  <a:cubicBezTo>
                    <a:pt x="149" y="325"/>
                    <a:pt x="140" y="329"/>
                    <a:pt x="137" y="340"/>
                  </a:cubicBezTo>
                  <a:cubicBezTo>
                    <a:pt x="142" y="345"/>
                    <a:pt x="145" y="351"/>
                    <a:pt x="149" y="358"/>
                  </a:cubicBezTo>
                  <a:cubicBezTo>
                    <a:pt x="178" y="364"/>
                    <a:pt x="199" y="378"/>
                    <a:pt x="219" y="393"/>
                  </a:cubicBezTo>
                  <a:cubicBezTo>
                    <a:pt x="227" y="390"/>
                    <a:pt x="233" y="386"/>
                    <a:pt x="243" y="387"/>
                  </a:cubicBezTo>
                  <a:cubicBezTo>
                    <a:pt x="241" y="379"/>
                    <a:pt x="237" y="373"/>
                    <a:pt x="232" y="367"/>
                  </a:cubicBezTo>
                  <a:cubicBezTo>
                    <a:pt x="206" y="376"/>
                    <a:pt x="184" y="350"/>
                    <a:pt x="163" y="340"/>
                  </a:cubicBezTo>
                  <a:cubicBezTo>
                    <a:pt x="158" y="343"/>
                    <a:pt x="155" y="348"/>
                    <a:pt x="149" y="350"/>
                  </a:cubicBezTo>
                  <a:close/>
                  <a:moveTo>
                    <a:pt x="231" y="291"/>
                  </a:moveTo>
                  <a:lnTo>
                    <a:pt x="231" y="291"/>
                  </a:lnTo>
                  <a:cubicBezTo>
                    <a:pt x="230" y="285"/>
                    <a:pt x="236" y="285"/>
                    <a:pt x="235" y="279"/>
                  </a:cubicBezTo>
                  <a:cubicBezTo>
                    <a:pt x="219" y="285"/>
                    <a:pt x="202" y="290"/>
                    <a:pt x="187" y="298"/>
                  </a:cubicBezTo>
                  <a:cubicBezTo>
                    <a:pt x="189" y="310"/>
                    <a:pt x="191" y="322"/>
                    <a:pt x="190" y="337"/>
                  </a:cubicBezTo>
                  <a:cubicBezTo>
                    <a:pt x="200" y="336"/>
                    <a:pt x="207" y="341"/>
                    <a:pt x="215" y="346"/>
                  </a:cubicBezTo>
                  <a:cubicBezTo>
                    <a:pt x="224" y="352"/>
                    <a:pt x="233" y="358"/>
                    <a:pt x="243" y="355"/>
                  </a:cubicBezTo>
                  <a:cubicBezTo>
                    <a:pt x="247" y="369"/>
                    <a:pt x="252" y="380"/>
                    <a:pt x="262" y="387"/>
                  </a:cubicBezTo>
                  <a:cubicBezTo>
                    <a:pt x="265" y="374"/>
                    <a:pt x="270" y="362"/>
                    <a:pt x="282" y="358"/>
                  </a:cubicBezTo>
                  <a:cubicBezTo>
                    <a:pt x="225" y="436"/>
                    <a:pt x="178" y="554"/>
                    <a:pt x="189" y="693"/>
                  </a:cubicBezTo>
                  <a:cubicBezTo>
                    <a:pt x="194" y="759"/>
                    <a:pt x="212" y="813"/>
                    <a:pt x="236" y="863"/>
                  </a:cubicBezTo>
                  <a:cubicBezTo>
                    <a:pt x="224" y="860"/>
                    <a:pt x="227" y="846"/>
                    <a:pt x="223" y="838"/>
                  </a:cubicBezTo>
                  <a:cubicBezTo>
                    <a:pt x="219" y="828"/>
                    <a:pt x="207" y="819"/>
                    <a:pt x="195" y="819"/>
                  </a:cubicBezTo>
                  <a:cubicBezTo>
                    <a:pt x="177" y="820"/>
                    <a:pt x="181" y="838"/>
                    <a:pt x="166" y="842"/>
                  </a:cubicBezTo>
                  <a:cubicBezTo>
                    <a:pt x="160" y="842"/>
                    <a:pt x="164" y="833"/>
                    <a:pt x="157" y="834"/>
                  </a:cubicBezTo>
                  <a:cubicBezTo>
                    <a:pt x="156" y="843"/>
                    <a:pt x="151" y="848"/>
                    <a:pt x="143" y="850"/>
                  </a:cubicBezTo>
                  <a:cubicBezTo>
                    <a:pt x="139" y="847"/>
                    <a:pt x="139" y="842"/>
                    <a:pt x="134" y="841"/>
                  </a:cubicBezTo>
                  <a:cubicBezTo>
                    <a:pt x="134" y="861"/>
                    <a:pt x="125" y="872"/>
                    <a:pt x="123" y="890"/>
                  </a:cubicBezTo>
                  <a:cubicBezTo>
                    <a:pt x="140" y="892"/>
                    <a:pt x="152" y="898"/>
                    <a:pt x="169" y="900"/>
                  </a:cubicBezTo>
                  <a:cubicBezTo>
                    <a:pt x="175" y="888"/>
                    <a:pt x="190" y="884"/>
                    <a:pt x="205" y="880"/>
                  </a:cubicBezTo>
                  <a:cubicBezTo>
                    <a:pt x="206" y="874"/>
                    <a:pt x="202" y="864"/>
                    <a:pt x="208" y="863"/>
                  </a:cubicBezTo>
                  <a:cubicBezTo>
                    <a:pt x="212" y="862"/>
                    <a:pt x="216" y="863"/>
                    <a:pt x="220" y="864"/>
                  </a:cubicBezTo>
                  <a:cubicBezTo>
                    <a:pt x="226" y="865"/>
                    <a:pt x="232" y="867"/>
                    <a:pt x="238" y="864"/>
                  </a:cubicBezTo>
                  <a:cubicBezTo>
                    <a:pt x="303" y="986"/>
                    <a:pt x="401" y="1075"/>
                    <a:pt x="550" y="1113"/>
                  </a:cubicBezTo>
                  <a:cubicBezTo>
                    <a:pt x="543" y="1104"/>
                    <a:pt x="531" y="1105"/>
                    <a:pt x="521" y="1102"/>
                  </a:cubicBezTo>
                  <a:cubicBezTo>
                    <a:pt x="412" y="1067"/>
                    <a:pt x="323" y="993"/>
                    <a:pt x="267" y="903"/>
                  </a:cubicBezTo>
                  <a:cubicBezTo>
                    <a:pt x="255" y="884"/>
                    <a:pt x="243" y="864"/>
                    <a:pt x="232" y="844"/>
                  </a:cubicBezTo>
                  <a:cubicBezTo>
                    <a:pt x="204" y="791"/>
                    <a:pt x="191" y="723"/>
                    <a:pt x="195" y="655"/>
                  </a:cubicBezTo>
                  <a:cubicBezTo>
                    <a:pt x="240" y="670"/>
                    <a:pt x="261" y="760"/>
                    <a:pt x="218" y="793"/>
                  </a:cubicBezTo>
                  <a:cubicBezTo>
                    <a:pt x="238" y="855"/>
                    <a:pt x="264" y="922"/>
                    <a:pt x="346" y="916"/>
                  </a:cubicBezTo>
                  <a:cubicBezTo>
                    <a:pt x="454" y="908"/>
                    <a:pt x="475" y="752"/>
                    <a:pt x="454" y="641"/>
                  </a:cubicBezTo>
                  <a:cubicBezTo>
                    <a:pt x="369" y="648"/>
                    <a:pt x="279" y="657"/>
                    <a:pt x="192" y="642"/>
                  </a:cubicBezTo>
                  <a:cubicBezTo>
                    <a:pt x="196" y="517"/>
                    <a:pt x="233" y="430"/>
                    <a:pt x="288" y="358"/>
                  </a:cubicBezTo>
                  <a:cubicBezTo>
                    <a:pt x="309" y="331"/>
                    <a:pt x="333" y="304"/>
                    <a:pt x="360" y="283"/>
                  </a:cubicBezTo>
                  <a:cubicBezTo>
                    <a:pt x="388" y="262"/>
                    <a:pt x="419" y="246"/>
                    <a:pt x="449" y="224"/>
                  </a:cubicBezTo>
                  <a:cubicBezTo>
                    <a:pt x="418" y="235"/>
                    <a:pt x="387" y="259"/>
                    <a:pt x="360" y="279"/>
                  </a:cubicBezTo>
                  <a:cubicBezTo>
                    <a:pt x="332" y="300"/>
                    <a:pt x="310" y="327"/>
                    <a:pt x="287" y="352"/>
                  </a:cubicBezTo>
                  <a:cubicBezTo>
                    <a:pt x="277" y="340"/>
                    <a:pt x="288" y="315"/>
                    <a:pt x="271" y="311"/>
                  </a:cubicBezTo>
                  <a:cubicBezTo>
                    <a:pt x="268" y="309"/>
                    <a:pt x="265" y="310"/>
                    <a:pt x="262" y="311"/>
                  </a:cubicBezTo>
                  <a:cubicBezTo>
                    <a:pt x="259" y="312"/>
                    <a:pt x="255" y="313"/>
                    <a:pt x="252" y="309"/>
                  </a:cubicBezTo>
                  <a:cubicBezTo>
                    <a:pt x="250" y="302"/>
                    <a:pt x="257" y="303"/>
                    <a:pt x="256" y="296"/>
                  </a:cubicBezTo>
                  <a:cubicBezTo>
                    <a:pt x="246" y="298"/>
                    <a:pt x="235" y="298"/>
                    <a:pt x="231" y="291"/>
                  </a:cubicBezTo>
                  <a:close/>
                  <a:moveTo>
                    <a:pt x="208" y="652"/>
                  </a:moveTo>
                  <a:lnTo>
                    <a:pt x="208" y="652"/>
                  </a:lnTo>
                  <a:cubicBezTo>
                    <a:pt x="287" y="663"/>
                    <a:pt x="368" y="655"/>
                    <a:pt x="448" y="651"/>
                  </a:cubicBezTo>
                  <a:cubicBezTo>
                    <a:pt x="454" y="697"/>
                    <a:pt x="455" y="743"/>
                    <a:pt x="451" y="789"/>
                  </a:cubicBezTo>
                  <a:cubicBezTo>
                    <a:pt x="442" y="782"/>
                    <a:pt x="448" y="764"/>
                    <a:pt x="448" y="754"/>
                  </a:cubicBezTo>
                  <a:cubicBezTo>
                    <a:pt x="448" y="753"/>
                    <a:pt x="446" y="753"/>
                    <a:pt x="446" y="752"/>
                  </a:cubicBezTo>
                  <a:cubicBezTo>
                    <a:pt x="438" y="751"/>
                    <a:pt x="434" y="754"/>
                    <a:pt x="429" y="757"/>
                  </a:cubicBezTo>
                  <a:cubicBezTo>
                    <a:pt x="425" y="761"/>
                    <a:pt x="420" y="764"/>
                    <a:pt x="412" y="763"/>
                  </a:cubicBezTo>
                  <a:cubicBezTo>
                    <a:pt x="406" y="759"/>
                    <a:pt x="408" y="746"/>
                    <a:pt x="403" y="740"/>
                  </a:cubicBezTo>
                  <a:cubicBezTo>
                    <a:pt x="397" y="739"/>
                    <a:pt x="394" y="741"/>
                    <a:pt x="390" y="743"/>
                  </a:cubicBezTo>
                  <a:cubicBezTo>
                    <a:pt x="391" y="749"/>
                    <a:pt x="398" y="747"/>
                    <a:pt x="399" y="753"/>
                  </a:cubicBezTo>
                  <a:cubicBezTo>
                    <a:pt x="399" y="757"/>
                    <a:pt x="396" y="760"/>
                    <a:pt x="395" y="763"/>
                  </a:cubicBezTo>
                  <a:cubicBezTo>
                    <a:pt x="387" y="763"/>
                    <a:pt x="381" y="761"/>
                    <a:pt x="375" y="758"/>
                  </a:cubicBezTo>
                  <a:cubicBezTo>
                    <a:pt x="368" y="755"/>
                    <a:pt x="361" y="752"/>
                    <a:pt x="351" y="754"/>
                  </a:cubicBezTo>
                  <a:cubicBezTo>
                    <a:pt x="348" y="767"/>
                    <a:pt x="353" y="782"/>
                    <a:pt x="351" y="798"/>
                  </a:cubicBezTo>
                  <a:cubicBezTo>
                    <a:pt x="357" y="791"/>
                    <a:pt x="353" y="774"/>
                    <a:pt x="356" y="765"/>
                  </a:cubicBezTo>
                  <a:cubicBezTo>
                    <a:pt x="359" y="772"/>
                    <a:pt x="359" y="782"/>
                    <a:pt x="360" y="792"/>
                  </a:cubicBezTo>
                  <a:cubicBezTo>
                    <a:pt x="367" y="786"/>
                    <a:pt x="361" y="776"/>
                    <a:pt x="364" y="766"/>
                  </a:cubicBezTo>
                  <a:cubicBezTo>
                    <a:pt x="368" y="770"/>
                    <a:pt x="369" y="778"/>
                    <a:pt x="369" y="786"/>
                  </a:cubicBezTo>
                  <a:cubicBezTo>
                    <a:pt x="373" y="784"/>
                    <a:pt x="373" y="777"/>
                    <a:pt x="373" y="770"/>
                  </a:cubicBezTo>
                  <a:cubicBezTo>
                    <a:pt x="377" y="772"/>
                    <a:pt x="377" y="778"/>
                    <a:pt x="377" y="783"/>
                  </a:cubicBezTo>
                  <a:cubicBezTo>
                    <a:pt x="381" y="781"/>
                    <a:pt x="382" y="776"/>
                    <a:pt x="382" y="770"/>
                  </a:cubicBezTo>
                  <a:cubicBezTo>
                    <a:pt x="385" y="771"/>
                    <a:pt x="385" y="776"/>
                    <a:pt x="386" y="779"/>
                  </a:cubicBezTo>
                  <a:cubicBezTo>
                    <a:pt x="388" y="778"/>
                    <a:pt x="391" y="776"/>
                    <a:pt x="390" y="772"/>
                  </a:cubicBezTo>
                  <a:cubicBezTo>
                    <a:pt x="395" y="774"/>
                    <a:pt x="395" y="781"/>
                    <a:pt x="395" y="788"/>
                  </a:cubicBezTo>
                  <a:cubicBezTo>
                    <a:pt x="387" y="789"/>
                    <a:pt x="384" y="794"/>
                    <a:pt x="377" y="796"/>
                  </a:cubicBezTo>
                  <a:cubicBezTo>
                    <a:pt x="374" y="800"/>
                    <a:pt x="381" y="800"/>
                    <a:pt x="377" y="803"/>
                  </a:cubicBezTo>
                  <a:cubicBezTo>
                    <a:pt x="372" y="806"/>
                    <a:pt x="365" y="808"/>
                    <a:pt x="363" y="815"/>
                  </a:cubicBezTo>
                  <a:cubicBezTo>
                    <a:pt x="366" y="817"/>
                    <a:pt x="369" y="813"/>
                    <a:pt x="372" y="810"/>
                  </a:cubicBezTo>
                  <a:cubicBezTo>
                    <a:pt x="376" y="806"/>
                    <a:pt x="379" y="802"/>
                    <a:pt x="385" y="806"/>
                  </a:cubicBezTo>
                  <a:cubicBezTo>
                    <a:pt x="390" y="803"/>
                    <a:pt x="389" y="795"/>
                    <a:pt x="397" y="795"/>
                  </a:cubicBezTo>
                  <a:cubicBezTo>
                    <a:pt x="396" y="807"/>
                    <a:pt x="391" y="817"/>
                    <a:pt x="382" y="822"/>
                  </a:cubicBezTo>
                  <a:cubicBezTo>
                    <a:pt x="391" y="827"/>
                    <a:pt x="394" y="813"/>
                    <a:pt x="402" y="812"/>
                  </a:cubicBezTo>
                  <a:cubicBezTo>
                    <a:pt x="409" y="814"/>
                    <a:pt x="406" y="826"/>
                    <a:pt x="418" y="824"/>
                  </a:cubicBezTo>
                  <a:cubicBezTo>
                    <a:pt x="415" y="818"/>
                    <a:pt x="402" y="810"/>
                    <a:pt x="403" y="795"/>
                  </a:cubicBezTo>
                  <a:cubicBezTo>
                    <a:pt x="411" y="800"/>
                    <a:pt x="420" y="804"/>
                    <a:pt x="428" y="809"/>
                  </a:cubicBezTo>
                  <a:cubicBezTo>
                    <a:pt x="428" y="812"/>
                    <a:pt x="425" y="811"/>
                    <a:pt x="425" y="814"/>
                  </a:cubicBezTo>
                  <a:cubicBezTo>
                    <a:pt x="428" y="815"/>
                    <a:pt x="432" y="816"/>
                    <a:pt x="432" y="821"/>
                  </a:cubicBezTo>
                  <a:cubicBezTo>
                    <a:pt x="434" y="819"/>
                    <a:pt x="433" y="814"/>
                    <a:pt x="439" y="816"/>
                  </a:cubicBezTo>
                  <a:cubicBezTo>
                    <a:pt x="439" y="813"/>
                    <a:pt x="436" y="811"/>
                    <a:pt x="439" y="808"/>
                  </a:cubicBezTo>
                  <a:cubicBezTo>
                    <a:pt x="420" y="809"/>
                    <a:pt x="420" y="790"/>
                    <a:pt x="405" y="786"/>
                  </a:cubicBezTo>
                  <a:cubicBezTo>
                    <a:pt x="404" y="780"/>
                    <a:pt x="405" y="776"/>
                    <a:pt x="408" y="773"/>
                  </a:cubicBezTo>
                  <a:cubicBezTo>
                    <a:pt x="410" y="774"/>
                    <a:pt x="411" y="777"/>
                    <a:pt x="412" y="780"/>
                  </a:cubicBezTo>
                  <a:cubicBezTo>
                    <a:pt x="415" y="779"/>
                    <a:pt x="414" y="774"/>
                    <a:pt x="416" y="772"/>
                  </a:cubicBezTo>
                  <a:cubicBezTo>
                    <a:pt x="420" y="774"/>
                    <a:pt x="417" y="781"/>
                    <a:pt x="422" y="782"/>
                  </a:cubicBezTo>
                  <a:cubicBezTo>
                    <a:pt x="426" y="780"/>
                    <a:pt x="421" y="771"/>
                    <a:pt x="425" y="769"/>
                  </a:cubicBezTo>
                  <a:cubicBezTo>
                    <a:pt x="429" y="772"/>
                    <a:pt x="427" y="781"/>
                    <a:pt x="429" y="786"/>
                  </a:cubicBezTo>
                  <a:cubicBezTo>
                    <a:pt x="433" y="784"/>
                    <a:pt x="431" y="768"/>
                    <a:pt x="433" y="769"/>
                  </a:cubicBezTo>
                  <a:cubicBezTo>
                    <a:pt x="434" y="776"/>
                    <a:pt x="434" y="783"/>
                    <a:pt x="436" y="789"/>
                  </a:cubicBezTo>
                  <a:cubicBezTo>
                    <a:pt x="441" y="783"/>
                    <a:pt x="437" y="768"/>
                    <a:pt x="441" y="760"/>
                  </a:cubicBezTo>
                  <a:cubicBezTo>
                    <a:pt x="445" y="770"/>
                    <a:pt x="439" y="795"/>
                    <a:pt x="448" y="795"/>
                  </a:cubicBezTo>
                  <a:cubicBezTo>
                    <a:pt x="440" y="840"/>
                    <a:pt x="417" y="870"/>
                    <a:pt x="387" y="893"/>
                  </a:cubicBezTo>
                  <a:cubicBezTo>
                    <a:pt x="383" y="891"/>
                    <a:pt x="377" y="890"/>
                    <a:pt x="380" y="884"/>
                  </a:cubicBezTo>
                  <a:cubicBezTo>
                    <a:pt x="374" y="885"/>
                    <a:pt x="373" y="886"/>
                    <a:pt x="367" y="884"/>
                  </a:cubicBezTo>
                  <a:cubicBezTo>
                    <a:pt x="365" y="873"/>
                    <a:pt x="346" y="876"/>
                    <a:pt x="351" y="861"/>
                  </a:cubicBezTo>
                  <a:cubicBezTo>
                    <a:pt x="356" y="866"/>
                    <a:pt x="359" y="860"/>
                    <a:pt x="357" y="854"/>
                  </a:cubicBezTo>
                  <a:cubicBezTo>
                    <a:pt x="360" y="854"/>
                    <a:pt x="360" y="856"/>
                    <a:pt x="360" y="859"/>
                  </a:cubicBezTo>
                  <a:cubicBezTo>
                    <a:pt x="360" y="862"/>
                    <a:pt x="360" y="864"/>
                    <a:pt x="363" y="864"/>
                  </a:cubicBezTo>
                  <a:cubicBezTo>
                    <a:pt x="366" y="863"/>
                    <a:pt x="363" y="854"/>
                    <a:pt x="366" y="852"/>
                  </a:cubicBezTo>
                  <a:cubicBezTo>
                    <a:pt x="372" y="853"/>
                    <a:pt x="365" y="867"/>
                    <a:pt x="372" y="867"/>
                  </a:cubicBezTo>
                  <a:cubicBezTo>
                    <a:pt x="375" y="865"/>
                    <a:pt x="371" y="855"/>
                    <a:pt x="374" y="852"/>
                  </a:cubicBezTo>
                  <a:cubicBezTo>
                    <a:pt x="380" y="854"/>
                    <a:pt x="375" y="866"/>
                    <a:pt x="379" y="870"/>
                  </a:cubicBezTo>
                  <a:cubicBezTo>
                    <a:pt x="386" y="868"/>
                    <a:pt x="377" y="850"/>
                    <a:pt x="386" y="850"/>
                  </a:cubicBezTo>
                  <a:cubicBezTo>
                    <a:pt x="387" y="858"/>
                    <a:pt x="384" y="870"/>
                    <a:pt x="389" y="874"/>
                  </a:cubicBezTo>
                  <a:cubicBezTo>
                    <a:pt x="393" y="868"/>
                    <a:pt x="388" y="852"/>
                    <a:pt x="392" y="845"/>
                  </a:cubicBezTo>
                  <a:cubicBezTo>
                    <a:pt x="395" y="856"/>
                    <a:pt x="390" y="871"/>
                    <a:pt x="397" y="880"/>
                  </a:cubicBezTo>
                  <a:cubicBezTo>
                    <a:pt x="396" y="868"/>
                    <a:pt x="403" y="848"/>
                    <a:pt x="395" y="837"/>
                  </a:cubicBezTo>
                  <a:cubicBezTo>
                    <a:pt x="386" y="836"/>
                    <a:pt x="381" y="839"/>
                    <a:pt x="375" y="841"/>
                  </a:cubicBezTo>
                  <a:cubicBezTo>
                    <a:pt x="369" y="844"/>
                    <a:pt x="363" y="847"/>
                    <a:pt x="351" y="845"/>
                  </a:cubicBezTo>
                  <a:cubicBezTo>
                    <a:pt x="347" y="834"/>
                    <a:pt x="352" y="816"/>
                    <a:pt x="334" y="825"/>
                  </a:cubicBezTo>
                  <a:cubicBezTo>
                    <a:pt x="336" y="831"/>
                    <a:pt x="342" y="831"/>
                    <a:pt x="340" y="841"/>
                  </a:cubicBezTo>
                  <a:cubicBezTo>
                    <a:pt x="330" y="846"/>
                    <a:pt x="319" y="843"/>
                    <a:pt x="310" y="840"/>
                  </a:cubicBezTo>
                  <a:cubicBezTo>
                    <a:pt x="300" y="836"/>
                    <a:pt x="290" y="833"/>
                    <a:pt x="282" y="838"/>
                  </a:cubicBezTo>
                  <a:cubicBezTo>
                    <a:pt x="282" y="851"/>
                    <a:pt x="285" y="862"/>
                    <a:pt x="284" y="876"/>
                  </a:cubicBezTo>
                  <a:cubicBezTo>
                    <a:pt x="291" y="871"/>
                    <a:pt x="289" y="857"/>
                    <a:pt x="290" y="847"/>
                  </a:cubicBezTo>
                  <a:cubicBezTo>
                    <a:pt x="295" y="851"/>
                    <a:pt x="294" y="862"/>
                    <a:pt x="295" y="871"/>
                  </a:cubicBezTo>
                  <a:cubicBezTo>
                    <a:pt x="303" y="869"/>
                    <a:pt x="299" y="855"/>
                    <a:pt x="300" y="847"/>
                  </a:cubicBezTo>
                  <a:cubicBezTo>
                    <a:pt x="303" y="852"/>
                    <a:pt x="303" y="862"/>
                    <a:pt x="305" y="868"/>
                  </a:cubicBezTo>
                  <a:cubicBezTo>
                    <a:pt x="310" y="866"/>
                    <a:pt x="308" y="857"/>
                    <a:pt x="310" y="851"/>
                  </a:cubicBezTo>
                  <a:cubicBezTo>
                    <a:pt x="315" y="850"/>
                    <a:pt x="312" y="858"/>
                    <a:pt x="313" y="861"/>
                  </a:cubicBezTo>
                  <a:cubicBezTo>
                    <a:pt x="319" y="861"/>
                    <a:pt x="315" y="851"/>
                    <a:pt x="321" y="851"/>
                  </a:cubicBezTo>
                  <a:cubicBezTo>
                    <a:pt x="320" y="856"/>
                    <a:pt x="323" y="858"/>
                    <a:pt x="323" y="863"/>
                  </a:cubicBezTo>
                  <a:cubicBezTo>
                    <a:pt x="328" y="863"/>
                    <a:pt x="326" y="856"/>
                    <a:pt x="328" y="854"/>
                  </a:cubicBezTo>
                  <a:cubicBezTo>
                    <a:pt x="331" y="856"/>
                    <a:pt x="330" y="863"/>
                    <a:pt x="334" y="864"/>
                  </a:cubicBezTo>
                  <a:cubicBezTo>
                    <a:pt x="325" y="872"/>
                    <a:pt x="316" y="888"/>
                    <a:pt x="303" y="887"/>
                  </a:cubicBezTo>
                  <a:cubicBezTo>
                    <a:pt x="306" y="893"/>
                    <a:pt x="300" y="891"/>
                    <a:pt x="300" y="897"/>
                  </a:cubicBezTo>
                  <a:cubicBezTo>
                    <a:pt x="300" y="898"/>
                    <a:pt x="301" y="898"/>
                    <a:pt x="302" y="898"/>
                  </a:cubicBezTo>
                  <a:cubicBezTo>
                    <a:pt x="304" y="897"/>
                    <a:pt x="307" y="897"/>
                    <a:pt x="305" y="901"/>
                  </a:cubicBezTo>
                  <a:cubicBezTo>
                    <a:pt x="311" y="901"/>
                    <a:pt x="308" y="892"/>
                    <a:pt x="317" y="894"/>
                  </a:cubicBezTo>
                  <a:cubicBezTo>
                    <a:pt x="310" y="884"/>
                    <a:pt x="333" y="884"/>
                    <a:pt x="337" y="876"/>
                  </a:cubicBezTo>
                  <a:cubicBezTo>
                    <a:pt x="338" y="888"/>
                    <a:pt x="332" y="894"/>
                    <a:pt x="327" y="900"/>
                  </a:cubicBezTo>
                  <a:cubicBezTo>
                    <a:pt x="335" y="903"/>
                    <a:pt x="337" y="889"/>
                    <a:pt x="344" y="887"/>
                  </a:cubicBezTo>
                  <a:cubicBezTo>
                    <a:pt x="347" y="895"/>
                    <a:pt x="349" y="903"/>
                    <a:pt x="360" y="903"/>
                  </a:cubicBezTo>
                  <a:cubicBezTo>
                    <a:pt x="355" y="897"/>
                    <a:pt x="348" y="892"/>
                    <a:pt x="349" y="880"/>
                  </a:cubicBezTo>
                  <a:cubicBezTo>
                    <a:pt x="362" y="883"/>
                    <a:pt x="368" y="896"/>
                    <a:pt x="383" y="893"/>
                  </a:cubicBezTo>
                  <a:cubicBezTo>
                    <a:pt x="370" y="908"/>
                    <a:pt x="337" y="912"/>
                    <a:pt x="315" y="907"/>
                  </a:cubicBezTo>
                  <a:cubicBezTo>
                    <a:pt x="262" y="896"/>
                    <a:pt x="238" y="845"/>
                    <a:pt x="223" y="798"/>
                  </a:cubicBezTo>
                  <a:cubicBezTo>
                    <a:pt x="228" y="790"/>
                    <a:pt x="237" y="787"/>
                    <a:pt x="241" y="778"/>
                  </a:cubicBezTo>
                  <a:cubicBezTo>
                    <a:pt x="244" y="783"/>
                    <a:pt x="244" y="792"/>
                    <a:pt x="243" y="801"/>
                  </a:cubicBezTo>
                  <a:cubicBezTo>
                    <a:pt x="249" y="798"/>
                    <a:pt x="254" y="774"/>
                    <a:pt x="245" y="772"/>
                  </a:cubicBezTo>
                  <a:cubicBezTo>
                    <a:pt x="247" y="768"/>
                    <a:pt x="246" y="762"/>
                    <a:pt x="251" y="762"/>
                  </a:cubicBezTo>
                  <a:cubicBezTo>
                    <a:pt x="253" y="771"/>
                    <a:pt x="252" y="784"/>
                    <a:pt x="254" y="793"/>
                  </a:cubicBezTo>
                  <a:cubicBezTo>
                    <a:pt x="262" y="790"/>
                    <a:pt x="255" y="772"/>
                    <a:pt x="259" y="765"/>
                  </a:cubicBezTo>
                  <a:cubicBezTo>
                    <a:pt x="265" y="768"/>
                    <a:pt x="261" y="781"/>
                    <a:pt x="262" y="789"/>
                  </a:cubicBezTo>
                  <a:cubicBezTo>
                    <a:pt x="271" y="789"/>
                    <a:pt x="263" y="772"/>
                    <a:pt x="269" y="769"/>
                  </a:cubicBezTo>
                  <a:cubicBezTo>
                    <a:pt x="274" y="772"/>
                    <a:pt x="267" y="785"/>
                    <a:pt x="274" y="786"/>
                  </a:cubicBezTo>
                  <a:cubicBezTo>
                    <a:pt x="277" y="781"/>
                    <a:pt x="274" y="777"/>
                    <a:pt x="277" y="772"/>
                  </a:cubicBezTo>
                  <a:cubicBezTo>
                    <a:pt x="283" y="771"/>
                    <a:pt x="277" y="781"/>
                    <a:pt x="281" y="782"/>
                  </a:cubicBezTo>
                  <a:cubicBezTo>
                    <a:pt x="284" y="780"/>
                    <a:pt x="282" y="772"/>
                    <a:pt x="288" y="773"/>
                  </a:cubicBezTo>
                  <a:cubicBezTo>
                    <a:pt x="290" y="779"/>
                    <a:pt x="290" y="783"/>
                    <a:pt x="288" y="789"/>
                  </a:cubicBezTo>
                  <a:cubicBezTo>
                    <a:pt x="273" y="792"/>
                    <a:pt x="270" y="813"/>
                    <a:pt x="251" y="806"/>
                  </a:cubicBezTo>
                  <a:cubicBezTo>
                    <a:pt x="248" y="807"/>
                    <a:pt x="250" y="814"/>
                    <a:pt x="245" y="812"/>
                  </a:cubicBezTo>
                  <a:cubicBezTo>
                    <a:pt x="246" y="816"/>
                    <a:pt x="254" y="813"/>
                    <a:pt x="252" y="819"/>
                  </a:cubicBezTo>
                  <a:cubicBezTo>
                    <a:pt x="255" y="817"/>
                    <a:pt x="260" y="810"/>
                    <a:pt x="267" y="815"/>
                  </a:cubicBezTo>
                  <a:cubicBezTo>
                    <a:pt x="267" y="810"/>
                    <a:pt x="264" y="811"/>
                    <a:pt x="267" y="808"/>
                  </a:cubicBezTo>
                  <a:cubicBezTo>
                    <a:pt x="274" y="806"/>
                    <a:pt x="282" y="803"/>
                    <a:pt x="288" y="799"/>
                  </a:cubicBezTo>
                  <a:cubicBezTo>
                    <a:pt x="290" y="809"/>
                    <a:pt x="284" y="810"/>
                    <a:pt x="282" y="816"/>
                  </a:cubicBezTo>
                  <a:cubicBezTo>
                    <a:pt x="288" y="815"/>
                    <a:pt x="289" y="808"/>
                    <a:pt x="294" y="806"/>
                  </a:cubicBezTo>
                  <a:cubicBezTo>
                    <a:pt x="302" y="808"/>
                    <a:pt x="301" y="819"/>
                    <a:pt x="310" y="819"/>
                  </a:cubicBezTo>
                  <a:cubicBezTo>
                    <a:pt x="307" y="810"/>
                    <a:pt x="297" y="809"/>
                    <a:pt x="300" y="795"/>
                  </a:cubicBezTo>
                  <a:cubicBezTo>
                    <a:pt x="304" y="799"/>
                    <a:pt x="307" y="804"/>
                    <a:pt x="314" y="805"/>
                  </a:cubicBezTo>
                  <a:cubicBezTo>
                    <a:pt x="321" y="797"/>
                    <a:pt x="306" y="792"/>
                    <a:pt x="301" y="788"/>
                  </a:cubicBezTo>
                  <a:cubicBezTo>
                    <a:pt x="300" y="782"/>
                    <a:pt x="302" y="779"/>
                    <a:pt x="304" y="776"/>
                  </a:cubicBezTo>
                  <a:cubicBezTo>
                    <a:pt x="306" y="777"/>
                    <a:pt x="306" y="781"/>
                    <a:pt x="307" y="783"/>
                  </a:cubicBezTo>
                  <a:cubicBezTo>
                    <a:pt x="310" y="784"/>
                    <a:pt x="310" y="781"/>
                    <a:pt x="310" y="778"/>
                  </a:cubicBezTo>
                  <a:cubicBezTo>
                    <a:pt x="309" y="775"/>
                    <a:pt x="309" y="773"/>
                    <a:pt x="313" y="773"/>
                  </a:cubicBezTo>
                  <a:cubicBezTo>
                    <a:pt x="314" y="777"/>
                    <a:pt x="313" y="782"/>
                    <a:pt x="315" y="785"/>
                  </a:cubicBezTo>
                  <a:cubicBezTo>
                    <a:pt x="318" y="782"/>
                    <a:pt x="317" y="776"/>
                    <a:pt x="318" y="772"/>
                  </a:cubicBezTo>
                  <a:cubicBezTo>
                    <a:pt x="322" y="775"/>
                    <a:pt x="320" y="785"/>
                    <a:pt x="323" y="789"/>
                  </a:cubicBezTo>
                  <a:cubicBezTo>
                    <a:pt x="327" y="787"/>
                    <a:pt x="325" y="777"/>
                    <a:pt x="326" y="770"/>
                  </a:cubicBezTo>
                  <a:cubicBezTo>
                    <a:pt x="332" y="774"/>
                    <a:pt x="327" y="788"/>
                    <a:pt x="331" y="793"/>
                  </a:cubicBezTo>
                  <a:cubicBezTo>
                    <a:pt x="337" y="792"/>
                    <a:pt x="333" y="756"/>
                    <a:pt x="336" y="775"/>
                  </a:cubicBezTo>
                  <a:cubicBezTo>
                    <a:pt x="338" y="779"/>
                    <a:pt x="337" y="786"/>
                    <a:pt x="337" y="792"/>
                  </a:cubicBezTo>
                  <a:cubicBezTo>
                    <a:pt x="338" y="794"/>
                    <a:pt x="338" y="797"/>
                    <a:pt x="341" y="798"/>
                  </a:cubicBezTo>
                  <a:cubicBezTo>
                    <a:pt x="343" y="783"/>
                    <a:pt x="345" y="764"/>
                    <a:pt x="338" y="752"/>
                  </a:cubicBezTo>
                  <a:cubicBezTo>
                    <a:pt x="326" y="754"/>
                    <a:pt x="317" y="765"/>
                    <a:pt x="303" y="760"/>
                  </a:cubicBezTo>
                  <a:cubicBezTo>
                    <a:pt x="304" y="747"/>
                    <a:pt x="295" y="735"/>
                    <a:pt x="285" y="746"/>
                  </a:cubicBezTo>
                  <a:cubicBezTo>
                    <a:pt x="287" y="750"/>
                    <a:pt x="292" y="749"/>
                    <a:pt x="294" y="753"/>
                  </a:cubicBezTo>
                  <a:cubicBezTo>
                    <a:pt x="290" y="768"/>
                    <a:pt x="280" y="763"/>
                    <a:pt x="270" y="757"/>
                  </a:cubicBezTo>
                  <a:cubicBezTo>
                    <a:pt x="263" y="753"/>
                    <a:pt x="255" y="749"/>
                    <a:pt x="251" y="754"/>
                  </a:cubicBezTo>
                  <a:cubicBezTo>
                    <a:pt x="256" y="706"/>
                    <a:pt x="232" y="676"/>
                    <a:pt x="208" y="652"/>
                  </a:cubicBezTo>
                  <a:close/>
                  <a:moveTo>
                    <a:pt x="192" y="855"/>
                  </a:moveTo>
                  <a:lnTo>
                    <a:pt x="192" y="855"/>
                  </a:lnTo>
                  <a:cubicBezTo>
                    <a:pt x="192" y="861"/>
                    <a:pt x="188" y="862"/>
                    <a:pt x="189" y="868"/>
                  </a:cubicBezTo>
                  <a:cubicBezTo>
                    <a:pt x="171" y="874"/>
                    <a:pt x="160" y="887"/>
                    <a:pt x="138" y="888"/>
                  </a:cubicBezTo>
                  <a:cubicBezTo>
                    <a:pt x="138" y="861"/>
                    <a:pt x="170" y="852"/>
                    <a:pt x="192" y="855"/>
                  </a:cubicBezTo>
                  <a:close/>
                  <a:moveTo>
                    <a:pt x="220" y="860"/>
                  </a:moveTo>
                  <a:lnTo>
                    <a:pt x="220" y="860"/>
                  </a:lnTo>
                  <a:cubicBezTo>
                    <a:pt x="207" y="861"/>
                    <a:pt x="200" y="855"/>
                    <a:pt x="190" y="852"/>
                  </a:cubicBezTo>
                  <a:cubicBezTo>
                    <a:pt x="192" y="816"/>
                    <a:pt x="222" y="824"/>
                    <a:pt x="220" y="860"/>
                  </a:cubicBezTo>
                  <a:close/>
                  <a:moveTo>
                    <a:pt x="248" y="334"/>
                  </a:moveTo>
                  <a:lnTo>
                    <a:pt x="248" y="334"/>
                  </a:lnTo>
                  <a:cubicBezTo>
                    <a:pt x="260" y="324"/>
                    <a:pt x="279" y="328"/>
                    <a:pt x="278" y="341"/>
                  </a:cubicBezTo>
                  <a:cubicBezTo>
                    <a:pt x="277" y="351"/>
                    <a:pt x="254" y="357"/>
                    <a:pt x="256" y="371"/>
                  </a:cubicBezTo>
                  <a:cubicBezTo>
                    <a:pt x="246" y="364"/>
                    <a:pt x="247" y="349"/>
                    <a:pt x="248" y="334"/>
                  </a:cubicBezTo>
                  <a:close/>
                  <a:moveTo>
                    <a:pt x="245" y="328"/>
                  </a:moveTo>
                  <a:lnTo>
                    <a:pt x="245" y="328"/>
                  </a:lnTo>
                  <a:cubicBezTo>
                    <a:pt x="229" y="348"/>
                    <a:pt x="210" y="319"/>
                    <a:pt x="196" y="314"/>
                  </a:cubicBezTo>
                  <a:cubicBezTo>
                    <a:pt x="213" y="295"/>
                    <a:pt x="235" y="315"/>
                    <a:pt x="245" y="328"/>
                  </a:cubicBezTo>
                  <a:close/>
                  <a:moveTo>
                    <a:pt x="300" y="682"/>
                  </a:moveTo>
                  <a:lnTo>
                    <a:pt x="300" y="682"/>
                  </a:lnTo>
                  <a:cubicBezTo>
                    <a:pt x="296" y="674"/>
                    <a:pt x="300" y="667"/>
                    <a:pt x="294" y="661"/>
                  </a:cubicBezTo>
                  <a:cubicBezTo>
                    <a:pt x="288" y="661"/>
                    <a:pt x="286" y="665"/>
                    <a:pt x="282" y="668"/>
                  </a:cubicBezTo>
                  <a:cubicBezTo>
                    <a:pt x="287" y="670"/>
                    <a:pt x="290" y="672"/>
                    <a:pt x="290" y="678"/>
                  </a:cubicBezTo>
                  <a:cubicBezTo>
                    <a:pt x="289" y="680"/>
                    <a:pt x="288" y="681"/>
                    <a:pt x="287" y="682"/>
                  </a:cubicBezTo>
                  <a:cubicBezTo>
                    <a:pt x="265" y="686"/>
                    <a:pt x="257" y="662"/>
                    <a:pt x="241" y="674"/>
                  </a:cubicBezTo>
                  <a:cubicBezTo>
                    <a:pt x="242" y="680"/>
                    <a:pt x="238" y="690"/>
                    <a:pt x="243" y="691"/>
                  </a:cubicBezTo>
                  <a:cubicBezTo>
                    <a:pt x="246" y="690"/>
                    <a:pt x="243" y="684"/>
                    <a:pt x="246" y="684"/>
                  </a:cubicBezTo>
                  <a:cubicBezTo>
                    <a:pt x="254" y="687"/>
                    <a:pt x="244" y="708"/>
                    <a:pt x="252" y="711"/>
                  </a:cubicBezTo>
                  <a:cubicBezTo>
                    <a:pt x="256" y="705"/>
                    <a:pt x="250" y="690"/>
                    <a:pt x="256" y="687"/>
                  </a:cubicBezTo>
                  <a:cubicBezTo>
                    <a:pt x="259" y="693"/>
                    <a:pt x="259" y="700"/>
                    <a:pt x="259" y="708"/>
                  </a:cubicBezTo>
                  <a:cubicBezTo>
                    <a:pt x="265" y="706"/>
                    <a:pt x="263" y="695"/>
                    <a:pt x="267" y="690"/>
                  </a:cubicBezTo>
                  <a:cubicBezTo>
                    <a:pt x="273" y="690"/>
                    <a:pt x="266" y="705"/>
                    <a:pt x="272" y="706"/>
                  </a:cubicBezTo>
                  <a:cubicBezTo>
                    <a:pt x="275" y="702"/>
                    <a:pt x="272" y="693"/>
                    <a:pt x="277" y="693"/>
                  </a:cubicBezTo>
                  <a:cubicBezTo>
                    <a:pt x="279" y="695"/>
                    <a:pt x="277" y="701"/>
                    <a:pt x="281" y="703"/>
                  </a:cubicBezTo>
                  <a:cubicBezTo>
                    <a:pt x="282" y="701"/>
                    <a:pt x="281" y="697"/>
                    <a:pt x="285" y="698"/>
                  </a:cubicBezTo>
                  <a:cubicBezTo>
                    <a:pt x="285" y="702"/>
                    <a:pt x="288" y="701"/>
                    <a:pt x="287" y="706"/>
                  </a:cubicBezTo>
                  <a:cubicBezTo>
                    <a:pt x="274" y="710"/>
                    <a:pt x="271" y="729"/>
                    <a:pt x="254" y="724"/>
                  </a:cubicBezTo>
                  <a:cubicBezTo>
                    <a:pt x="255" y="728"/>
                    <a:pt x="255" y="729"/>
                    <a:pt x="254" y="733"/>
                  </a:cubicBezTo>
                  <a:cubicBezTo>
                    <a:pt x="270" y="737"/>
                    <a:pt x="273" y="719"/>
                    <a:pt x="287" y="716"/>
                  </a:cubicBezTo>
                  <a:cubicBezTo>
                    <a:pt x="291" y="728"/>
                    <a:pt x="277" y="731"/>
                    <a:pt x="279" y="737"/>
                  </a:cubicBezTo>
                  <a:cubicBezTo>
                    <a:pt x="284" y="734"/>
                    <a:pt x="286" y="729"/>
                    <a:pt x="292" y="729"/>
                  </a:cubicBezTo>
                  <a:cubicBezTo>
                    <a:pt x="296" y="731"/>
                    <a:pt x="301" y="740"/>
                    <a:pt x="307" y="736"/>
                  </a:cubicBezTo>
                  <a:cubicBezTo>
                    <a:pt x="301" y="733"/>
                    <a:pt x="297" y="727"/>
                    <a:pt x="295" y="720"/>
                  </a:cubicBezTo>
                  <a:cubicBezTo>
                    <a:pt x="297" y="720"/>
                    <a:pt x="298" y="718"/>
                    <a:pt x="300" y="717"/>
                  </a:cubicBezTo>
                  <a:cubicBezTo>
                    <a:pt x="304" y="725"/>
                    <a:pt x="316" y="725"/>
                    <a:pt x="321" y="731"/>
                  </a:cubicBezTo>
                  <a:cubicBezTo>
                    <a:pt x="321" y="734"/>
                    <a:pt x="317" y="733"/>
                    <a:pt x="318" y="737"/>
                  </a:cubicBezTo>
                  <a:cubicBezTo>
                    <a:pt x="323" y="736"/>
                    <a:pt x="325" y="732"/>
                    <a:pt x="327" y="739"/>
                  </a:cubicBezTo>
                  <a:cubicBezTo>
                    <a:pt x="331" y="737"/>
                    <a:pt x="337" y="737"/>
                    <a:pt x="336" y="730"/>
                  </a:cubicBezTo>
                  <a:cubicBezTo>
                    <a:pt x="324" y="731"/>
                    <a:pt x="312" y="726"/>
                    <a:pt x="314" y="717"/>
                  </a:cubicBezTo>
                  <a:cubicBezTo>
                    <a:pt x="309" y="713"/>
                    <a:pt x="300" y="713"/>
                    <a:pt x="298" y="706"/>
                  </a:cubicBezTo>
                  <a:cubicBezTo>
                    <a:pt x="298" y="703"/>
                    <a:pt x="299" y="701"/>
                    <a:pt x="301" y="700"/>
                  </a:cubicBezTo>
                  <a:cubicBezTo>
                    <a:pt x="301" y="703"/>
                    <a:pt x="303" y="704"/>
                    <a:pt x="305" y="706"/>
                  </a:cubicBezTo>
                  <a:cubicBezTo>
                    <a:pt x="306" y="701"/>
                    <a:pt x="303" y="692"/>
                    <a:pt x="308" y="691"/>
                  </a:cubicBezTo>
                  <a:cubicBezTo>
                    <a:pt x="310" y="696"/>
                    <a:pt x="308" y="705"/>
                    <a:pt x="314" y="706"/>
                  </a:cubicBezTo>
                  <a:cubicBezTo>
                    <a:pt x="315" y="700"/>
                    <a:pt x="312" y="690"/>
                    <a:pt x="315" y="687"/>
                  </a:cubicBezTo>
                  <a:cubicBezTo>
                    <a:pt x="322" y="690"/>
                    <a:pt x="315" y="707"/>
                    <a:pt x="323" y="708"/>
                  </a:cubicBezTo>
                  <a:cubicBezTo>
                    <a:pt x="324" y="701"/>
                    <a:pt x="320" y="687"/>
                    <a:pt x="326" y="684"/>
                  </a:cubicBezTo>
                  <a:cubicBezTo>
                    <a:pt x="329" y="692"/>
                    <a:pt x="325" y="708"/>
                    <a:pt x="331" y="713"/>
                  </a:cubicBezTo>
                  <a:cubicBezTo>
                    <a:pt x="336" y="705"/>
                    <a:pt x="326" y="685"/>
                    <a:pt x="334" y="678"/>
                  </a:cubicBezTo>
                  <a:cubicBezTo>
                    <a:pt x="339" y="689"/>
                    <a:pt x="331" y="712"/>
                    <a:pt x="341" y="717"/>
                  </a:cubicBezTo>
                  <a:cubicBezTo>
                    <a:pt x="338" y="703"/>
                    <a:pt x="342" y="683"/>
                    <a:pt x="338" y="669"/>
                  </a:cubicBezTo>
                  <a:cubicBezTo>
                    <a:pt x="322" y="665"/>
                    <a:pt x="314" y="680"/>
                    <a:pt x="300" y="682"/>
                  </a:cubicBezTo>
                  <a:close/>
                  <a:moveTo>
                    <a:pt x="330" y="812"/>
                  </a:moveTo>
                  <a:lnTo>
                    <a:pt x="330" y="812"/>
                  </a:lnTo>
                  <a:cubicBezTo>
                    <a:pt x="323" y="814"/>
                    <a:pt x="321" y="809"/>
                    <a:pt x="317" y="808"/>
                  </a:cubicBezTo>
                  <a:cubicBezTo>
                    <a:pt x="319" y="812"/>
                    <a:pt x="315" y="811"/>
                    <a:pt x="314" y="814"/>
                  </a:cubicBezTo>
                  <a:cubicBezTo>
                    <a:pt x="321" y="813"/>
                    <a:pt x="322" y="819"/>
                    <a:pt x="326" y="821"/>
                  </a:cubicBezTo>
                  <a:cubicBezTo>
                    <a:pt x="323" y="814"/>
                    <a:pt x="332" y="819"/>
                    <a:pt x="330" y="812"/>
                  </a:cubicBezTo>
                  <a:close/>
                  <a:moveTo>
                    <a:pt x="350" y="669"/>
                  </a:moveTo>
                  <a:lnTo>
                    <a:pt x="350" y="669"/>
                  </a:lnTo>
                  <a:cubicBezTo>
                    <a:pt x="345" y="681"/>
                    <a:pt x="345" y="709"/>
                    <a:pt x="353" y="717"/>
                  </a:cubicBezTo>
                  <a:cubicBezTo>
                    <a:pt x="354" y="705"/>
                    <a:pt x="351" y="688"/>
                    <a:pt x="354" y="678"/>
                  </a:cubicBezTo>
                  <a:cubicBezTo>
                    <a:pt x="359" y="687"/>
                    <a:pt x="356" y="703"/>
                    <a:pt x="361" y="711"/>
                  </a:cubicBezTo>
                  <a:cubicBezTo>
                    <a:pt x="363" y="702"/>
                    <a:pt x="358" y="687"/>
                    <a:pt x="364" y="682"/>
                  </a:cubicBezTo>
                  <a:cubicBezTo>
                    <a:pt x="369" y="687"/>
                    <a:pt x="365" y="701"/>
                    <a:pt x="370" y="706"/>
                  </a:cubicBezTo>
                  <a:cubicBezTo>
                    <a:pt x="373" y="701"/>
                    <a:pt x="371" y="691"/>
                    <a:pt x="374" y="687"/>
                  </a:cubicBezTo>
                  <a:cubicBezTo>
                    <a:pt x="380" y="688"/>
                    <a:pt x="375" y="700"/>
                    <a:pt x="380" y="703"/>
                  </a:cubicBezTo>
                  <a:cubicBezTo>
                    <a:pt x="382" y="699"/>
                    <a:pt x="380" y="690"/>
                    <a:pt x="385" y="688"/>
                  </a:cubicBezTo>
                  <a:cubicBezTo>
                    <a:pt x="386" y="699"/>
                    <a:pt x="396" y="695"/>
                    <a:pt x="395" y="710"/>
                  </a:cubicBezTo>
                  <a:cubicBezTo>
                    <a:pt x="387" y="712"/>
                    <a:pt x="377" y="713"/>
                    <a:pt x="374" y="720"/>
                  </a:cubicBezTo>
                  <a:cubicBezTo>
                    <a:pt x="376" y="720"/>
                    <a:pt x="376" y="722"/>
                    <a:pt x="376" y="724"/>
                  </a:cubicBezTo>
                  <a:cubicBezTo>
                    <a:pt x="384" y="726"/>
                    <a:pt x="383" y="719"/>
                    <a:pt x="390" y="720"/>
                  </a:cubicBezTo>
                  <a:cubicBezTo>
                    <a:pt x="392" y="730"/>
                    <a:pt x="383" y="728"/>
                    <a:pt x="382" y="736"/>
                  </a:cubicBezTo>
                  <a:cubicBezTo>
                    <a:pt x="392" y="736"/>
                    <a:pt x="391" y="726"/>
                    <a:pt x="397" y="723"/>
                  </a:cubicBezTo>
                  <a:cubicBezTo>
                    <a:pt x="401" y="729"/>
                    <a:pt x="406" y="736"/>
                    <a:pt x="415" y="737"/>
                  </a:cubicBezTo>
                  <a:cubicBezTo>
                    <a:pt x="411" y="732"/>
                    <a:pt x="401" y="726"/>
                    <a:pt x="405" y="718"/>
                  </a:cubicBezTo>
                  <a:cubicBezTo>
                    <a:pt x="417" y="726"/>
                    <a:pt x="428" y="729"/>
                    <a:pt x="438" y="740"/>
                  </a:cubicBezTo>
                  <a:cubicBezTo>
                    <a:pt x="436" y="730"/>
                    <a:pt x="446" y="741"/>
                    <a:pt x="446" y="737"/>
                  </a:cubicBezTo>
                  <a:cubicBezTo>
                    <a:pt x="443" y="735"/>
                    <a:pt x="442" y="734"/>
                    <a:pt x="444" y="730"/>
                  </a:cubicBezTo>
                  <a:cubicBezTo>
                    <a:pt x="423" y="730"/>
                    <a:pt x="417" y="715"/>
                    <a:pt x="403" y="707"/>
                  </a:cubicBezTo>
                  <a:cubicBezTo>
                    <a:pt x="405" y="703"/>
                    <a:pt x="405" y="697"/>
                    <a:pt x="409" y="695"/>
                  </a:cubicBezTo>
                  <a:cubicBezTo>
                    <a:pt x="408" y="699"/>
                    <a:pt x="410" y="701"/>
                    <a:pt x="413" y="700"/>
                  </a:cubicBezTo>
                  <a:cubicBezTo>
                    <a:pt x="414" y="694"/>
                    <a:pt x="411" y="685"/>
                    <a:pt x="418" y="685"/>
                  </a:cubicBezTo>
                  <a:cubicBezTo>
                    <a:pt x="418" y="693"/>
                    <a:pt x="416" y="702"/>
                    <a:pt x="422" y="704"/>
                  </a:cubicBezTo>
                  <a:cubicBezTo>
                    <a:pt x="423" y="693"/>
                    <a:pt x="421" y="688"/>
                    <a:pt x="426" y="682"/>
                  </a:cubicBezTo>
                  <a:cubicBezTo>
                    <a:pt x="429" y="689"/>
                    <a:pt x="427" y="702"/>
                    <a:pt x="432" y="707"/>
                  </a:cubicBezTo>
                  <a:cubicBezTo>
                    <a:pt x="432" y="695"/>
                    <a:pt x="431" y="682"/>
                    <a:pt x="436" y="675"/>
                  </a:cubicBezTo>
                  <a:cubicBezTo>
                    <a:pt x="440" y="685"/>
                    <a:pt x="434" y="704"/>
                    <a:pt x="441" y="711"/>
                  </a:cubicBezTo>
                  <a:cubicBezTo>
                    <a:pt x="441" y="698"/>
                    <a:pt x="439" y="681"/>
                    <a:pt x="445" y="672"/>
                  </a:cubicBezTo>
                  <a:cubicBezTo>
                    <a:pt x="447" y="687"/>
                    <a:pt x="443" y="706"/>
                    <a:pt x="451" y="716"/>
                  </a:cubicBezTo>
                  <a:cubicBezTo>
                    <a:pt x="448" y="697"/>
                    <a:pt x="452" y="678"/>
                    <a:pt x="445" y="662"/>
                  </a:cubicBezTo>
                  <a:cubicBezTo>
                    <a:pt x="428" y="661"/>
                    <a:pt x="421" y="684"/>
                    <a:pt x="405" y="675"/>
                  </a:cubicBezTo>
                  <a:cubicBezTo>
                    <a:pt x="404" y="668"/>
                    <a:pt x="404" y="662"/>
                    <a:pt x="400" y="658"/>
                  </a:cubicBezTo>
                  <a:cubicBezTo>
                    <a:pt x="394" y="656"/>
                    <a:pt x="393" y="658"/>
                    <a:pt x="389" y="661"/>
                  </a:cubicBezTo>
                  <a:cubicBezTo>
                    <a:pt x="389" y="667"/>
                    <a:pt x="398" y="664"/>
                    <a:pt x="396" y="672"/>
                  </a:cubicBezTo>
                  <a:cubicBezTo>
                    <a:pt x="384" y="689"/>
                    <a:pt x="369" y="667"/>
                    <a:pt x="350" y="669"/>
                  </a:cubicBezTo>
                  <a:close/>
                  <a:moveTo>
                    <a:pt x="351" y="739"/>
                  </a:moveTo>
                  <a:lnTo>
                    <a:pt x="351" y="739"/>
                  </a:lnTo>
                  <a:cubicBezTo>
                    <a:pt x="359" y="734"/>
                    <a:pt x="358" y="740"/>
                    <a:pt x="369" y="736"/>
                  </a:cubicBezTo>
                  <a:cubicBezTo>
                    <a:pt x="367" y="731"/>
                    <a:pt x="368" y="730"/>
                    <a:pt x="370" y="727"/>
                  </a:cubicBezTo>
                  <a:cubicBezTo>
                    <a:pt x="365" y="731"/>
                    <a:pt x="357" y="728"/>
                    <a:pt x="353" y="730"/>
                  </a:cubicBezTo>
                  <a:cubicBezTo>
                    <a:pt x="358" y="733"/>
                    <a:pt x="346" y="736"/>
                    <a:pt x="351" y="739"/>
                  </a:cubicBezTo>
                  <a:close/>
                  <a:moveTo>
                    <a:pt x="330" y="187"/>
                  </a:moveTo>
                  <a:lnTo>
                    <a:pt x="330" y="187"/>
                  </a:lnTo>
                  <a:cubicBezTo>
                    <a:pt x="337" y="206"/>
                    <a:pt x="360" y="216"/>
                    <a:pt x="354" y="243"/>
                  </a:cubicBezTo>
                  <a:cubicBezTo>
                    <a:pt x="351" y="246"/>
                    <a:pt x="347" y="241"/>
                    <a:pt x="341" y="242"/>
                  </a:cubicBezTo>
                  <a:cubicBezTo>
                    <a:pt x="332" y="224"/>
                    <a:pt x="316" y="214"/>
                    <a:pt x="310" y="194"/>
                  </a:cubicBezTo>
                  <a:cubicBezTo>
                    <a:pt x="301" y="194"/>
                    <a:pt x="297" y="190"/>
                    <a:pt x="288" y="190"/>
                  </a:cubicBezTo>
                  <a:cubicBezTo>
                    <a:pt x="286" y="196"/>
                    <a:pt x="287" y="206"/>
                    <a:pt x="287" y="214"/>
                  </a:cubicBezTo>
                  <a:cubicBezTo>
                    <a:pt x="292" y="215"/>
                    <a:pt x="292" y="212"/>
                    <a:pt x="297" y="213"/>
                  </a:cubicBezTo>
                  <a:cubicBezTo>
                    <a:pt x="309" y="228"/>
                    <a:pt x="325" y="238"/>
                    <a:pt x="331" y="259"/>
                  </a:cubicBezTo>
                  <a:cubicBezTo>
                    <a:pt x="342" y="258"/>
                    <a:pt x="349" y="261"/>
                    <a:pt x="360" y="260"/>
                  </a:cubicBezTo>
                  <a:cubicBezTo>
                    <a:pt x="361" y="253"/>
                    <a:pt x="358" y="242"/>
                    <a:pt x="361" y="237"/>
                  </a:cubicBezTo>
                  <a:cubicBezTo>
                    <a:pt x="370" y="238"/>
                    <a:pt x="375" y="242"/>
                    <a:pt x="385" y="242"/>
                  </a:cubicBezTo>
                  <a:cubicBezTo>
                    <a:pt x="387" y="237"/>
                    <a:pt x="383" y="229"/>
                    <a:pt x="385" y="221"/>
                  </a:cubicBezTo>
                  <a:cubicBezTo>
                    <a:pt x="381" y="218"/>
                    <a:pt x="380" y="224"/>
                    <a:pt x="374" y="223"/>
                  </a:cubicBezTo>
                  <a:cubicBezTo>
                    <a:pt x="361" y="207"/>
                    <a:pt x="350" y="189"/>
                    <a:pt x="341" y="168"/>
                  </a:cubicBezTo>
                  <a:cubicBezTo>
                    <a:pt x="325" y="158"/>
                    <a:pt x="321" y="170"/>
                    <a:pt x="321" y="188"/>
                  </a:cubicBezTo>
                  <a:cubicBezTo>
                    <a:pt x="326" y="189"/>
                    <a:pt x="325" y="186"/>
                    <a:pt x="330" y="187"/>
                  </a:cubicBezTo>
                  <a:close/>
                  <a:moveTo>
                    <a:pt x="1038" y="1089"/>
                  </a:moveTo>
                  <a:lnTo>
                    <a:pt x="1038" y="1089"/>
                  </a:lnTo>
                  <a:cubicBezTo>
                    <a:pt x="1044" y="1087"/>
                    <a:pt x="1053" y="1087"/>
                    <a:pt x="1061" y="1087"/>
                  </a:cubicBezTo>
                  <a:cubicBezTo>
                    <a:pt x="1060" y="1081"/>
                    <a:pt x="1059" y="1074"/>
                    <a:pt x="1057" y="1070"/>
                  </a:cubicBezTo>
                  <a:cubicBezTo>
                    <a:pt x="1032" y="1065"/>
                    <a:pt x="1024" y="1043"/>
                    <a:pt x="1013" y="1024"/>
                  </a:cubicBezTo>
                  <a:lnTo>
                    <a:pt x="987" y="1024"/>
                  </a:lnTo>
                  <a:cubicBezTo>
                    <a:pt x="988" y="1032"/>
                    <a:pt x="992" y="1037"/>
                    <a:pt x="992" y="1046"/>
                  </a:cubicBezTo>
                  <a:cubicBezTo>
                    <a:pt x="1018" y="1043"/>
                    <a:pt x="1026" y="1072"/>
                    <a:pt x="1038" y="1089"/>
                  </a:cubicBezTo>
                  <a:close/>
                  <a:moveTo>
                    <a:pt x="1065" y="1118"/>
                  </a:moveTo>
                  <a:lnTo>
                    <a:pt x="1065" y="1118"/>
                  </a:lnTo>
                  <a:cubicBezTo>
                    <a:pt x="1065" y="1111"/>
                    <a:pt x="1066" y="1105"/>
                    <a:pt x="1064" y="1100"/>
                  </a:cubicBezTo>
                  <a:cubicBezTo>
                    <a:pt x="1058" y="1099"/>
                    <a:pt x="1058" y="1103"/>
                    <a:pt x="1052" y="1102"/>
                  </a:cubicBezTo>
                  <a:cubicBezTo>
                    <a:pt x="1053" y="1107"/>
                    <a:pt x="1053" y="1113"/>
                    <a:pt x="1055" y="1118"/>
                  </a:cubicBezTo>
                  <a:lnTo>
                    <a:pt x="1065" y="1118"/>
                  </a:lnTo>
                  <a:lnTo>
                    <a:pt x="1065" y="1118"/>
                  </a:lnTo>
                  <a:close/>
                  <a:moveTo>
                    <a:pt x="1127" y="1021"/>
                  </a:moveTo>
                  <a:lnTo>
                    <a:pt x="1127" y="1021"/>
                  </a:lnTo>
                  <a:cubicBezTo>
                    <a:pt x="1137" y="998"/>
                    <a:pt x="1128" y="959"/>
                    <a:pt x="1100" y="971"/>
                  </a:cubicBezTo>
                  <a:lnTo>
                    <a:pt x="1100" y="956"/>
                  </a:lnTo>
                  <a:cubicBezTo>
                    <a:pt x="1085" y="954"/>
                    <a:pt x="1081" y="938"/>
                    <a:pt x="1062" y="945"/>
                  </a:cubicBezTo>
                  <a:cubicBezTo>
                    <a:pt x="1064" y="954"/>
                    <a:pt x="1063" y="957"/>
                    <a:pt x="1064" y="966"/>
                  </a:cubicBezTo>
                  <a:cubicBezTo>
                    <a:pt x="1059" y="971"/>
                    <a:pt x="1050" y="972"/>
                    <a:pt x="1042" y="969"/>
                  </a:cubicBezTo>
                  <a:cubicBezTo>
                    <a:pt x="1040" y="972"/>
                    <a:pt x="1044" y="980"/>
                    <a:pt x="1045" y="985"/>
                  </a:cubicBezTo>
                  <a:cubicBezTo>
                    <a:pt x="1069" y="985"/>
                    <a:pt x="1080" y="1008"/>
                    <a:pt x="1097" y="1020"/>
                  </a:cubicBezTo>
                  <a:cubicBezTo>
                    <a:pt x="1108" y="1019"/>
                    <a:pt x="1118" y="1020"/>
                    <a:pt x="1127" y="1021"/>
                  </a:cubicBezTo>
                  <a:close/>
                  <a:moveTo>
                    <a:pt x="1095" y="997"/>
                  </a:moveTo>
                  <a:lnTo>
                    <a:pt x="1095" y="997"/>
                  </a:lnTo>
                  <a:cubicBezTo>
                    <a:pt x="1084" y="988"/>
                    <a:pt x="1058" y="977"/>
                    <a:pt x="1069" y="959"/>
                  </a:cubicBezTo>
                  <a:cubicBezTo>
                    <a:pt x="1091" y="960"/>
                    <a:pt x="1099" y="980"/>
                    <a:pt x="1095" y="997"/>
                  </a:cubicBezTo>
                  <a:close/>
                  <a:moveTo>
                    <a:pt x="1128" y="1002"/>
                  </a:moveTo>
                  <a:lnTo>
                    <a:pt x="1128" y="1002"/>
                  </a:lnTo>
                  <a:cubicBezTo>
                    <a:pt x="1122" y="1007"/>
                    <a:pt x="1108" y="1005"/>
                    <a:pt x="1101" y="1005"/>
                  </a:cubicBezTo>
                  <a:cubicBezTo>
                    <a:pt x="1088" y="973"/>
                    <a:pt x="1133" y="973"/>
                    <a:pt x="1128" y="1002"/>
                  </a:cubicBezTo>
                  <a:close/>
                  <a:moveTo>
                    <a:pt x="1167" y="932"/>
                  </a:moveTo>
                  <a:lnTo>
                    <a:pt x="1167" y="932"/>
                  </a:lnTo>
                  <a:cubicBezTo>
                    <a:pt x="1173" y="929"/>
                    <a:pt x="1179" y="927"/>
                    <a:pt x="1185" y="925"/>
                  </a:cubicBezTo>
                  <a:cubicBezTo>
                    <a:pt x="1184" y="917"/>
                    <a:pt x="1177" y="915"/>
                    <a:pt x="1177" y="907"/>
                  </a:cubicBezTo>
                  <a:cubicBezTo>
                    <a:pt x="1173" y="907"/>
                    <a:pt x="1172" y="911"/>
                    <a:pt x="1166" y="910"/>
                  </a:cubicBezTo>
                  <a:cubicBezTo>
                    <a:pt x="1147" y="903"/>
                    <a:pt x="1131" y="892"/>
                    <a:pt x="1117" y="880"/>
                  </a:cubicBezTo>
                  <a:cubicBezTo>
                    <a:pt x="1110" y="881"/>
                    <a:pt x="1106" y="885"/>
                    <a:pt x="1100" y="886"/>
                  </a:cubicBezTo>
                  <a:cubicBezTo>
                    <a:pt x="1099" y="893"/>
                    <a:pt x="1105" y="894"/>
                    <a:pt x="1104" y="901"/>
                  </a:cubicBezTo>
                  <a:cubicBezTo>
                    <a:pt x="1132" y="900"/>
                    <a:pt x="1147" y="921"/>
                    <a:pt x="1167" y="932"/>
                  </a:cubicBezTo>
                  <a:close/>
                  <a:moveTo>
                    <a:pt x="1190" y="959"/>
                  </a:moveTo>
                  <a:lnTo>
                    <a:pt x="1190" y="959"/>
                  </a:lnTo>
                  <a:cubicBezTo>
                    <a:pt x="1194" y="959"/>
                    <a:pt x="1196" y="957"/>
                    <a:pt x="1199" y="956"/>
                  </a:cubicBezTo>
                  <a:cubicBezTo>
                    <a:pt x="1194" y="950"/>
                    <a:pt x="1194" y="932"/>
                    <a:pt x="1183" y="940"/>
                  </a:cubicBezTo>
                  <a:cubicBezTo>
                    <a:pt x="1184" y="949"/>
                    <a:pt x="1189" y="952"/>
                    <a:pt x="1190" y="959"/>
                  </a:cubicBezTo>
                  <a:close/>
                  <a:moveTo>
                    <a:pt x="1199" y="854"/>
                  </a:moveTo>
                  <a:lnTo>
                    <a:pt x="1199" y="854"/>
                  </a:lnTo>
                  <a:cubicBezTo>
                    <a:pt x="1197" y="860"/>
                    <a:pt x="1188" y="859"/>
                    <a:pt x="1186" y="865"/>
                  </a:cubicBezTo>
                  <a:cubicBezTo>
                    <a:pt x="1189" y="868"/>
                    <a:pt x="1192" y="871"/>
                    <a:pt x="1193" y="876"/>
                  </a:cubicBezTo>
                  <a:cubicBezTo>
                    <a:pt x="1199" y="874"/>
                    <a:pt x="1203" y="871"/>
                    <a:pt x="1211" y="871"/>
                  </a:cubicBezTo>
                  <a:cubicBezTo>
                    <a:pt x="1209" y="864"/>
                    <a:pt x="1203" y="861"/>
                    <a:pt x="1202" y="854"/>
                  </a:cubicBezTo>
                  <a:cubicBezTo>
                    <a:pt x="1207" y="851"/>
                    <a:pt x="1213" y="850"/>
                    <a:pt x="1219" y="848"/>
                  </a:cubicBezTo>
                  <a:cubicBezTo>
                    <a:pt x="1218" y="841"/>
                    <a:pt x="1215" y="835"/>
                    <a:pt x="1209" y="832"/>
                  </a:cubicBezTo>
                  <a:cubicBezTo>
                    <a:pt x="1205" y="833"/>
                    <a:pt x="1205" y="837"/>
                    <a:pt x="1199" y="837"/>
                  </a:cubicBezTo>
                  <a:cubicBezTo>
                    <a:pt x="1182" y="828"/>
                    <a:pt x="1161" y="822"/>
                    <a:pt x="1146" y="811"/>
                  </a:cubicBezTo>
                  <a:cubicBezTo>
                    <a:pt x="1141" y="815"/>
                    <a:pt x="1136" y="819"/>
                    <a:pt x="1128" y="821"/>
                  </a:cubicBezTo>
                  <a:cubicBezTo>
                    <a:pt x="1129" y="828"/>
                    <a:pt x="1135" y="830"/>
                    <a:pt x="1137" y="837"/>
                  </a:cubicBezTo>
                  <a:cubicBezTo>
                    <a:pt x="1160" y="825"/>
                    <a:pt x="1184" y="844"/>
                    <a:pt x="1199" y="854"/>
                  </a:cubicBezTo>
                  <a:close/>
                  <a:moveTo>
                    <a:pt x="1202" y="824"/>
                  </a:moveTo>
                  <a:lnTo>
                    <a:pt x="1202" y="824"/>
                  </a:lnTo>
                  <a:cubicBezTo>
                    <a:pt x="1214" y="820"/>
                    <a:pt x="1226" y="816"/>
                    <a:pt x="1234" y="808"/>
                  </a:cubicBezTo>
                  <a:cubicBezTo>
                    <a:pt x="1225" y="801"/>
                    <a:pt x="1218" y="793"/>
                    <a:pt x="1215" y="782"/>
                  </a:cubicBezTo>
                  <a:cubicBezTo>
                    <a:pt x="1191" y="782"/>
                    <a:pt x="1176" y="774"/>
                    <a:pt x="1157" y="769"/>
                  </a:cubicBezTo>
                  <a:cubicBezTo>
                    <a:pt x="1153" y="776"/>
                    <a:pt x="1143" y="776"/>
                    <a:pt x="1140" y="785"/>
                  </a:cubicBezTo>
                  <a:cubicBezTo>
                    <a:pt x="1144" y="789"/>
                    <a:pt x="1146" y="794"/>
                    <a:pt x="1152" y="796"/>
                  </a:cubicBezTo>
                  <a:cubicBezTo>
                    <a:pt x="1167" y="777"/>
                    <a:pt x="1200" y="798"/>
                    <a:pt x="1219" y="801"/>
                  </a:cubicBezTo>
                  <a:cubicBezTo>
                    <a:pt x="1217" y="809"/>
                    <a:pt x="1208" y="809"/>
                    <a:pt x="1202" y="812"/>
                  </a:cubicBezTo>
                  <a:cubicBezTo>
                    <a:pt x="1194" y="804"/>
                    <a:pt x="1182" y="788"/>
                    <a:pt x="1167" y="799"/>
                  </a:cubicBezTo>
                  <a:cubicBezTo>
                    <a:pt x="1167" y="804"/>
                    <a:pt x="1166" y="809"/>
                    <a:pt x="1172" y="808"/>
                  </a:cubicBezTo>
                  <a:cubicBezTo>
                    <a:pt x="1176" y="806"/>
                    <a:pt x="1168" y="800"/>
                    <a:pt x="1175" y="799"/>
                  </a:cubicBezTo>
                  <a:cubicBezTo>
                    <a:pt x="1192" y="799"/>
                    <a:pt x="1198" y="810"/>
                    <a:pt x="1202" y="824"/>
                  </a:cubicBezTo>
                  <a:close/>
                  <a:moveTo>
                    <a:pt x="1252" y="685"/>
                  </a:moveTo>
                  <a:lnTo>
                    <a:pt x="1252" y="685"/>
                  </a:lnTo>
                  <a:cubicBezTo>
                    <a:pt x="1244" y="684"/>
                    <a:pt x="1243" y="673"/>
                    <a:pt x="1235" y="674"/>
                  </a:cubicBezTo>
                  <a:cubicBezTo>
                    <a:pt x="1232" y="674"/>
                    <a:pt x="1228" y="680"/>
                    <a:pt x="1223" y="681"/>
                  </a:cubicBezTo>
                  <a:cubicBezTo>
                    <a:pt x="1207" y="684"/>
                    <a:pt x="1187" y="681"/>
                    <a:pt x="1172" y="678"/>
                  </a:cubicBezTo>
                  <a:cubicBezTo>
                    <a:pt x="1168" y="683"/>
                    <a:pt x="1160" y="683"/>
                    <a:pt x="1159" y="690"/>
                  </a:cubicBezTo>
                  <a:cubicBezTo>
                    <a:pt x="1163" y="695"/>
                    <a:pt x="1168" y="699"/>
                    <a:pt x="1175" y="703"/>
                  </a:cubicBezTo>
                  <a:cubicBezTo>
                    <a:pt x="1194" y="684"/>
                    <a:pt x="1241" y="710"/>
                    <a:pt x="1252" y="685"/>
                  </a:cubicBezTo>
                  <a:close/>
                  <a:moveTo>
                    <a:pt x="1208" y="497"/>
                  </a:moveTo>
                  <a:lnTo>
                    <a:pt x="1208" y="497"/>
                  </a:lnTo>
                  <a:cubicBezTo>
                    <a:pt x="1205" y="503"/>
                    <a:pt x="1205" y="508"/>
                    <a:pt x="1209" y="512"/>
                  </a:cubicBezTo>
                  <a:lnTo>
                    <a:pt x="1219" y="512"/>
                  </a:lnTo>
                  <a:cubicBezTo>
                    <a:pt x="1223" y="504"/>
                    <a:pt x="1220" y="494"/>
                    <a:pt x="1208" y="497"/>
                  </a:cubicBezTo>
                  <a:close/>
                  <a:moveTo>
                    <a:pt x="1169" y="520"/>
                  </a:moveTo>
                  <a:lnTo>
                    <a:pt x="1169" y="520"/>
                  </a:lnTo>
                  <a:cubicBezTo>
                    <a:pt x="1173" y="524"/>
                    <a:pt x="1179" y="524"/>
                    <a:pt x="1185" y="521"/>
                  </a:cubicBezTo>
                  <a:cubicBezTo>
                    <a:pt x="1185" y="519"/>
                    <a:pt x="1184" y="517"/>
                    <a:pt x="1186" y="517"/>
                  </a:cubicBezTo>
                  <a:cubicBezTo>
                    <a:pt x="1187" y="505"/>
                    <a:pt x="1164" y="505"/>
                    <a:pt x="1169" y="520"/>
                  </a:cubicBezTo>
                  <a:close/>
                  <a:moveTo>
                    <a:pt x="1128" y="276"/>
                  </a:moveTo>
                  <a:lnTo>
                    <a:pt x="1128" y="276"/>
                  </a:lnTo>
                  <a:cubicBezTo>
                    <a:pt x="1110" y="298"/>
                    <a:pt x="1082" y="311"/>
                    <a:pt x="1059" y="329"/>
                  </a:cubicBezTo>
                  <a:cubicBezTo>
                    <a:pt x="1061" y="338"/>
                    <a:pt x="1056" y="344"/>
                    <a:pt x="1059" y="351"/>
                  </a:cubicBezTo>
                  <a:cubicBezTo>
                    <a:pt x="1067" y="351"/>
                    <a:pt x="1073" y="351"/>
                    <a:pt x="1078" y="352"/>
                  </a:cubicBezTo>
                  <a:lnTo>
                    <a:pt x="1078" y="340"/>
                  </a:lnTo>
                  <a:cubicBezTo>
                    <a:pt x="1098" y="314"/>
                    <a:pt x="1133" y="305"/>
                    <a:pt x="1153" y="280"/>
                  </a:cubicBezTo>
                  <a:cubicBezTo>
                    <a:pt x="1144" y="280"/>
                    <a:pt x="1135" y="279"/>
                    <a:pt x="1128" y="276"/>
                  </a:cubicBezTo>
                  <a:close/>
                  <a:moveTo>
                    <a:pt x="1035" y="301"/>
                  </a:moveTo>
                  <a:lnTo>
                    <a:pt x="1035" y="301"/>
                  </a:lnTo>
                  <a:cubicBezTo>
                    <a:pt x="1032" y="306"/>
                    <a:pt x="1038" y="318"/>
                    <a:pt x="1035" y="324"/>
                  </a:cubicBezTo>
                  <a:cubicBezTo>
                    <a:pt x="1043" y="323"/>
                    <a:pt x="1050" y="322"/>
                    <a:pt x="1057" y="319"/>
                  </a:cubicBezTo>
                  <a:cubicBezTo>
                    <a:pt x="1058" y="314"/>
                    <a:pt x="1054" y="313"/>
                    <a:pt x="1055" y="308"/>
                  </a:cubicBezTo>
                  <a:cubicBezTo>
                    <a:pt x="1074" y="283"/>
                    <a:pt x="1102" y="267"/>
                    <a:pt x="1124" y="244"/>
                  </a:cubicBezTo>
                  <a:cubicBezTo>
                    <a:pt x="1114" y="245"/>
                    <a:pt x="1106" y="244"/>
                    <a:pt x="1098" y="242"/>
                  </a:cubicBezTo>
                  <a:cubicBezTo>
                    <a:pt x="1080" y="264"/>
                    <a:pt x="1057" y="282"/>
                    <a:pt x="1035" y="301"/>
                  </a:cubicBezTo>
                  <a:close/>
                  <a:moveTo>
                    <a:pt x="1008" y="272"/>
                  </a:moveTo>
                  <a:lnTo>
                    <a:pt x="1008" y="272"/>
                  </a:lnTo>
                  <a:lnTo>
                    <a:pt x="1008" y="293"/>
                  </a:lnTo>
                  <a:cubicBezTo>
                    <a:pt x="1014" y="294"/>
                    <a:pt x="1019" y="296"/>
                    <a:pt x="1025" y="293"/>
                  </a:cubicBezTo>
                  <a:cubicBezTo>
                    <a:pt x="1031" y="269"/>
                    <a:pt x="1050" y="258"/>
                    <a:pt x="1068" y="246"/>
                  </a:cubicBezTo>
                  <a:cubicBezTo>
                    <a:pt x="1068" y="236"/>
                    <a:pt x="1067" y="226"/>
                    <a:pt x="1069" y="218"/>
                  </a:cubicBezTo>
                  <a:cubicBezTo>
                    <a:pt x="1061" y="218"/>
                    <a:pt x="1057" y="221"/>
                    <a:pt x="1048" y="220"/>
                  </a:cubicBezTo>
                  <a:cubicBezTo>
                    <a:pt x="1048" y="246"/>
                    <a:pt x="1028" y="262"/>
                    <a:pt x="1008" y="272"/>
                  </a:cubicBezTo>
                  <a:close/>
                  <a:moveTo>
                    <a:pt x="983" y="178"/>
                  </a:moveTo>
                  <a:lnTo>
                    <a:pt x="983" y="178"/>
                  </a:lnTo>
                  <a:cubicBezTo>
                    <a:pt x="979" y="195"/>
                    <a:pt x="965" y="203"/>
                    <a:pt x="956" y="216"/>
                  </a:cubicBezTo>
                  <a:cubicBezTo>
                    <a:pt x="955" y="225"/>
                    <a:pt x="958" y="231"/>
                    <a:pt x="957" y="240"/>
                  </a:cubicBezTo>
                  <a:cubicBezTo>
                    <a:pt x="950" y="241"/>
                    <a:pt x="938" y="238"/>
                    <a:pt x="933" y="242"/>
                  </a:cubicBezTo>
                  <a:cubicBezTo>
                    <a:pt x="943" y="245"/>
                    <a:pt x="943" y="260"/>
                    <a:pt x="953" y="267"/>
                  </a:cubicBezTo>
                  <a:cubicBezTo>
                    <a:pt x="965" y="276"/>
                    <a:pt x="988" y="279"/>
                    <a:pt x="1000" y="267"/>
                  </a:cubicBezTo>
                  <a:cubicBezTo>
                    <a:pt x="1002" y="261"/>
                    <a:pt x="1002" y="252"/>
                    <a:pt x="1003" y="246"/>
                  </a:cubicBezTo>
                  <a:cubicBezTo>
                    <a:pt x="1008" y="244"/>
                    <a:pt x="1012" y="239"/>
                    <a:pt x="1016" y="244"/>
                  </a:cubicBezTo>
                  <a:cubicBezTo>
                    <a:pt x="1015" y="232"/>
                    <a:pt x="1021" y="228"/>
                    <a:pt x="1026" y="223"/>
                  </a:cubicBezTo>
                  <a:cubicBezTo>
                    <a:pt x="1031" y="221"/>
                    <a:pt x="1032" y="230"/>
                    <a:pt x="1035" y="226"/>
                  </a:cubicBezTo>
                  <a:cubicBezTo>
                    <a:pt x="1028" y="213"/>
                    <a:pt x="1027" y="194"/>
                    <a:pt x="1023" y="178"/>
                  </a:cubicBezTo>
                  <a:cubicBezTo>
                    <a:pt x="1010" y="178"/>
                    <a:pt x="995" y="182"/>
                    <a:pt x="983" y="178"/>
                  </a:cubicBezTo>
                  <a:close/>
                  <a:moveTo>
                    <a:pt x="986" y="244"/>
                  </a:moveTo>
                  <a:lnTo>
                    <a:pt x="986" y="244"/>
                  </a:lnTo>
                  <a:cubicBezTo>
                    <a:pt x="997" y="278"/>
                    <a:pt x="951" y="276"/>
                    <a:pt x="956" y="244"/>
                  </a:cubicBezTo>
                  <a:cubicBezTo>
                    <a:pt x="961" y="240"/>
                    <a:pt x="981" y="240"/>
                    <a:pt x="986" y="244"/>
                  </a:cubicBezTo>
                  <a:close/>
                  <a:moveTo>
                    <a:pt x="1005" y="185"/>
                  </a:moveTo>
                  <a:lnTo>
                    <a:pt x="1005" y="185"/>
                  </a:lnTo>
                  <a:cubicBezTo>
                    <a:pt x="1019" y="207"/>
                    <a:pt x="1002" y="237"/>
                    <a:pt x="977" y="237"/>
                  </a:cubicBezTo>
                  <a:cubicBezTo>
                    <a:pt x="967" y="211"/>
                    <a:pt x="995" y="201"/>
                    <a:pt x="1005" y="185"/>
                  </a:cubicBezTo>
                  <a:close/>
                  <a:moveTo>
                    <a:pt x="959" y="125"/>
                  </a:moveTo>
                  <a:lnTo>
                    <a:pt x="959" y="125"/>
                  </a:lnTo>
                  <a:cubicBezTo>
                    <a:pt x="958" y="129"/>
                    <a:pt x="960" y="130"/>
                    <a:pt x="960" y="133"/>
                  </a:cubicBezTo>
                  <a:cubicBezTo>
                    <a:pt x="967" y="134"/>
                    <a:pt x="973" y="133"/>
                    <a:pt x="977" y="131"/>
                  </a:cubicBezTo>
                  <a:lnTo>
                    <a:pt x="977" y="122"/>
                  </a:lnTo>
                  <a:cubicBezTo>
                    <a:pt x="970" y="122"/>
                    <a:pt x="965" y="124"/>
                    <a:pt x="959" y="125"/>
                  </a:cubicBezTo>
                  <a:close/>
                  <a:moveTo>
                    <a:pt x="949" y="151"/>
                  </a:moveTo>
                  <a:lnTo>
                    <a:pt x="949" y="151"/>
                  </a:lnTo>
                  <a:cubicBezTo>
                    <a:pt x="956" y="176"/>
                    <a:pt x="934" y="197"/>
                    <a:pt x="917" y="207"/>
                  </a:cubicBezTo>
                  <a:cubicBezTo>
                    <a:pt x="918" y="214"/>
                    <a:pt x="923" y="218"/>
                    <a:pt x="921" y="229"/>
                  </a:cubicBezTo>
                  <a:cubicBezTo>
                    <a:pt x="929" y="230"/>
                    <a:pt x="932" y="227"/>
                    <a:pt x="939" y="227"/>
                  </a:cubicBezTo>
                  <a:cubicBezTo>
                    <a:pt x="932" y="190"/>
                    <a:pt x="983" y="185"/>
                    <a:pt x="966" y="145"/>
                  </a:cubicBezTo>
                  <a:cubicBezTo>
                    <a:pt x="959" y="145"/>
                    <a:pt x="951" y="146"/>
                    <a:pt x="949" y="151"/>
                  </a:cubicBezTo>
                  <a:close/>
                  <a:moveTo>
                    <a:pt x="1101" y="380"/>
                  </a:moveTo>
                  <a:lnTo>
                    <a:pt x="1101" y="380"/>
                  </a:lnTo>
                  <a:cubicBezTo>
                    <a:pt x="1097" y="362"/>
                    <a:pt x="1143" y="354"/>
                    <a:pt x="1150" y="344"/>
                  </a:cubicBezTo>
                  <a:cubicBezTo>
                    <a:pt x="1149" y="333"/>
                    <a:pt x="1154" y="329"/>
                    <a:pt x="1154" y="319"/>
                  </a:cubicBezTo>
                  <a:cubicBezTo>
                    <a:pt x="1144" y="319"/>
                    <a:pt x="1142" y="318"/>
                    <a:pt x="1133" y="319"/>
                  </a:cubicBezTo>
                  <a:cubicBezTo>
                    <a:pt x="1132" y="348"/>
                    <a:pt x="1101" y="347"/>
                    <a:pt x="1085" y="361"/>
                  </a:cubicBezTo>
                  <a:cubicBezTo>
                    <a:pt x="1086" y="371"/>
                    <a:pt x="1082" y="376"/>
                    <a:pt x="1082" y="386"/>
                  </a:cubicBezTo>
                  <a:cubicBezTo>
                    <a:pt x="1088" y="389"/>
                    <a:pt x="1101" y="386"/>
                    <a:pt x="1104" y="393"/>
                  </a:cubicBezTo>
                  <a:cubicBezTo>
                    <a:pt x="1104" y="401"/>
                    <a:pt x="1099" y="404"/>
                    <a:pt x="1100" y="413"/>
                  </a:cubicBezTo>
                  <a:cubicBezTo>
                    <a:pt x="1105" y="414"/>
                    <a:pt x="1109" y="415"/>
                    <a:pt x="1116" y="414"/>
                  </a:cubicBezTo>
                  <a:cubicBezTo>
                    <a:pt x="1124" y="392"/>
                    <a:pt x="1151" y="388"/>
                    <a:pt x="1173" y="378"/>
                  </a:cubicBezTo>
                  <a:cubicBezTo>
                    <a:pt x="1174" y="370"/>
                    <a:pt x="1179" y="366"/>
                    <a:pt x="1180" y="358"/>
                  </a:cubicBezTo>
                  <a:cubicBezTo>
                    <a:pt x="1173" y="358"/>
                    <a:pt x="1168" y="356"/>
                    <a:pt x="1160" y="357"/>
                  </a:cubicBezTo>
                  <a:cubicBezTo>
                    <a:pt x="1156" y="371"/>
                    <a:pt x="1105" y="398"/>
                    <a:pt x="1101" y="380"/>
                  </a:cubicBezTo>
                  <a:close/>
                  <a:moveTo>
                    <a:pt x="1202" y="448"/>
                  </a:moveTo>
                  <a:lnTo>
                    <a:pt x="1202" y="448"/>
                  </a:lnTo>
                  <a:cubicBezTo>
                    <a:pt x="1204" y="439"/>
                    <a:pt x="1211" y="435"/>
                    <a:pt x="1213" y="426"/>
                  </a:cubicBezTo>
                  <a:cubicBezTo>
                    <a:pt x="1205" y="423"/>
                    <a:pt x="1192" y="423"/>
                    <a:pt x="1189" y="414"/>
                  </a:cubicBezTo>
                  <a:cubicBezTo>
                    <a:pt x="1190" y="406"/>
                    <a:pt x="1196" y="403"/>
                    <a:pt x="1199" y="396"/>
                  </a:cubicBezTo>
                  <a:cubicBezTo>
                    <a:pt x="1193" y="393"/>
                    <a:pt x="1187" y="391"/>
                    <a:pt x="1179" y="391"/>
                  </a:cubicBezTo>
                  <a:cubicBezTo>
                    <a:pt x="1169" y="410"/>
                    <a:pt x="1140" y="417"/>
                    <a:pt x="1120" y="420"/>
                  </a:cubicBezTo>
                  <a:cubicBezTo>
                    <a:pt x="1117" y="426"/>
                    <a:pt x="1115" y="433"/>
                    <a:pt x="1113" y="440"/>
                  </a:cubicBezTo>
                  <a:cubicBezTo>
                    <a:pt x="1118" y="441"/>
                    <a:pt x="1120" y="444"/>
                    <a:pt x="1127" y="443"/>
                  </a:cubicBezTo>
                  <a:cubicBezTo>
                    <a:pt x="1133" y="431"/>
                    <a:pt x="1146" y="433"/>
                    <a:pt x="1162" y="427"/>
                  </a:cubicBezTo>
                  <a:cubicBezTo>
                    <a:pt x="1177" y="422"/>
                    <a:pt x="1186" y="414"/>
                    <a:pt x="1193" y="427"/>
                  </a:cubicBezTo>
                  <a:cubicBezTo>
                    <a:pt x="1181" y="453"/>
                    <a:pt x="1129" y="438"/>
                    <a:pt x="1124" y="471"/>
                  </a:cubicBezTo>
                  <a:cubicBezTo>
                    <a:pt x="1129" y="472"/>
                    <a:pt x="1133" y="475"/>
                    <a:pt x="1140" y="475"/>
                  </a:cubicBezTo>
                  <a:cubicBezTo>
                    <a:pt x="1152" y="463"/>
                    <a:pt x="1185" y="445"/>
                    <a:pt x="1205" y="459"/>
                  </a:cubicBezTo>
                  <a:cubicBezTo>
                    <a:pt x="1193" y="484"/>
                    <a:pt x="1144" y="472"/>
                    <a:pt x="1139" y="504"/>
                  </a:cubicBezTo>
                  <a:cubicBezTo>
                    <a:pt x="1146" y="505"/>
                    <a:pt x="1152" y="507"/>
                    <a:pt x="1157" y="510"/>
                  </a:cubicBezTo>
                  <a:cubicBezTo>
                    <a:pt x="1165" y="491"/>
                    <a:pt x="1189" y="489"/>
                    <a:pt x="1212" y="485"/>
                  </a:cubicBezTo>
                  <a:cubicBezTo>
                    <a:pt x="1216" y="477"/>
                    <a:pt x="1225" y="469"/>
                    <a:pt x="1223" y="461"/>
                  </a:cubicBezTo>
                  <a:cubicBezTo>
                    <a:pt x="1217" y="456"/>
                    <a:pt x="1206" y="455"/>
                    <a:pt x="1202" y="448"/>
                  </a:cubicBezTo>
                  <a:close/>
                  <a:moveTo>
                    <a:pt x="1164" y="563"/>
                  </a:moveTo>
                  <a:lnTo>
                    <a:pt x="1164" y="563"/>
                  </a:lnTo>
                  <a:cubicBezTo>
                    <a:pt x="1176" y="535"/>
                    <a:pt x="1237" y="562"/>
                    <a:pt x="1242" y="531"/>
                  </a:cubicBezTo>
                  <a:cubicBezTo>
                    <a:pt x="1235" y="524"/>
                    <a:pt x="1225" y="523"/>
                    <a:pt x="1219" y="531"/>
                  </a:cubicBezTo>
                  <a:cubicBezTo>
                    <a:pt x="1199" y="533"/>
                    <a:pt x="1182" y="538"/>
                    <a:pt x="1160" y="538"/>
                  </a:cubicBezTo>
                  <a:cubicBezTo>
                    <a:pt x="1159" y="548"/>
                    <a:pt x="1151" y="550"/>
                    <a:pt x="1150" y="559"/>
                  </a:cubicBezTo>
                  <a:cubicBezTo>
                    <a:pt x="1155" y="566"/>
                    <a:pt x="1167" y="566"/>
                    <a:pt x="1169" y="576"/>
                  </a:cubicBezTo>
                  <a:cubicBezTo>
                    <a:pt x="1165" y="582"/>
                    <a:pt x="1158" y="586"/>
                    <a:pt x="1154" y="592"/>
                  </a:cubicBezTo>
                  <a:cubicBezTo>
                    <a:pt x="1160" y="594"/>
                    <a:pt x="1164" y="597"/>
                    <a:pt x="1169" y="600"/>
                  </a:cubicBezTo>
                  <a:cubicBezTo>
                    <a:pt x="1176" y="598"/>
                    <a:pt x="1176" y="590"/>
                    <a:pt x="1182" y="587"/>
                  </a:cubicBezTo>
                  <a:cubicBezTo>
                    <a:pt x="1197" y="586"/>
                    <a:pt x="1218" y="582"/>
                    <a:pt x="1234" y="586"/>
                  </a:cubicBezTo>
                  <a:cubicBezTo>
                    <a:pt x="1238" y="579"/>
                    <a:pt x="1244" y="575"/>
                    <a:pt x="1249" y="569"/>
                  </a:cubicBezTo>
                  <a:cubicBezTo>
                    <a:pt x="1244" y="566"/>
                    <a:pt x="1240" y="563"/>
                    <a:pt x="1234" y="561"/>
                  </a:cubicBezTo>
                  <a:cubicBezTo>
                    <a:pt x="1216" y="571"/>
                    <a:pt x="1177" y="579"/>
                    <a:pt x="1164" y="563"/>
                  </a:cubicBezTo>
                  <a:close/>
                  <a:moveTo>
                    <a:pt x="1235" y="628"/>
                  </a:moveTo>
                  <a:lnTo>
                    <a:pt x="1235" y="628"/>
                  </a:lnTo>
                  <a:cubicBezTo>
                    <a:pt x="1239" y="619"/>
                    <a:pt x="1249" y="616"/>
                    <a:pt x="1254" y="608"/>
                  </a:cubicBezTo>
                  <a:cubicBezTo>
                    <a:pt x="1249" y="604"/>
                    <a:pt x="1243" y="601"/>
                    <a:pt x="1235" y="600"/>
                  </a:cubicBezTo>
                  <a:cubicBezTo>
                    <a:pt x="1224" y="628"/>
                    <a:pt x="1166" y="596"/>
                    <a:pt x="1157" y="623"/>
                  </a:cubicBezTo>
                  <a:cubicBezTo>
                    <a:pt x="1170" y="642"/>
                    <a:pt x="1221" y="612"/>
                    <a:pt x="1236" y="638"/>
                  </a:cubicBezTo>
                  <a:cubicBezTo>
                    <a:pt x="1226" y="652"/>
                    <a:pt x="1192" y="646"/>
                    <a:pt x="1172" y="645"/>
                  </a:cubicBezTo>
                  <a:cubicBezTo>
                    <a:pt x="1167" y="649"/>
                    <a:pt x="1161" y="653"/>
                    <a:pt x="1159" y="659"/>
                  </a:cubicBezTo>
                  <a:cubicBezTo>
                    <a:pt x="1165" y="662"/>
                    <a:pt x="1170" y="666"/>
                    <a:pt x="1176" y="668"/>
                  </a:cubicBezTo>
                  <a:cubicBezTo>
                    <a:pt x="1184" y="653"/>
                    <a:pt x="1222" y="660"/>
                    <a:pt x="1236" y="664"/>
                  </a:cubicBezTo>
                  <a:cubicBezTo>
                    <a:pt x="1242" y="657"/>
                    <a:pt x="1251" y="653"/>
                    <a:pt x="1255" y="645"/>
                  </a:cubicBezTo>
                  <a:cubicBezTo>
                    <a:pt x="1248" y="640"/>
                    <a:pt x="1239" y="636"/>
                    <a:pt x="1235" y="628"/>
                  </a:cubicBezTo>
                  <a:close/>
                  <a:moveTo>
                    <a:pt x="1231" y="737"/>
                  </a:moveTo>
                  <a:lnTo>
                    <a:pt x="1231" y="737"/>
                  </a:lnTo>
                  <a:cubicBezTo>
                    <a:pt x="1235" y="731"/>
                    <a:pt x="1243" y="729"/>
                    <a:pt x="1246" y="723"/>
                  </a:cubicBezTo>
                  <a:cubicBezTo>
                    <a:pt x="1243" y="718"/>
                    <a:pt x="1240" y="713"/>
                    <a:pt x="1232" y="713"/>
                  </a:cubicBezTo>
                  <a:cubicBezTo>
                    <a:pt x="1219" y="724"/>
                    <a:pt x="1191" y="715"/>
                    <a:pt x="1172" y="716"/>
                  </a:cubicBezTo>
                  <a:cubicBezTo>
                    <a:pt x="1165" y="722"/>
                    <a:pt x="1158" y="729"/>
                    <a:pt x="1152" y="737"/>
                  </a:cubicBezTo>
                  <a:cubicBezTo>
                    <a:pt x="1160" y="745"/>
                    <a:pt x="1169" y="752"/>
                    <a:pt x="1175" y="763"/>
                  </a:cubicBezTo>
                  <a:cubicBezTo>
                    <a:pt x="1194" y="761"/>
                    <a:pt x="1211" y="764"/>
                    <a:pt x="1228" y="769"/>
                  </a:cubicBezTo>
                  <a:cubicBezTo>
                    <a:pt x="1233" y="763"/>
                    <a:pt x="1241" y="760"/>
                    <a:pt x="1245" y="753"/>
                  </a:cubicBezTo>
                  <a:cubicBezTo>
                    <a:pt x="1241" y="747"/>
                    <a:pt x="1233" y="745"/>
                    <a:pt x="1231" y="737"/>
                  </a:cubicBezTo>
                  <a:close/>
                  <a:moveTo>
                    <a:pt x="1228" y="746"/>
                  </a:moveTo>
                  <a:lnTo>
                    <a:pt x="1228" y="746"/>
                  </a:lnTo>
                  <a:cubicBezTo>
                    <a:pt x="1213" y="756"/>
                    <a:pt x="1182" y="748"/>
                    <a:pt x="1164" y="746"/>
                  </a:cubicBezTo>
                  <a:cubicBezTo>
                    <a:pt x="1168" y="723"/>
                    <a:pt x="1227" y="726"/>
                    <a:pt x="1228" y="746"/>
                  </a:cubicBezTo>
                  <a:close/>
                  <a:moveTo>
                    <a:pt x="1210" y="900"/>
                  </a:moveTo>
                  <a:lnTo>
                    <a:pt x="1210" y="900"/>
                  </a:lnTo>
                  <a:cubicBezTo>
                    <a:pt x="1213" y="914"/>
                    <a:pt x="1199" y="921"/>
                    <a:pt x="1208" y="932"/>
                  </a:cubicBezTo>
                  <a:cubicBezTo>
                    <a:pt x="1216" y="928"/>
                    <a:pt x="1217" y="916"/>
                    <a:pt x="1221" y="907"/>
                  </a:cubicBezTo>
                  <a:cubicBezTo>
                    <a:pt x="1216" y="900"/>
                    <a:pt x="1211" y="893"/>
                    <a:pt x="1208" y="884"/>
                  </a:cubicBezTo>
                  <a:cubicBezTo>
                    <a:pt x="1175" y="880"/>
                    <a:pt x="1152" y="865"/>
                    <a:pt x="1130" y="850"/>
                  </a:cubicBezTo>
                  <a:cubicBezTo>
                    <a:pt x="1126" y="853"/>
                    <a:pt x="1120" y="854"/>
                    <a:pt x="1116" y="857"/>
                  </a:cubicBezTo>
                  <a:cubicBezTo>
                    <a:pt x="1117" y="864"/>
                    <a:pt x="1122" y="867"/>
                    <a:pt x="1124" y="873"/>
                  </a:cubicBezTo>
                  <a:cubicBezTo>
                    <a:pt x="1157" y="875"/>
                    <a:pt x="1176" y="893"/>
                    <a:pt x="1199" y="906"/>
                  </a:cubicBezTo>
                  <a:cubicBezTo>
                    <a:pt x="1202" y="903"/>
                    <a:pt x="1206" y="901"/>
                    <a:pt x="1210" y="900"/>
                  </a:cubicBezTo>
                  <a:close/>
                  <a:moveTo>
                    <a:pt x="1149" y="968"/>
                  </a:moveTo>
                  <a:lnTo>
                    <a:pt x="1149" y="968"/>
                  </a:lnTo>
                  <a:cubicBezTo>
                    <a:pt x="1143" y="973"/>
                    <a:pt x="1143" y="983"/>
                    <a:pt x="1150" y="986"/>
                  </a:cubicBezTo>
                  <a:cubicBezTo>
                    <a:pt x="1154" y="982"/>
                    <a:pt x="1154" y="974"/>
                    <a:pt x="1162" y="972"/>
                  </a:cubicBezTo>
                  <a:cubicBezTo>
                    <a:pt x="1169" y="974"/>
                    <a:pt x="1173" y="980"/>
                    <a:pt x="1180" y="982"/>
                  </a:cubicBezTo>
                  <a:cubicBezTo>
                    <a:pt x="1176" y="970"/>
                    <a:pt x="1166" y="965"/>
                    <a:pt x="1164" y="950"/>
                  </a:cubicBezTo>
                  <a:cubicBezTo>
                    <a:pt x="1150" y="946"/>
                    <a:pt x="1135" y="937"/>
                    <a:pt x="1121" y="927"/>
                  </a:cubicBezTo>
                  <a:cubicBezTo>
                    <a:pt x="1115" y="922"/>
                    <a:pt x="1111" y="914"/>
                    <a:pt x="1103" y="913"/>
                  </a:cubicBezTo>
                  <a:cubicBezTo>
                    <a:pt x="1096" y="912"/>
                    <a:pt x="1088" y="917"/>
                    <a:pt x="1080" y="919"/>
                  </a:cubicBezTo>
                  <a:cubicBezTo>
                    <a:pt x="1082" y="925"/>
                    <a:pt x="1084" y="930"/>
                    <a:pt x="1087" y="936"/>
                  </a:cubicBezTo>
                  <a:cubicBezTo>
                    <a:pt x="1116" y="928"/>
                    <a:pt x="1133" y="953"/>
                    <a:pt x="1149" y="968"/>
                  </a:cubicBezTo>
                  <a:close/>
                  <a:moveTo>
                    <a:pt x="1077" y="1056"/>
                  </a:moveTo>
                  <a:lnTo>
                    <a:pt x="1077" y="1056"/>
                  </a:lnTo>
                  <a:cubicBezTo>
                    <a:pt x="1075" y="1060"/>
                    <a:pt x="1070" y="1060"/>
                    <a:pt x="1069" y="1066"/>
                  </a:cubicBezTo>
                  <a:cubicBezTo>
                    <a:pt x="1070" y="1070"/>
                    <a:pt x="1071" y="1074"/>
                    <a:pt x="1072" y="1077"/>
                  </a:cubicBezTo>
                  <a:cubicBezTo>
                    <a:pt x="1081" y="1076"/>
                    <a:pt x="1079" y="1065"/>
                    <a:pt x="1088" y="1066"/>
                  </a:cubicBezTo>
                  <a:cubicBezTo>
                    <a:pt x="1096" y="1068"/>
                    <a:pt x="1098" y="1076"/>
                    <a:pt x="1105" y="1079"/>
                  </a:cubicBezTo>
                  <a:cubicBezTo>
                    <a:pt x="1107" y="1071"/>
                    <a:pt x="1101" y="1062"/>
                    <a:pt x="1104" y="1053"/>
                  </a:cubicBezTo>
                  <a:cubicBezTo>
                    <a:pt x="1081" y="1042"/>
                    <a:pt x="1070" y="1018"/>
                    <a:pt x="1046" y="1008"/>
                  </a:cubicBezTo>
                  <a:cubicBezTo>
                    <a:pt x="1047" y="989"/>
                    <a:pt x="1031" y="995"/>
                    <a:pt x="1018" y="998"/>
                  </a:cubicBezTo>
                  <a:cubicBezTo>
                    <a:pt x="1017" y="1005"/>
                    <a:pt x="1019" y="1008"/>
                    <a:pt x="1019" y="1014"/>
                  </a:cubicBezTo>
                  <a:cubicBezTo>
                    <a:pt x="1028" y="1014"/>
                    <a:pt x="1031" y="1012"/>
                    <a:pt x="1039" y="1014"/>
                  </a:cubicBezTo>
                  <a:cubicBezTo>
                    <a:pt x="1050" y="1029"/>
                    <a:pt x="1068" y="1038"/>
                    <a:pt x="1077" y="1056"/>
                  </a:cubicBezTo>
                  <a:close/>
                  <a:moveTo>
                    <a:pt x="956" y="1128"/>
                  </a:moveTo>
                  <a:lnTo>
                    <a:pt x="956" y="1128"/>
                  </a:lnTo>
                  <a:cubicBezTo>
                    <a:pt x="947" y="1144"/>
                    <a:pt x="971" y="1149"/>
                    <a:pt x="972" y="1133"/>
                  </a:cubicBezTo>
                  <a:cubicBezTo>
                    <a:pt x="968" y="1128"/>
                    <a:pt x="964" y="1126"/>
                    <a:pt x="956" y="1128"/>
                  </a:cubicBezTo>
                  <a:close/>
                  <a:moveTo>
                    <a:pt x="944" y="1082"/>
                  </a:moveTo>
                  <a:lnTo>
                    <a:pt x="944" y="1082"/>
                  </a:lnTo>
                  <a:cubicBezTo>
                    <a:pt x="951" y="1091"/>
                    <a:pt x="957" y="1101"/>
                    <a:pt x="962" y="1112"/>
                  </a:cubicBezTo>
                  <a:cubicBezTo>
                    <a:pt x="970" y="1112"/>
                    <a:pt x="981" y="1108"/>
                    <a:pt x="986" y="1113"/>
                  </a:cubicBezTo>
                  <a:cubicBezTo>
                    <a:pt x="989" y="1123"/>
                    <a:pt x="987" y="1137"/>
                    <a:pt x="992" y="1144"/>
                  </a:cubicBezTo>
                  <a:cubicBezTo>
                    <a:pt x="994" y="1131"/>
                    <a:pt x="1004" y="1126"/>
                    <a:pt x="1018" y="1125"/>
                  </a:cubicBezTo>
                  <a:cubicBezTo>
                    <a:pt x="1015" y="1114"/>
                    <a:pt x="1017" y="1104"/>
                    <a:pt x="1019" y="1095"/>
                  </a:cubicBezTo>
                  <a:cubicBezTo>
                    <a:pt x="1012" y="1089"/>
                    <a:pt x="1007" y="1081"/>
                    <a:pt x="1002" y="1073"/>
                  </a:cubicBezTo>
                  <a:cubicBezTo>
                    <a:pt x="996" y="1073"/>
                    <a:pt x="993" y="1075"/>
                    <a:pt x="986" y="1074"/>
                  </a:cubicBezTo>
                  <a:cubicBezTo>
                    <a:pt x="982" y="1062"/>
                    <a:pt x="984" y="1043"/>
                    <a:pt x="977" y="1033"/>
                  </a:cubicBezTo>
                  <a:cubicBezTo>
                    <a:pt x="973" y="1045"/>
                    <a:pt x="964" y="1053"/>
                    <a:pt x="949" y="1054"/>
                  </a:cubicBezTo>
                  <a:cubicBezTo>
                    <a:pt x="949" y="1066"/>
                    <a:pt x="946" y="1073"/>
                    <a:pt x="944" y="1082"/>
                  </a:cubicBezTo>
                  <a:close/>
                  <a:moveTo>
                    <a:pt x="998" y="1092"/>
                  </a:moveTo>
                  <a:lnTo>
                    <a:pt x="998" y="1092"/>
                  </a:lnTo>
                  <a:cubicBezTo>
                    <a:pt x="1003" y="1098"/>
                    <a:pt x="1009" y="1103"/>
                    <a:pt x="1009" y="1113"/>
                  </a:cubicBezTo>
                  <a:cubicBezTo>
                    <a:pt x="998" y="1112"/>
                    <a:pt x="998" y="1122"/>
                    <a:pt x="990" y="1125"/>
                  </a:cubicBezTo>
                  <a:cubicBezTo>
                    <a:pt x="991" y="1115"/>
                    <a:pt x="979" y="1090"/>
                    <a:pt x="998" y="1092"/>
                  </a:cubicBezTo>
                  <a:close/>
                  <a:moveTo>
                    <a:pt x="953" y="1073"/>
                  </a:moveTo>
                  <a:lnTo>
                    <a:pt x="953" y="1073"/>
                  </a:lnTo>
                  <a:cubicBezTo>
                    <a:pt x="962" y="1066"/>
                    <a:pt x="974" y="1063"/>
                    <a:pt x="976" y="1050"/>
                  </a:cubicBezTo>
                  <a:cubicBezTo>
                    <a:pt x="986" y="1058"/>
                    <a:pt x="982" y="1080"/>
                    <a:pt x="985" y="1096"/>
                  </a:cubicBezTo>
                  <a:cubicBezTo>
                    <a:pt x="964" y="1104"/>
                    <a:pt x="962" y="1081"/>
                    <a:pt x="953" y="1073"/>
                  </a:cubicBezTo>
                  <a:close/>
                  <a:moveTo>
                    <a:pt x="773" y="1113"/>
                  </a:moveTo>
                  <a:lnTo>
                    <a:pt x="773" y="1113"/>
                  </a:lnTo>
                  <a:cubicBezTo>
                    <a:pt x="872" y="1095"/>
                    <a:pt x="951" y="1043"/>
                    <a:pt x="1013" y="976"/>
                  </a:cubicBezTo>
                  <a:cubicBezTo>
                    <a:pt x="1074" y="911"/>
                    <a:pt x="1123" y="824"/>
                    <a:pt x="1137" y="718"/>
                  </a:cubicBezTo>
                  <a:cubicBezTo>
                    <a:pt x="1154" y="598"/>
                    <a:pt x="1126" y="495"/>
                    <a:pt x="1078" y="413"/>
                  </a:cubicBezTo>
                  <a:cubicBezTo>
                    <a:pt x="1031" y="332"/>
                    <a:pt x="967" y="268"/>
                    <a:pt x="882" y="227"/>
                  </a:cubicBezTo>
                  <a:cubicBezTo>
                    <a:pt x="882" y="226"/>
                    <a:pt x="882" y="225"/>
                    <a:pt x="881" y="226"/>
                  </a:cubicBezTo>
                  <a:cubicBezTo>
                    <a:pt x="879" y="226"/>
                    <a:pt x="879" y="227"/>
                    <a:pt x="878" y="229"/>
                  </a:cubicBezTo>
                  <a:cubicBezTo>
                    <a:pt x="880" y="229"/>
                    <a:pt x="880" y="230"/>
                    <a:pt x="881" y="230"/>
                  </a:cubicBezTo>
                  <a:cubicBezTo>
                    <a:pt x="991" y="287"/>
                    <a:pt x="1072" y="380"/>
                    <a:pt x="1113" y="507"/>
                  </a:cubicBezTo>
                  <a:cubicBezTo>
                    <a:pt x="1126" y="548"/>
                    <a:pt x="1140" y="596"/>
                    <a:pt x="1136" y="645"/>
                  </a:cubicBezTo>
                  <a:cubicBezTo>
                    <a:pt x="1116" y="648"/>
                    <a:pt x="1097" y="653"/>
                    <a:pt x="1077" y="655"/>
                  </a:cubicBezTo>
                  <a:cubicBezTo>
                    <a:pt x="1064" y="656"/>
                    <a:pt x="1051" y="653"/>
                    <a:pt x="1039" y="654"/>
                  </a:cubicBezTo>
                  <a:cubicBezTo>
                    <a:pt x="1034" y="654"/>
                    <a:pt x="1030" y="658"/>
                    <a:pt x="1025" y="658"/>
                  </a:cubicBezTo>
                  <a:cubicBezTo>
                    <a:pt x="977" y="660"/>
                    <a:pt x="926" y="652"/>
                    <a:pt x="877" y="648"/>
                  </a:cubicBezTo>
                  <a:cubicBezTo>
                    <a:pt x="857" y="765"/>
                    <a:pt x="867" y="919"/>
                    <a:pt x="982" y="922"/>
                  </a:cubicBezTo>
                  <a:cubicBezTo>
                    <a:pt x="1025" y="923"/>
                    <a:pt x="1059" y="897"/>
                    <a:pt x="1082" y="870"/>
                  </a:cubicBezTo>
                  <a:cubicBezTo>
                    <a:pt x="1053" y="933"/>
                    <a:pt x="1006" y="977"/>
                    <a:pt x="959" y="1023"/>
                  </a:cubicBezTo>
                  <a:cubicBezTo>
                    <a:pt x="906" y="1062"/>
                    <a:pt x="842" y="1090"/>
                    <a:pt x="773" y="1113"/>
                  </a:cubicBezTo>
                  <a:close/>
                  <a:moveTo>
                    <a:pt x="979" y="912"/>
                  </a:moveTo>
                  <a:lnTo>
                    <a:pt x="979" y="912"/>
                  </a:lnTo>
                  <a:cubicBezTo>
                    <a:pt x="989" y="894"/>
                    <a:pt x="1003" y="881"/>
                    <a:pt x="1015" y="865"/>
                  </a:cubicBezTo>
                  <a:cubicBezTo>
                    <a:pt x="1026" y="870"/>
                    <a:pt x="1030" y="882"/>
                    <a:pt x="1039" y="888"/>
                  </a:cubicBezTo>
                  <a:cubicBezTo>
                    <a:pt x="1036" y="897"/>
                    <a:pt x="1032" y="903"/>
                    <a:pt x="1023" y="906"/>
                  </a:cubicBezTo>
                  <a:cubicBezTo>
                    <a:pt x="1034" y="896"/>
                    <a:pt x="1027" y="875"/>
                    <a:pt x="1010" y="878"/>
                  </a:cubicBezTo>
                  <a:cubicBezTo>
                    <a:pt x="996" y="882"/>
                    <a:pt x="996" y="909"/>
                    <a:pt x="1019" y="906"/>
                  </a:cubicBezTo>
                  <a:cubicBezTo>
                    <a:pt x="1016" y="909"/>
                    <a:pt x="1012" y="911"/>
                    <a:pt x="1005" y="910"/>
                  </a:cubicBezTo>
                  <a:cubicBezTo>
                    <a:pt x="1002" y="905"/>
                    <a:pt x="999" y="900"/>
                    <a:pt x="993" y="897"/>
                  </a:cubicBezTo>
                  <a:cubicBezTo>
                    <a:pt x="990" y="901"/>
                    <a:pt x="1003" y="906"/>
                    <a:pt x="999" y="912"/>
                  </a:cubicBezTo>
                  <a:cubicBezTo>
                    <a:pt x="992" y="909"/>
                    <a:pt x="986" y="911"/>
                    <a:pt x="979" y="912"/>
                  </a:cubicBezTo>
                  <a:close/>
                  <a:moveTo>
                    <a:pt x="1003" y="894"/>
                  </a:moveTo>
                  <a:lnTo>
                    <a:pt x="1003" y="894"/>
                  </a:lnTo>
                  <a:cubicBezTo>
                    <a:pt x="1005" y="887"/>
                    <a:pt x="1009" y="881"/>
                    <a:pt x="1021" y="883"/>
                  </a:cubicBezTo>
                  <a:cubicBezTo>
                    <a:pt x="1023" y="886"/>
                    <a:pt x="1026" y="890"/>
                    <a:pt x="1025" y="897"/>
                  </a:cubicBezTo>
                  <a:cubicBezTo>
                    <a:pt x="1018" y="905"/>
                    <a:pt x="1007" y="903"/>
                    <a:pt x="1003" y="894"/>
                  </a:cubicBezTo>
                  <a:close/>
                  <a:moveTo>
                    <a:pt x="878" y="744"/>
                  </a:moveTo>
                  <a:lnTo>
                    <a:pt x="878" y="744"/>
                  </a:lnTo>
                  <a:cubicBezTo>
                    <a:pt x="936" y="747"/>
                    <a:pt x="1004" y="748"/>
                    <a:pt x="1064" y="746"/>
                  </a:cubicBezTo>
                  <a:cubicBezTo>
                    <a:pt x="1061" y="775"/>
                    <a:pt x="1082" y="788"/>
                    <a:pt x="1090" y="802"/>
                  </a:cubicBezTo>
                  <a:cubicBezTo>
                    <a:pt x="1024" y="810"/>
                    <a:pt x="947" y="810"/>
                    <a:pt x="881" y="805"/>
                  </a:cubicBezTo>
                  <a:cubicBezTo>
                    <a:pt x="877" y="788"/>
                    <a:pt x="874" y="770"/>
                    <a:pt x="875" y="749"/>
                  </a:cubicBezTo>
                  <a:cubicBezTo>
                    <a:pt x="875" y="746"/>
                    <a:pt x="876" y="745"/>
                    <a:pt x="878" y="744"/>
                  </a:cubicBezTo>
                  <a:close/>
                  <a:moveTo>
                    <a:pt x="1124" y="658"/>
                  </a:moveTo>
                  <a:lnTo>
                    <a:pt x="1124" y="658"/>
                  </a:lnTo>
                  <a:cubicBezTo>
                    <a:pt x="1116" y="661"/>
                    <a:pt x="1112" y="668"/>
                    <a:pt x="1104" y="671"/>
                  </a:cubicBezTo>
                  <a:cubicBezTo>
                    <a:pt x="1103" y="667"/>
                    <a:pt x="1103" y="664"/>
                    <a:pt x="1098" y="664"/>
                  </a:cubicBezTo>
                  <a:cubicBezTo>
                    <a:pt x="1095" y="667"/>
                    <a:pt x="1105" y="668"/>
                    <a:pt x="1103" y="675"/>
                  </a:cubicBezTo>
                  <a:cubicBezTo>
                    <a:pt x="1088" y="651"/>
                    <a:pt x="1060" y="690"/>
                    <a:pt x="1087" y="691"/>
                  </a:cubicBezTo>
                  <a:cubicBezTo>
                    <a:pt x="1087" y="695"/>
                    <a:pt x="1082" y="694"/>
                    <a:pt x="1082" y="698"/>
                  </a:cubicBezTo>
                  <a:cubicBezTo>
                    <a:pt x="1075" y="697"/>
                    <a:pt x="1075" y="688"/>
                    <a:pt x="1068" y="685"/>
                  </a:cubicBezTo>
                  <a:cubicBezTo>
                    <a:pt x="1068" y="695"/>
                    <a:pt x="1081" y="697"/>
                    <a:pt x="1078" y="706"/>
                  </a:cubicBezTo>
                  <a:cubicBezTo>
                    <a:pt x="1061" y="676"/>
                    <a:pt x="1034" y="729"/>
                    <a:pt x="1068" y="723"/>
                  </a:cubicBezTo>
                  <a:cubicBezTo>
                    <a:pt x="1072" y="725"/>
                    <a:pt x="1065" y="731"/>
                    <a:pt x="1064" y="733"/>
                  </a:cubicBezTo>
                  <a:cubicBezTo>
                    <a:pt x="1056" y="728"/>
                    <a:pt x="1052" y="720"/>
                    <a:pt x="1045" y="714"/>
                  </a:cubicBezTo>
                  <a:cubicBezTo>
                    <a:pt x="1045" y="722"/>
                    <a:pt x="1059" y="729"/>
                    <a:pt x="1062" y="739"/>
                  </a:cubicBezTo>
                  <a:cubicBezTo>
                    <a:pt x="1040" y="741"/>
                    <a:pt x="1015" y="743"/>
                    <a:pt x="990" y="743"/>
                  </a:cubicBezTo>
                  <a:cubicBezTo>
                    <a:pt x="951" y="743"/>
                    <a:pt x="910" y="740"/>
                    <a:pt x="877" y="734"/>
                  </a:cubicBezTo>
                  <a:cubicBezTo>
                    <a:pt x="876" y="718"/>
                    <a:pt x="891" y="708"/>
                    <a:pt x="900" y="697"/>
                  </a:cubicBezTo>
                  <a:cubicBezTo>
                    <a:pt x="908" y="687"/>
                    <a:pt x="915" y="678"/>
                    <a:pt x="921" y="668"/>
                  </a:cubicBezTo>
                  <a:cubicBezTo>
                    <a:pt x="906" y="678"/>
                    <a:pt x="893" y="703"/>
                    <a:pt x="877" y="717"/>
                  </a:cubicBezTo>
                  <a:cubicBezTo>
                    <a:pt x="879" y="698"/>
                    <a:pt x="876" y="672"/>
                    <a:pt x="884" y="658"/>
                  </a:cubicBezTo>
                  <a:cubicBezTo>
                    <a:pt x="957" y="668"/>
                    <a:pt x="1048" y="670"/>
                    <a:pt x="1121" y="655"/>
                  </a:cubicBezTo>
                  <a:cubicBezTo>
                    <a:pt x="1124" y="655"/>
                    <a:pt x="1124" y="656"/>
                    <a:pt x="1124" y="658"/>
                  </a:cubicBezTo>
                  <a:close/>
                  <a:moveTo>
                    <a:pt x="1074" y="704"/>
                  </a:moveTo>
                  <a:lnTo>
                    <a:pt x="1074" y="704"/>
                  </a:lnTo>
                  <a:cubicBezTo>
                    <a:pt x="1074" y="710"/>
                    <a:pt x="1074" y="715"/>
                    <a:pt x="1072" y="718"/>
                  </a:cubicBezTo>
                  <a:cubicBezTo>
                    <a:pt x="1045" y="733"/>
                    <a:pt x="1051" y="685"/>
                    <a:pt x="1074" y="704"/>
                  </a:cubicBezTo>
                  <a:close/>
                  <a:moveTo>
                    <a:pt x="1098" y="677"/>
                  </a:moveTo>
                  <a:lnTo>
                    <a:pt x="1098" y="677"/>
                  </a:lnTo>
                  <a:cubicBezTo>
                    <a:pt x="1097" y="683"/>
                    <a:pt x="1091" y="684"/>
                    <a:pt x="1090" y="690"/>
                  </a:cubicBezTo>
                  <a:cubicBezTo>
                    <a:pt x="1063" y="688"/>
                    <a:pt x="1086" y="657"/>
                    <a:pt x="1098" y="677"/>
                  </a:cubicBezTo>
                  <a:close/>
                  <a:moveTo>
                    <a:pt x="1111" y="803"/>
                  </a:moveTo>
                  <a:lnTo>
                    <a:pt x="1111" y="803"/>
                  </a:lnTo>
                  <a:cubicBezTo>
                    <a:pt x="1036" y="774"/>
                    <a:pt x="1088" y="679"/>
                    <a:pt x="1136" y="658"/>
                  </a:cubicBezTo>
                  <a:cubicBezTo>
                    <a:pt x="1138" y="711"/>
                    <a:pt x="1124" y="760"/>
                    <a:pt x="1111" y="803"/>
                  </a:cubicBezTo>
                  <a:close/>
                  <a:moveTo>
                    <a:pt x="1095" y="806"/>
                  </a:moveTo>
                  <a:lnTo>
                    <a:pt x="1095" y="806"/>
                  </a:lnTo>
                  <a:cubicBezTo>
                    <a:pt x="1089" y="846"/>
                    <a:pt x="1061" y="860"/>
                    <a:pt x="1039" y="887"/>
                  </a:cubicBezTo>
                  <a:cubicBezTo>
                    <a:pt x="1035" y="876"/>
                    <a:pt x="1025" y="871"/>
                    <a:pt x="1018" y="864"/>
                  </a:cubicBezTo>
                  <a:cubicBezTo>
                    <a:pt x="1028" y="845"/>
                    <a:pt x="1045" y="832"/>
                    <a:pt x="1055" y="814"/>
                  </a:cubicBezTo>
                  <a:cubicBezTo>
                    <a:pt x="1031" y="835"/>
                    <a:pt x="1012" y="865"/>
                    <a:pt x="990" y="891"/>
                  </a:cubicBezTo>
                  <a:cubicBezTo>
                    <a:pt x="984" y="899"/>
                    <a:pt x="978" y="913"/>
                    <a:pt x="966" y="910"/>
                  </a:cubicBezTo>
                  <a:cubicBezTo>
                    <a:pt x="1000" y="896"/>
                    <a:pt x="951" y="864"/>
                    <a:pt x="949" y="894"/>
                  </a:cubicBezTo>
                  <a:cubicBezTo>
                    <a:pt x="948" y="900"/>
                    <a:pt x="955" y="903"/>
                    <a:pt x="954" y="907"/>
                  </a:cubicBezTo>
                  <a:cubicBezTo>
                    <a:pt x="945" y="906"/>
                    <a:pt x="945" y="897"/>
                    <a:pt x="937" y="899"/>
                  </a:cubicBezTo>
                  <a:cubicBezTo>
                    <a:pt x="957" y="870"/>
                    <a:pt x="983" y="846"/>
                    <a:pt x="1002" y="816"/>
                  </a:cubicBezTo>
                  <a:cubicBezTo>
                    <a:pt x="976" y="840"/>
                    <a:pt x="958" y="871"/>
                    <a:pt x="933" y="896"/>
                  </a:cubicBezTo>
                  <a:cubicBezTo>
                    <a:pt x="922" y="890"/>
                    <a:pt x="912" y="883"/>
                    <a:pt x="908" y="871"/>
                  </a:cubicBezTo>
                  <a:cubicBezTo>
                    <a:pt x="923" y="854"/>
                    <a:pt x="939" y="837"/>
                    <a:pt x="951" y="818"/>
                  </a:cubicBezTo>
                  <a:cubicBezTo>
                    <a:pt x="935" y="829"/>
                    <a:pt x="926" y="847"/>
                    <a:pt x="913" y="861"/>
                  </a:cubicBezTo>
                  <a:cubicBezTo>
                    <a:pt x="907" y="860"/>
                    <a:pt x="906" y="855"/>
                    <a:pt x="901" y="854"/>
                  </a:cubicBezTo>
                  <a:cubicBezTo>
                    <a:pt x="896" y="859"/>
                    <a:pt x="914" y="861"/>
                    <a:pt x="908" y="867"/>
                  </a:cubicBezTo>
                  <a:cubicBezTo>
                    <a:pt x="898" y="867"/>
                    <a:pt x="895" y="852"/>
                    <a:pt x="891" y="842"/>
                  </a:cubicBezTo>
                  <a:cubicBezTo>
                    <a:pt x="887" y="832"/>
                    <a:pt x="880" y="820"/>
                    <a:pt x="884" y="809"/>
                  </a:cubicBezTo>
                  <a:cubicBezTo>
                    <a:pt x="952" y="814"/>
                    <a:pt x="1030" y="813"/>
                    <a:pt x="1095" y="806"/>
                  </a:cubicBezTo>
                  <a:close/>
                  <a:moveTo>
                    <a:pt x="951" y="896"/>
                  </a:moveTo>
                  <a:lnTo>
                    <a:pt x="951" y="896"/>
                  </a:lnTo>
                  <a:cubicBezTo>
                    <a:pt x="950" y="880"/>
                    <a:pt x="981" y="880"/>
                    <a:pt x="973" y="901"/>
                  </a:cubicBezTo>
                  <a:cubicBezTo>
                    <a:pt x="965" y="909"/>
                    <a:pt x="952" y="904"/>
                    <a:pt x="951" y="896"/>
                  </a:cubicBezTo>
                  <a:close/>
                  <a:moveTo>
                    <a:pt x="1084" y="842"/>
                  </a:moveTo>
                  <a:lnTo>
                    <a:pt x="1084" y="842"/>
                  </a:lnTo>
                  <a:cubicBezTo>
                    <a:pt x="1080" y="849"/>
                    <a:pt x="1079" y="864"/>
                    <a:pt x="1069" y="861"/>
                  </a:cubicBezTo>
                  <a:cubicBezTo>
                    <a:pt x="1072" y="866"/>
                    <a:pt x="1069" y="871"/>
                    <a:pt x="1067" y="874"/>
                  </a:cubicBezTo>
                  <a:cubicBezTo>
                    <a:pt x="1052" y="871"/>
                    <a:pt x="1055" y="896"/>
                    <a:pt x="1039" y="896"/>
                  </a:cubicBezTo>
                  <a:cubicBezTo>
                    <a:pt x="1053" y="877"/>
                    <a:pt x="1066" y="857"/>
                    <a:pt x="1084" y="842"/>
                  </a:cubicBezTo>
                  <a:close/>
                  <a:moveTo>
                    <a:pt x="1077" y="841"/>
                  </a:moveTo>
                  <a:lnTo>
                    <a:pt x="1077" y="841"/>
                  </a:lnTo>
                  <a:cubicBezTo>
                    <a:pt x="1079" y="836"/>
                    <a:pt x="1078" y="828"/>
                    <a:pt x="1077" y="822"/>
                  </a:cubicBezTo>
                  <a:cubicBezTo>
                    <a:pt x="1046" y="800"/>
                    <a:pt x="1047" y="862"/>
                    <a:pt x="1077" y="841"/>
                  </a:cubicBezTo>
                  <a:close/>
                  <a:moveTo>
                    <a:pt x="1057" y="824"/>
                  </a:moveTo>
                  <a:lnTo>
                    <a:pt x="1057" y="824"/>
                  </a:lnTo>
                  <a:cubicBezTo>
                    <a:pt x="1064" y="824"/>
                    <a:pt x="1061" y="820"/>
                    <a:pt x="1067" y="821"/>
                  </a:cubicBezTo>
                  <a:cubicBezTo>
                    <a:pt x="1095" y="824"/>
                    <a:pt x="1047" y="865"/>
                    <a:pt x="1057" y="824"/>
                  </a:cubicBezTo>
                  <a:close/>
                  <a:moveTo>
                    <a:pt x="1085" y="827"/>
                  </a:moveTo>
                  <a:lnTo>
                    <a:pt x="1085" y="827"/>
                  </a:lnTo>
                  <a:cubicBezTo>
                    <a:pt x="1084" y="821"/>
                    <a:pt x="1078" y="812"/>
                    <a:pt x="1072" y="815"/>
                  </a:cubicBezTo>
                  <a:cubicBezTo>
                    <a:pt x="1078" y="817"/>
                    <a:pt x="1080" y="824"/>
                    <a:pt x="1085" y="827"/>
                  </a:cubicBezTo>
                  <a:close/>
                  <a:moveTo>
                    <a:pt x="1064" y="854"/>
                  </a:moveTo>
                  <a:lnTo>
                    <a:pt x="1064" y="854"/>
                  </a:lnTo>
                  <a:cubicBezTo>
                    <a:pt x="1057" y="848"/>
                    <a:pt x="1053" y="840"/>
                    <a:pt x="1045" y="835"/>
                  </a:cubicBezTo>
                  <a:cubicBezTo>
                    <a:pt x="1049" y="843"/>
                    <a:pt x="1057" y="854"/>
                    <a:pt x="1064" y="854"/>
                  </a:cubicBezTo>
                  <a:close/>
                  <a:moveTo>
                    <a:pt x="1046" y="850"/>
                  </a:moveTo>
                  <a:lnTo>
                    <a:pt x="1046" y="850"/>
                  </a:lnTo>
                  <a:cubicBezTo>
                    <a:pt x="1024" y="839"/>
                    <a:pt x="1024" y="878"/>
                    <a:pt x="1044" y="876"/>
                  </a:cubicBezTo>
                  <a:cubicBezTo>
                    <a:pt x="1054" y="874"/>
                    <a:pt x="1057" y="862"/>
                    <a:pt x="1052" y="854"/>
                  </a:cubicBezTo>
                  <a:cubicBezTo>
                    <a:pt x="1056" y="864"/>
                    <a:pt x="1036" y="883"/>
                    <a:pt x="1031" y="864"/>
                  </a:cubicBezTo>
                  <a:cubicBezTo>
                    <a:pt x="1028" y="855"/>
                    <a:pt x="1037" y="846"/>
                    <a:pt x="1046" y="850"/>
                  </a:cubicBezTo>
                  <a:close/>
                  <a:moveTo>
                    <a:pt x="1052" y="854"/>
                  </a:moveTo>
                  <a:lnTo>
                    <a:pt x="1052" y="854"/>
                  </a:lnTo>
                  <a:cubicBezTo>
                    <a:pt x="1051" y="852"/>
                    <a:pt x="1049" y="851"/>
                    <a:pt x="1046" y="850"/>
                  </a:cubicBezTo>
                  <a:cubicBezTo>
                    <a:pt x="1049" y="851"/>
                    <a:pt x="1050" y="852"/>
                    <a:pt x="1052" y="854"/>
                  </a:cubicBezTo>
                  <a:close/>
                  <a:moveTo>
                    <a:pt x="1038" y="825"/>
                  </a:moveTo>
                  <a:lnTo>
                    <a:pt x="1038" y="825"/>
                  </a:lnTo>
                  <a:cubicBezTo>
                    <a:pt x="1037" y="821"/>
                    <a:pt x="1031" y="814"/>
                    <a:pt x="1028" y="816"/>
                  </a:cubicBezTo>
                  <a:cubicBezTo>
                    <a:pt x="1031" y="819"/>
                    <a:pt x="1032" y="825"/>
                    <a:pt x="1038" y="825"/>
                  </a:cubicBezTo>
                  <a:close/>
                  <a:moveTo>
                    <a:pt x="1000" y="831"/>
                  </a:moveTo>
                  <a:lnTo>
                    <a:pt x="1000" y="831"/>
                  </a:lnTo>
                  <a:cubicBezTo>
                    <a:pt x="1001" y="839"/>
                    <a:pt x="1007" y="843"/>
                    <a:pt x="1021" y="845"/>
                  </a:cubicBezTo>
                  <a:cubicBezTo>
                    <a:pt x="1052" y="829"/>
                    <a:pt x="999" y="800"/>
                    <a:pt x="1000" y="831"/>
                  </a:cubicBezTo>
                  <a:close/>
                  <a:moveTo>
                    <a:pt x="1026" y="829"/>
                  </a:moveTo>
                  <a:lnTo>
                    <a:pt x="1026" y="829"/>
                  </a:lnTo>
                  <a:cubicBezTo>
                    <a:pt x="1029" y="858"/>
                    <a:pt x="986" y="828"/>
                    <a:pt x="1013" y="821"/>
                  </a:cubicBezTo>
                  <a:cubicBezTo>
                    <a:pt x="1018" y="820"/>
                    <a:pt x="1025" y="820"/>
                    <a:pt x="1026" y="829"/>
                  </a:cubicBezTo>
                  <a:close/>
                  <a:moveTo>
                    <a:pt x="1013" y="855"/>
                  </a:moveTo>
                  <a:lnTo>
                    <a:pt x="1013" y="855"/>
                  </a:lnTo>
                  <a:cubicBezTo>
                    <a:pt x="1006" y="849"/>
                    <a:pt x="1002" y="840"/>
                    <a:pt x="993" y="835"/>
                  </a:cubicBezTo>
                  <a:cubicBezTo>
                    <a:pt x="998" y="843"/>
                    <a:pt x="1006" y="855"/>
                    <a:pt x="1013" y="855"/>
                  </a:cubicBezTo>
                  <a:close/>
                  <a:moveTo>
                    <a:pt x="990" y="848"/>
                  </a:moveTo>
                  <a:lnTo>
                    <a:pt x="990" y="848"/>
                  </a:lnTo>
                  <a:cubicBezTo>
                    <a:pt x="972" y="850"/>
                    <a:pt x="976" y="876"/>
                    <a:pt x="989" y="877"/>
                  </a:cubicBezTo>
                  <a:cubicBezTo>
                    <a:pt x="1006" y="879"/>
                    <a:pt x="1010" y="846"/>
                    <a:pt x="990" y="848"/>
                  </a:cubicBezTo>
                  <a:close/>
                  <a:moveTo>
                    <a:pt x="1000" y="867"/>
                  </a:moveTo>
                  <a:lnTo>
                    <a:pt x="1000" y="867"/>
                  </a:lnTo>
                  <a:cubicBezTo>
                    <a:pt x="997" y="871"/>
                    <a:pt x="986" y="873"/>
                    <a:pt x="982" y="868"/>
                  </a:cubicBezTo>
                  <a:cubicBezTo>
                    <a:pt x="973" y="850"/>
                    <a:pt x="1005" y="844"/>
                    <a:pt x="1000" y="867"/>
                  </a:cubicBezTo>
                  <a:close/>
                  <a:moveTo>
                    <a:pt x="986" y="888"/>
                  </a:moveTo>
                  <a:lnTo>
                    <a:pt x="986" y="888"/>
                  </a:lnTo>
                  <a:cubicBezTo>
                    <a:pt x="982" y="881"/>
                    <a:pt x="974" y="869"/>
                    <a:pt x="967" y="870"/>
                  </a:cubicBezTo>
                  <a:cubicBezTo>
                    <a:pt x="975" y="875"/>
                    <a:pt x="978" y="884"/>
                    <a:pt x="986" y="888"/>
                  </a:cubicBezTo>
                  <a:close/>
                  <a:moveTo>
                    <a:pt x="987" y="827"/>
                  </a:moveTo>
                  <a:lnTo>
                    <a:pt x="987" y="827"/>
                  </a:lnTo>
                  <a:cubicBezTo>
                    <a:pt x="987" y="823"/>
                    <a:pt x="982" y="816"/>
                    <a:pt x="979" y="819"/>
                  </a:cubicBezTo>
                  <a:cubicBezTo>
                    <a:pt x="983" y="821"/>
                    <a:pt x="984" y="825"/>
                    <a:pt x="987" y="827"/>
                  </a:cubicBezTo>
                  <a:close/>
                  <a:moveTo>
                    <a:pt x="963" y="818"/>
                  </a:moveTo>
                  <a:lnTo>
                    <a:pt x="963" y="818"/>
                  </a:lnTo>
                  <a:cubicBezTo>
                    <a:pt x="941" y="822"/>
                    <a:pt x="952" y="851"/>
                    <a:pt x="970" y="845"/>
                  </a:cubicBezTo>
                  <a:cubicBezTo>
                    <a:pt x="984" y="841"/>
                    <a:pt x="979" y="815"/>
                    <a:pt x="963" y="818"/>
                  </a:cubicBezTo>
                  <a:close/>
                  <a:moveTo>
                    <a:pt x="977" y="832"/>
                  </a:moveTo>
                  <a:lnTo>
                    <a:pt x="977" y="832"/>
                  </a:lnTo>
                  <a:cubicBezTo>
                    <a:pt x="974" y="847"/>
                    <a:pt x="955" y="844"/>
                    <a:pt x="954" y="832"/>
                  </a:cubicBezTo>
                  <a:cubicBezTo>
                    <a:pt x="953" y="818"/>
                    <a:pt x="974" y="817"/>
                    <a:pt x="977" y="832"/>
                  </a:cubicBezTo>
                  <a:close/>
                  <a:moveTo>
                    <a:pt x="941" y="835"/>
                  </a:moveTo>
                  <a:lnTo>
                    <a:pt x="941" y="835"/>
                  </a:lnTo>
                  <a:cubicBezTo>
                    <a:pt x="946" y="845"/>
                    <a:pt x="953" y="853"/>
                    <a:pt x="962" y="858"/>
                  </a:cubicBezTo>
                  <a:cubicBezTo>
                    <a:pt x="957" y="849"/>
                    <a:pt x="950" y="841"/>
                    <a:pt x="941" y="835"/>
                  </a:cubicBezTo>
                  <a:close/>
                  <a:moveTo>
                    <a:pt x="944" y="877"/>
                  </a:moveTo>
                  <a:lnTo>
                    <a:pt x="944" y="877"/>
                  </a:lnTo>
                  <a:cubicBezTo>
                    <a:pt x="949" y="873"/>
                    <a:pt x="952" y="867"/>
                    <a:pt x="954" y="861"/>
                  </a:cubicBezTo>
                  <a:cubicBezTo>
                    <a:pt x="939" y="828"/>
                    <a:pt x="901" y="878"/>
                    <a:pt x="944" y="877"/>
                  </a:cubicBezTo>
                  <a:close/>
                  <a:moveTo>
                    <a:pt x="950" y="867"/>
                  </a:moveTo>
                  <a:lnTo>
                    <a:pt x="950" y="867"/>
                  </a:lnTo>
                  <a:cubicBezTo>
                    <a:pt x="943" y="879"/>
                    <a:pt x="926" y="874"/>
                    <a:pt x="927" y="863"/>
                  </a:cubicBezTo>
                  <a:cubicBezTo>
                    <a:pt x="928" y="849"/>
                    <a:pt x="950" y="849"/>
                    <a:pt x="950" y="867"/>
                  </a:cubicBezTo>
                  <a:close/>
                  <a:moveTo>
                    <a:pt x="914" y="870"/>
                  </a:moveTo>
                  <a:lnTo>
                    <a:pt x="914" y="870"/>
                  </a:lnTo>
                  <a:cubicBezTo>
                    <a:pt x="918" y="877"/>
                    <a:pt x="926" y="890"/>
                    <a:pt x="934" y="888"/>
                  </a:cubicBezTo>
                  <a:cubicBezTo>
                    <a:pt x="927" y="883"/>
                    <a:pt x="923" y="873"/>
                    <a:pt x="914" y="870"/>
                  </a:cubicBezTo>
                  <a:close/>
                  <a:moveTo>
                    <a:pt x="936" y="827"/>
                  </a:moveTo>
                  <a:lnTo>
                    <a:pt x="936" y="827"/>
                  </a:lnTo>
                  <a:cubicBezTo>
                    <a:pt x="932" y="824"/>
                    <a:pt x="931" y="819"/>
                    <a:pt x="926" y="818"/>
                  </a:cubicBezTo>
                  <a:cubicBezTo>
                    <a:pt x="926" y="822"/>
                    <a:pt x="932" y="830"/>
                    <a:pt x="936" y="827"/>
                  </a:cubicBezTo>
                  <a:close/>
                  <a:moveTo>
                    <a:pt x="908" y="821"/>
                  </a:moveTo>
                  <a:lnTo>
                    <a:pt x="908" y="821"/>
                  </a:lnTo>
                  <a:cubicBezTo>
                    <a:pt x="892" y="826"/>
                    <a:pt x="897" y="850"/>
                    <a:pt x="913" y="850"/>
                  </a:cubicBezTo>
                  <a:cubicBezTo>
                    <a:pt x="930" y="849"/>
                    <a:pt x="932" y="814"/>
                    <a:pt x="908" y="821"/>
                  </a:cubicBezTo>
                  <a:close/>
                  <a:moveTo>
                    <a:pt x="916" y="845"/>
                  </a:moveTo>
                  <a:lnTo>
                    <a:pt x="916" y="845"/>
                  </a:lnTo>
                  <a:cubicBezTo>
                    <a:pt x="896" y="851"/>
                    <a:pt x="895" y="814"/>
                    <a:pt x="920" y="825"/>
                  </a:cubicBezTo>
                  <a:cubicBezTo>
                    <a:pt x="926" y="833"/>
                    <a:pt x="922" y="843"/>
                    <a:pt x="916" y="845"/>
                  </a:cubicBezTo>
                  <a:close/>
                  <a:moveTo>
                    <a:pt x="901" y="816"/>
                  </a:moveTo>
                  <a:lnTo>
                    <a:pt x="901" y="816"/>
                  </a:lnTo>
                  <a:cubicBezTo>
                    <a:pt x="894" y="817"/>
                    <a:pt x="892" y="821"/>
                    <a:pt x="891" y="828"/>
                  </a:cubicBezTo>
                  <a:cubicBezTo>
                    <a:pt x="897" y="827"/>
                    <a:pt x="898" y="821"/>
                    <a:pt x="901" y="816"/>
                  </a:cubicBezTo>
                  <a:close/>
                  <a:moveTo>
                    <a:pt x="1078" y="668"/>
                  </a:moveTo>
                  <a:lnTo>
                    <a:pt x="1078" y="668"/>
                  </a:lnTo>
                  <a:cubicBezTo>
                    <a:pt x="1078" y="666"/>
                    <a:pt x="1078" y="664"/>
                    <a:pt x="1077" y="664"/>
                  </a:cubicBezTo>
                  <a:cubicBezTo>
                    <a:pt x="1057" y="688"/>
                    <a:pt x="1036" y="711"/>
                    <a:pt x="1018" y="737"/>
                  </a:cubicBezTo>
                  <a:cubicBezTo>
                    <a:pt x="1040" y="717"/>
                    <a:pt x="1056" y="689"/>
                    <a:pt x="1078" y="668"/>
                  </a:cubicBezTo>
                  <a:close/>
                  <a:moveTo>
                    <a:pt x="1051" y="668"/>
                  </a:moveTo>
                  <a:lnTo>
                    <a:pt x="1051" y="668"/>
                  </a:lnTo>
                  <a:cubicBezTo>
                    <a:pt x="1053" y="672"/>
                    <a:pt x="1057" y="674"/>
                    <a:pt x="1061" y="677"/>
                  </a:cubicBezTo>
                  <a:cubicBezTo>
                    <a:pt x="1061" y="671"/>
                    <a:pt x="1053" y="662"/>
                    <a:pt x="1051" y="668"/>
                  </a:cubicBezTo>
                  <a:close/>
                  <a:moveTo>
                    <a:pt x="1052" y="672"/>
                  </a:moveTo>
                  <a:lnTo>
                    <a:pt x="1052" y="672"/>
                  </a:lnTo>
                  <a:cubicBezTo>
                    <a:pt x="1032" y="651"/>
                    <a:pt x="1013" y="690"/>
                    <a:pt x="1036" y="694"/>
                  </a:cubicBezTo>
                  <a:cubicBezTo>
                    <a:pt x="1048" y="696"/>
                    <a:pt x="1057" y="688"/>
                    <a:pt x="1052" y="672"/>
                  </a:cubicBezTo>
                  <a:close/>
                  <a:moveTo>
                    <a:pt x="1044" y="691"/>
                  </a:moveTo>
                  <a:lnTo>
                    <a:pt x="1044" y="691"/>
                  </a:lnTo>
                  <a:cubicBezTo>
                    <a:pt x="1033" y="694"/>
                    <a:pt x="1022" y="677"/>
                    <a:pt x="1035" y="671"/>
                  </a:cubicBezTo>
                  <a:cubicBezTo>
                    <a:pt x="1051" y="663"/>
                    <a:pt x="1055" y="688"/>
                    <a:pt x="1044" y="691"/>
                  </a:cubicBezTo>
                  <a:close/>
                  <a:moveTo>
                    <a:pt x="1018" y="684"/>
                  </a:moveTo>
                  <a:lnTo>
                    <a:pt x="1018" y="684"/>
                  </a:lnTo>
                  <a:cubicBezTo>
                    <a:pt x="1022" y="692"/>
                    <a:pt x="1030" y="704"/>
                    <a:pt x="1038" y="704"/>
                  </a:cubicBezTo>
                  <a:cubicBezTo>
                    <a:pt x="1029" y="700"/>
                    <a:pt x="1029" y="686"/>
                    <a:pt x="1018" y="684"/>
                  </a:cubicBezTo>
                  <a:close/>
                  <a:moveTo>
                    <a:pt x="1005" y="697"/>
                  </a:moveTo>
                  <a:lnTo>
                    <a:pt x="1005" y="697"/>
                  </a:lnTo>
                  <a:cubicBezTo>
                    <a:pt x="1010" y="686"/>
                    <a:pt x="1020" y="680"/>
                    <a:pt x="1025" y="668"/>
                  </a:cubicBezTo>
                  <a:cubicBezTo>
                    <a:pt x="1009" y="684"/>
                    <a:pt x="995" y="701"/>
                    <a:pt x="982" y="720"/>
                  </a:cubicBezTo>
                  <a:cubicBezTo>
                    <a:pt x="976" y="723"/>
                    <a:pt x="965" y="733"/>
                    <a:pt x="970" y="737"/>
                  </a:cubicBezTo>
                  <a:cubicBezTo>
                    <a:pt x="977" y="730"/>
                    <a:pt x="981" y="720"/>
                    <a:pt x="990" y="716"/>
                  </a:cubicBezTo>
                  <a:cubicBezTo>
                    <a:pt x="995" y="723"/>
                    <a:pt x="1001" y="731"/>
                    <a:pt x="1009" y="736"/>
                  </a:cubicBezTo>
                  <a:cubicBezTo>
                    <a:pt x="1005" y="726"/>
                    <a:pt x="996" y="721"/>
                    <a:pt x="990" y="713"/>
                  </a:cubicBezTo>
                  <a:cubicBezTo>
                    <a:pt x="994" y="711"/>
                    <a:pt x="997" y="701"/>
                    <a:pt x="1000" y="704"/>
                  </a:cubicBezTo>
                  <a:cubicBezTo>
                    <a:pt x="994" y="718"/>
                    <a:pt x="1006" y="728"/>
                    <a:pt x="1015" y="727"/>
                  </a:cubicBezTo>
                  <a:cubicBezTo>
                    <a:pt x="1039" y="726"/>
                    <a:pt x="1028" y="685"/>
                    <a:pt x="1005" y="697"/>
                  </a:cubicBezTo>
                  <a:close/>
                  <a:moveTo>
                    <a:pt x="1021" y="700"/>
                  </a:moveTo>
                  <a:lnTo>
                    <a:pt x="1021" y="700"/>
                  </a:lnTo>
                  <a:cubicBezTo>
                    <a:pt x="1032" y="709"/>
                    <a:pt x="1025" y="725"/>
                    <a:pt x="1013" y="724"/>
                  </a:cubicBezTo>
                  <a:cubicBezTo>
                    <a:pt x="998" y="724"/>
                    <a:pt x="996" y="695"/>
                    <a:pt x="1021" y="700"/>
                  </a:cubicBezTo>
                  <a:close/>
                  <a:moveTo>
                    <a:pt x="1013" y="675"/>
                  </a:moveTo>
                  <a:lnTo>
                    <a:pt x="1013" y="675"/>
                  </a:lnTo>
                  <a:cubicBezTo>
                    <a:pt x="1014" y="672"/>
                    <a:pt x="1010" y="667"/>
                    <a:pt x="1008" y="671"/>
                  </a:cubicBezTo>
                  <a:cubicBezTo>
                    <a:pt x="1010" y="671"/>
                    <a:pt x="1009" y="677"/>
                    <a:pt x="1013" y="675"/>
                  </a:cubicBezTo>
                  <a:close/>
                  <a:moveTo>
                    <a:pt x="993" y="671"/>
                  </a:moveTo>
                  <a:lnTo>
                    <a:pt x="993" y="671"/>
                  </a:lnTo>
                  <a:cubicBezTo>
                    <a:pt x="1017" y="684"/>
                    <a:pt x="980" y="707"/>
                    <a:pt x="977" y="684"/>
                  </a:cubicBezTo>
                  <a:cubicBezTo>
                    <a:pt x="976" y="674"/>
                    <a:pt x="987" y="673"/>
                    <a:pt x="983" y="668"/>
                  </a:cubicBezTo>
                  <a:cubicBezTo>
                    <a:pt x="978" y="673"/>
                    <a:pt x="972" y="677"/>
                    <a:pt x="975" y="687"/>
                  </a:cubicBezTo>
                  <a:cubicBezTo>
                    <a:pt x="982" y="715"/>
                    <a:pt x="1025" y="676"/>
                    <a:pt x="993" y="671"/>
                  </a:cubicBezTo>
                  <a:close/>
                  <a:moveTo>
                    <a:pt x="973" y="671"/>
                  </a:moveTo>
                  <a:lnTo>
                    <a:pt x="973" y="671"/>
                  </a:lnTo>
                  <a:cubicBezTo>
                    <a:pt x="953" y="685"/>
                    <a:pt x="934" y="713"/>
                    <a:pt x="917" y="734"/>
                  </a:cubicBezTo>
                  <a:cubicBezTo>
                    <a:pt x="938" y="716"/>
                    <a:pt x="955" y="692"/>
                    <a:pt x="973" y="671"/>
                  </a:cubicBezTo>
                  <a:close/>
                  <a:moveTo>
                    <a:pt x="962" y="675"/>
                  </a:moveTo>
                  <a:lnTo>
                    <a:pt x="962" y="675"/>
                  </a:lnTo>
                  <a:cubicBezTo>
                    <a:pt x="959" y="674"/>
                    <a:pt x="957" y="664"/>
                    <a:pt x="953" y="669"/>
                  </a:cubicBezTo>
                  <a:cubicBezTo>
                    <a:pt x="955" y="671"/>
                    <a:pt x="958" y="679"/>
                    <a:pt x="962" y="675"/>
                  </a:cubicBezTo>
                  <a:close/>
                  <a:moveTo>
                    <a:pt x="952" y="674"/>
                  </a:moveTo>
                  <a:lnTo>
                    <a:pt x="952" y="674"/>
                  </a:lnTo>
                  <a:cubicBezTo>
                    <a:pt x="949" y="667"/>
                    <a:pt x="940" y="665"/>
                    <a:pt x="933" y="668"/>
                  </a:cubicBezTo>
                  <a:cubicBezTo>
                    <a:pt x="912" y="676"/>
                    <a:pt x="928" y="700"/>
                    <a:pt x="943" y="695"/>
                  </a:cubicBezTo>
                  <a:cubicBezTo>
                    <a:pt x="948" y="694"/>
                    <a:pt x="955" y="683"/>
                    <a:pt x="952" y="674"/>
                  </a:cubicBezTo>
                  <a:close/>
                  <a:moveTo>
                    <a:pt x="934" y="694"/>
                  </a:moveTo>
                  <a:lnTo>
                    <a:pt x="934" y="694"/>
                  </a:lnTo>
                  <a:cubicBezTo>
                    <a:pt x="930" y="689"/>
                    <a:pt x="924" y="687"/>
                    <a:pt x="926" y="677"/>
                  </a:cubicBezTo>
                  <a:cubicBezTo>
                    <a:pt x="930" y="671"/>
                    <a:pt x="940" y="667"/>
                    <a:pt x="947" y="672"/>
                  </a:cubicBezTo>
                  <a:cubicBezTo>
                    <a:pt x="951" y="684"/>
                    <a:pt x="945" y="693"/>
                    <a:pt x="934" y="694"/>
                  </a:cubicBezTo>
                  <a:close/>
                  <a:moveTo>
                    <a:pt x="934" y="707"/>
                  </a:moveTo>
                  <a:lnTo>
                    <a:pt x="934" y="707"/>
                  </a:lnTo>
                  <a:cubicBezTo>
                    <a:pt x="928" y="698"/>
                    <a:pt x="922" y="689"/>
                    <a:pt x="914" y="682"/>
                  </a:cubicBezTo>
                  <a:cubicBezTo>
                    <a:pt x="915" y="691"/>
                    <a:pt x="927" y="700"/>
                    <a:pt x="934" y="707"/>
                  </a:cubicBezTo>
                  <a:close/>
                  <a:moveTo>
                    <a:pt x="921" y="698"/>
                  </a:moveTo>
                  <a:lnTo>
                    <a:pt x="921" y="698"/>
                  </a:lnTo>
                  <a:cubicBezTo>
                    <a:pt x="906" y="691"/>
                    <a:pt x="894" y="705"/>
                    <a:pt x="901" y="720"/>
                  </a:cubicBezTo>
                  <a:cubicBezTo>
                    <a:pt x="905" y="723"/>
                    <a:pt x="911" y="725"/>
                    <a:pt x="920" y="724"/>
                  </a:cubicBezTo>
                  <a:cubicBezTo>
                    <a:pt x="926" y="720"/>
                    <a:pt x="928" y="704"/>
                    <a:pt x="921" y="698"/>
                  </a:cubicBezTo>
                  <a:close/>
                  <a:moveTo>
                    <a:pt x="914" y="721"/>
                  </a:moveTo>
                  <a:lnTo>
                    <a:pt x="914" y="721"/>
                  </a:lnTo>
                  <a:cubicBezTo>
                    <a:pt x="905" y="723"/>
                    <a:pt x="894" y="707"/>
                    <a:pt x="908" y="701"/>
                  </a:cubicBezTo>
                  <a:cubicBezTo>
                    <a:pt x="927" y="694"/>
                    <a:pt x="926" y="719"/>
                    <a:pt x="914" y="721"/>
                  </a:cubicBezTo>
                  <a:close/>
                  <a:moveTo>
                    <a:pt x="910" y="733"/>
                  </a:moveTo>
                  <a:lnTo>
                    <a:pt x="910" y="733"/>
                  </a:lnTo>
                  <a:cubicBezTo>
                    <a:pt x="903" y="727"/>
                    <a:pt x="899" y="719"/>
                    <a:pt x="891" y="714"/>
                  </a:cubicBezTo>
                  <a:cubicBezTo>
                    <a:pt x="894" y="722"/>
                    <a:pt x="902" y="734"/>
                    <a:pt x="910" y="733"/>
                  </a:cubicBezTo>
                  <a:close/>
                  <a:moveTo>
                    <a:pt x="880" y="729"/>
                  </a:moveTo>
                  <a:lnTo>
                    <a:pt x="880" y="729"/>
                  </a:lnTo>
                  <a:cubicBezTo>
                    <a:pt x="889" y="727"/>
                    <a:pt x="891" y="732"/>
                    <a:pt x="897" y="734"/>
                  </a:cubicBezTo>
                  <a:cubicBezTo>
                    <a:pt x="898" y="726"/>
                    <a:pt x="883" y="722"/>
                    <a:pt x="880" y="729"/>
                  </a:cubicBezTo>
                  <a:close/>
                  <a:moveTo>
                    <a:pt x="926" y="736"/>
                  </a:moveTo>
                  <a:lnTo>
                    <a:pt x="926" y="736"/>
                  </a:lnTo>
                  <a:cubicBezTo>
                    <a:pt x="933" y="727"/>
                    <a:pt x="946" y="737"/>
                    <a:pt x="949" y="734"/>
                  </a:cubicBezTo>
                  <a:cubicBezTo>
                    <a:pt x="944" y="728"/>
                    <a:pt x="929" y="726"/>
                    <a:pt x="926" y="736"/>
                  </a:cubicBezTo>
                  <a:close/>
                  <a:moveTo>
                    <a:pt x="959" y="734"/>
                  </a:moveTo>
                  <a:lnTo>
                    <a:pt x="959" y="734"/>
                  </a:lnTo>
                  <a:cubicBezTo>
                    <a:pt x="953" y="729"/>
                    <a:pt x="947" y="716"/>
                    <a:pt x="940" y="717"/>
                  </a:cubicBezTo>
                  <a:cubicBezTo>
                    <a:pt x="946" y="722"/>
                    <a:pt x="951" y="736"/>
                    <a:pt x="959" y="734"/>
                  </a:cubicBezTo>
                  <a:close/>
                  <a:moveTo>
                    <a:pt x="966" y="684"/>
                  </a:moveTo>
                  <a:lnTo>
                    <a:pt x="966" y="684"/>
                  </a:lnTo>
                  <a:cubicBezTo>
                    <a:pt x="971" y="692"/>
                    <a:pt x="978" y="707"/>
                    <a:pt x="987" y="707"/>
                  </a:cubicBezTo>
                  <a:cubicBezTo>
                    <a:pt x="980" y="700"/>
                    <a:pt x="975" y="690"/>
                    <a:pt x="966" y="684"/>
                  </a:cubicBezTo>
                  <a:close/>
                  <a:moveTo>
                    <a:pt x="977" y="707"/>
                  </a:moveTo>
                  <a:lnTo>
                    <a:pt x="977" y="707"/>
                  </a:lnTo>
                  <a:cubicBezTo>
                    <a:pt x="975" y="699"/>
                    <a:pt x="959" y="694"/>
                    <a:pt x="950" y="703"/>
                  </a:cubicBezTo>
                  <a:cubicBezTo>
                    <a:pt x="938" y="734"/>
                    <a:pt x="986" y="735"/>
                    <a:pt x="977" y="707"/>
                  </a:cubicBezTo>
                  <a:close/>
                  <a:moveTo>
                    <a:pt x="964" y="726"/>
                  </a:moveTo>
                  <a:lnTo>
                    <a:pt x="964" y="726"/>
                  </a:lnTo>
                  <a:cubicBezTo>
                    <a:pt x="953" y="727"/>
                    <a:pt x="944" y="706"/>
                    <a:pt x="960" y="701"/>
                  </a:cubicBezTo>
                  <a:cubicBezTo>
                    <a:pt x="978" y="696"/>
                    <a:pt x="977" y="725"/>
                    <a:pt x="964" y="726"/>
                  </a:cubicBezTo>
                  <a:close/>
                  <a:moveTo>
                    <a:pt x="980" y="737"/>
                  </a:moveTo>
                  <a:lnTo>
                    <a:pt x="980" y="737"/>
                  </a:lnTo>
                  <a:cubicBezTo>
                    <a:pt x="984" y="727"/>
                    <a:pt x="995" y="733"/>
                    <a:pt x="1000" y="737"/>
                  </a:cubicBezTo>
                  <a:cubicBezTo>
                    <a:pt x="1000" y="725"/>
                    <a:pt x="972" y="729"/>
                    <a:pt x="980" y="737"/>
                  </a:cubicBezTo>
                  <a:close/>
                  <a:moveTo>
                    <a:pt x="1026" y="737"/>
                  </a:moveTo>
                  <a:lnTo>
                    <a:pt x="1026" y="737"/>
                  </a:lnTo>
                  <a:cubicBezTo>
                    <a:pt x="1035" y="731"/>
                    <a:pt x="1046" y="733"/>
                    <a:pt x="1054" y="734"/>
                  </a:cubicBezTo>
                  <a:cubicBezTo>
                    <a:pt x="1047" y="726"/>
                    <a:pt x="1029" y="725"/>
                    <a:pt x="1026" y="737"/>
                  </a:cubicBezTo>
                  <a:close/>
                  <a:moveTo>
                    <a:pt x="908" y="674"/>
                  </a:moveTo>
                  <a:lnTo>
                    <a:pt x="908" y="674"/>
                  </a:lnTo>
                  <a:cubicBezTo>
                    <a:pt x="908" y="669"/>
                    <a:pt x="903" y="663"/>
                    <a:pt x="900" y="667"/>
                  </a:cubicBezTo>
                  <a:cubicBezTo>
                    <a:pt x="904" y="667"/>
                    <a:pt x="903" y="674"/>
                    <a:pt x="908" y="674"/>
                  </a:cubicBezTo>
                  <a:close/>
                  <a:moveTo>
                    <a:pt x="892" y="665"/>
                  </a:moveTo>
                  <a:lnTo>
                    <a:pt x="892" y="665"/>
                  </a:lnTo>
                  <a:lnTo>
                    <a:pt x="884" y="665"/>
                  </a:lnTo>
                  <a:cubicBezTo>
                    <a:pt x="897" y="669"/>
                    <a:pt x="901" y="692"/>
                    <a:pt x="880" y="690"/>
                  </a:cubicBezTo>
                  <a:cubicBezTo>
                    <a:pt x="894" y="706"/>
                    <a:pt x="908" y="673"/>
                    <a:pt x="892" y="665"/>
                  </a:cubicBezTo>
                  <a:close/>
                  <a:moveTo>
                    <a:pt x="880" y="700"/>
                  </a:moveTo>
                  <a:lnTo>
                    <a:pt x="880" y="700"/>
                  </a:lnTo>
                  <a:lnTo>
                    <a:pt x="880" y="706"/>
                  </a:lnTo>
                  <a:lnTo>
                    <a:pt x="884" y="706"/>
                  </a:lnTo>
                  <a:cubicBezTo>
                    <a:pt x="884" y="702"/>
                    <a:pt x="883" y="699"/>
                    <a:pt x="880" y="700"/>
                  </a:cubicBezTo>
                  <a:close/>
                  <a:moveTo>
                    <a:pt x="904" y="1154"/>
                  </a:moveTo>
                  <a:lnTo>
                    <a:pt x="904" y="1154"/>
                  </a:lnTo>
                  <a:cubicBezTo>
                    <a:pt x="906" y="1165"/>
                    <a:pt x="900" y="1181"/>
                    <a:pt x="905" y="1187"/>
                  </a:cubicBezTo>
                  <a:cubicBezTo>
                    <a:pt x="909" y="1176"/>
                    <a:pt x="924" y="1176"/>
                    <a:pt x="937" y="1174"/>
                  </a:cubicBezTo>
                  <a:cubicBezTo>
                    <a:pt x="940" y="1149"/>
                    <a:pt x="942" y="1134"/>
                    <a:pt x="927" y="1120"/>
                  </a:cubicBezTo>
                  <a:cubicBezTo>
                    <a:pt x="921" y="1119"/>
                    <a:pt x="918" y="1122"/>
                    <a:pt x="913" y="1122"/>
                  </a:cubicBezTo>
                  <a:cubicBezTo>
                    <a:pt x="906" y="1111"/>
                    <a:pt x="915" y="1093"/>
                    <a:pt x="907" y="1082"/>
                  </a:cubicBezTo>
                  <a:cubicBezTo>
                    <a:pt x="900" y="1090"/>
                    <a:pt x="894" y="1097"/>
                    <a:pt x="878" y="1096"/>
                  </a:cubicBezTo>
                  <a:cubicBezTo>
                    <a:pt x="875" y="1121"/>
                    <a:pt x="879" y="1129"/>
                    <a:pt x="884" y="1149"/>
                  </a:cubicBezTo>
                  <a:cubicBezTo>
                    <a:pt x="893" y="1149"/>
                    <a:pt x="899" y="1150"/>
                    <a:pt x="904" y="1154"/>
                  </a:cubicBezTo>
                  <a:close/>
                  <a:moveTo>
                    <a:pt x="908" y="1136"/>
                  </a:moveTo>
                  <a:lnTo>
                    <a:pt x="908" y="1136"/>
                  </a:lnTo>
                  <a:lnTo>
                    <a:pt x="924" y="1136"/>
                  </a:lnTo>
                  <a:cubicBezTo>
                    <a:pt x="928" y="1143"/>
                    <a:pt x="935" y="1155"/>
                    <a:pt x="933" y="1164"/>
                  </a:cubicBezTo>
                  <a:cubicBezTo>
                    <a:pt x="920" y="1161"/>
                    <a:pt x="913" y="1170"/>
                    <a:pt x="907" y="1169"/>
                  </a:cubicBezTo>
                  <a:cubicBezTo>
                    <a:pt x="906" y="1157"/>
                    <a:pt x="909" y="1149"/>
                    <a:pt x="908" y="1136"/>
                  </a:cubicBezTo>
                  <a:close/>
                  <a:moveTo>
                    <a:pt x="904" y="1136"/>
                  </a:moveTo>
                  <a:lnTo>
                    <a:pt x="904" y="1136"/>
                  </a:lnTo>
                  <a:cubicBezTo>
                    <a:pt x="890" y="1135"/>
                    <a:pt x="889" y="1122"/>
                    <a:pt x="885" y="1110"/>
                  </a:cubicBezTo>
                  <a:cubicBezTo>
                    <a:pt x="892" y="1105"/>
                    <a:pt x="903" y="1103"/>
                    <a:pt x="904" y="1092"/>
                  </a:cubicBezTo>
                  <a:cubicBezTo>
                    <a:pt x="913" y="1101"/>
                    <a:pt x="907" y="1126"/>
                    <a:pt x="904" y="1136"/>
                  </a:cubicBezTo>
                  <a:close/>
                  <a:moveTo>
                    <a:pt x="806" y="1226"/>
                  </a:moveTo>
                  <a:lnTo>
                    <a:pt x="806" y="1226"/>
                  </a:lnTo>
                  <a:cubicBezTo>
                    <a:pt x="805" y="1216"/>
                    <a:pt x="811" y="1214"/>
                    <a:pt x="812" y="1206"/>
                  </a:cubicBezTo>
                  <a:cubicBezTo>
                    <a:pt x="797" y="1198"/>
                    <a:pt x="788" y="1152"/>
                    <a:pt x="806" y="1142"/>
                  </a:cubicBezTo>
                  <a:cubicBezTo>
                    <a:pt x="819" y="1152"/>
                    <a:pt x="822" y="1171"/>
                    <a:pt x="822" y="1194"/>
                  </a:cubicBezTo>
                  <a:cubicBezTo>
                    <a:pt x="828" y="1202"/>
                    <a:pt x="837" y="1206"/>
                    <a:pt x="844" y="1213"/>
                  </a:cubicBezTo>
                  <a:cubicBezTo>
                    <a:pt x="847" y="1208"/>
                    <a:pt x="848" y="1200"/>
                    <a:pt x="849" y="1193"/>
                  </a:cubicBezTo>
                  <a:cubicBezTo>
                    <a:pt x="831" y="1187"/>
                    <a:pt x="833" y="1159"/>
                    <a:pt x="831" y="1138"/>
                  </a:cubicBezTo>
                  <a:cubicBezTo>
                    <a:pt x="822" y="1134"/>
                    <a:pt x="818" y="1125"/>
                    <a:pt x="806" y="1123"/>
                  </a:cubicBezTo>
                  <a:cubicBezTo>
                    <a:pt x="804" y="1133"/>
                    <a:pt x="800" y="1139"/>
                    <a:pt x="795" y="1145"/>
                  </a:cubicBezTo>
                  <a:cubicBezTo>
                    <a:pt x="787" y="1142"/>
                    <a:pt x="785" y="1134"/>
                    <a:pt x="776" y="1132"/>
                  </a:cubicBezTo>
                  <a:cubicBezTo>
                    <a:pt x="775" y="1143"/>
                    <a:pt x="768" y="1148"/>
                    <a:pt x="766" y="1156"/>
                  </a:cubicBezTo>
                  <a:cubicBezTo>
                    <a:pt x="770" y="1157"/>
                    <a:pt x="771" y="1154"/>
                    <a:pt x="776" y="1155"/>
                  </a:cubicBezTo>
                  <a:cubicBezTo>
                    <a:pt x="784" y="1171"/>
                    <a:pt x="787" y="1191"/>
                    <a:pt x="787" y="1214"/>
                  </a:cubicBezTo>
                  <a:cubicBezTo>
                    <a:pt x="795" y="1217"/>
                    <a:pt x="799" y="1223"/>
                    <a:pt x="806" y="1226"/>
                  </a:cubicBezTo>
                  <a:close/>
                  <a:moveTo>
                    <a:pt x="587" y="1244"/>
                  </a:moveTo>
                  <a:lnTo>
                    <a:pt x="587" y="1244"/>
                  </a:lnTo>
                  <a:cubicBezTo>
                    <a:pt x="597" y="1274"/>
                    <a:pt x="650" y="1284"/>
                    <a:pt x="688" y="1278"/>
                  </a:cubicBezTo>
                  <a:cubicBezTo>
                    <a:pt x="731" y="1270"/>
                    <a:pt x="750" y="1240"/>
                    <a:pt x="757" y="1200"/>
                  </a:cubicBezTo>
                  <a:cubicBezTo>
                    <a:pt x="766" y="1150"/>
                    <a:pt x="763" y="1091"/>
                    <a:pt x="783" y="1048"/>
                  </a:cubicBezTo>
                  <a:cubicBezTo>
                    <a:pt x="696" y="1043"/>
                    <a:pt x="629" y="1044"/>
                    <a:pt x="540" y="1046"/>
                  </a:cubicBezTo>
                  <a:cubicBezTo>
                    <a:pt x="570" y="1096"/>
                    <a:pt x="554" y="1192"/>
                    <a:pt x="585" y="1242"/>
                  </a:cubicBezTo>
                  <a:cubicBezTo>
                    <a:pt x="590" y="1239"/>
                    <a:pt x="588" y="1229"/>
                    <a:pt x="598" y="1230"/>
                  </a:cubicBezTo>
                  <a:cubicBezTo>
                    <a:pt x="602" y="1231"/>
                    <a:pt x="602" y="1236"/>
                    <a:pt x="602" y="1242"/>
                  </a:cubicBezTo>
                  <a:cubicBezTo>
                    <a:pt x="608" y="1243"/>
                    <a:pt x="616" y="1243"/>
                    <a:pt x="616" y="1250"/>
                  </a:cubicBezTo>
                  <a:cubicBezTo>
                    <a:pt x="614" y="1254"/>
                    <a:pt x="608" y="1255"/>
                    <a:pt x="606" y="1259"/>
                  </a:cubicBezTo>
                  <a:cubicBezTo>
                    <a:pt x="599" y="1256"/>
                    <a:pt x="592" y="1240"/>
                    <a:pt x="587" y="1244"/>
                  </a:cubicBezTo>
                  <a:close/>
                  <a:moveTo>
                    <a:pt x="579" y="1217"/>
                  </a:moveTo>
                  <a:lnTo>
                    <a:pt x="579" y="1217"/>
                  </a:lnTo>
                  <a:cubicBezTo>
                    <a:pt x="586" y="1221"/>
                    <a:pt x="594" y="1226"/>
                    <a:pt x="586" y="1234"/>
                  </a:cubicBezTo>
                  <a:cubicBezTo>
                    <a:pt x="582" y="1230"/>
                    <a:pt x="577" y="1222"/>
                    <a:pt x="579" y="1217"/>
                  </a:cubicBezTo>
                  <a:close/>
                  <a:moveTo>
                    <a:pt x="644" y="1132"/>
                  </a:moveTo>
                  <a:lnTo>
                    <a:pt x="644" y="1132"/>
                  </a:lnTo>
                  <a:cubicBezTo>
                    <a:pt x="634" y="1132"/>
                    <a:pt x="625" y="1132"/>
                    <a:pt x="615" y="1132"/>
                  </a:cubicBezTo>
                  <a:cubicBezTo>
                    <a:pt x="600" y="1133"/>
                    <a:pt x="585" y="1133"/>
                    <a:pt x="567" y="1132"/>
                  </a:cubicBezTo>
                  <a:cubicBezTo>
                    <a:pt x="566" y="1101"/>
                    <a:pt x="556" y="1079"/>
                    <a:pt x="550" y="1053"/>
                  </a:cubicBezTo>
                  <a:cubicBezTo>
                    <a:pt x="581" y="1050"/>
                    <a:pt x="618" y="1052"/>
                    <a:pt x="642" y="1053"/>
                  </a:cubicBezTo>
                  <a:cubicBezTo>
                    <a:pt x="641" y="1084"/>
                    <a:pt x="644" y="1102"/>
                    <a:pt x="644" y="1132"/>
                  </a:cubicBezTo>
                  <a:close/>
                  <a:moveTo>
                    <a:pt x="721" y="1132"/>
                  </a:moveTo>
                  <a:lnTo>
                    <a:pt x="721" y="1132"/>
                  </a:lnTo>
                  <a:cubicBezTo>
                    <a:pt x="710" y="1132"/>
                    <a:pt x="699" y="1132"/>
                    <a:pt x="688" y="1133"/>
                  </a:cubicBezTo>
                  <a:cubicBezTo>
                    <a:pt x="682" y="1112"/>
                    <a:pt x="687" y="1079"/>
                    <a:pt x="685" y="1053"/>
                  </a:cubicBezTo>
                  <a:cubicBezTo>
                    <a:pt x="696" y="1051"/>
                    <a:pt x="700" y="1055"/>
                    <a:pt x="705" y="1059"/>
                  </a:cubicBezTo>
                  <a:cubicBezTo>
                    <a:pt x="701" y="1067"/>
                    <a:pt x="693" y="1073"/>
                    <a:pt x="690" y="1083"/>
                  </a:cubicBezTo>
                  <a:cubicBezTo>
                    <a:pt x="695" y="1083"/>
                    <a:pt x="695" y="1077"/>
                    <a:pt x="703" y="1079"/>
                  </a:cubicBezTo>
                  <a:cubicBezTo>
                    <a:pt x="702" y="1071"/>
                    <a:pt x="703" y="1065"/>
                    <a:pt x="710" y="1064"/>
                  </a:cubicBezTo>
                  <a:cubicBezTo>
                    <a:pt x="713" y="1068"/>
                    <a:pt x="717" y="1071"/>
                    <a:pt x="715" y="1079"/>
                  </a:cubicBezTo>
                  <a:cubicBezTo>
                    <a:pt x="717" y="1080"/>
                    <a:pt x="719" y="1080"/>
                    <a:pt x="722" y="1080"/>
                  </a:cubicBezTo>
                  <a:cubicBezTo>
                    <a:pt x="725" y="1080"/>
                    <a:pt x="728" y="1080"/>
                    <a:pt x="728" y="1083"/>
                  </a:cubicBezTo>
                  <a:cubicBezTo>
                    <a:pt x="724" y="1093"/>
                    <a:pt x="714" y="1096"/>
                    <a:pt x="710" y="1106"/>
                  </a:cubicBezTo>
                  <a:cubicBezTo>
                    <a:pt x="700" y="1103"/>
                    <a:pt x="702" y="1088"/>
                    <a:pt x="690" y="1087"/>
                  </a:cubicBezTo>
                  <a:cubicBezTo>
                    <a:pt x="692" y="1098"/>
                    <a:pt x="701" y="1102"/>
                    <a:pt x="705" y="1110"/>
                  </a:cubicBezTo>
                  <a:cubicBezTo>
                    <a:pt x="698" y="1113"/>
                    <a:pt x="693" y="1118"/>
                    <a:pt x="691" y="1126"/>
                  </a:cubicBezTo>
                  <a:cubicBezTo>
                    <a:pt x="700" y="1130"/>
                    <a:pt x="702" y="1116"/>
                    <a:pt x="708" y="1112"/>
                  </a:cubicBezTo>
                  <a:cubicBezTo>
                    <a:pt x="716" y="1116"/>
                    <a:pt x="718" y="1126"/>
                    <a:pt x="728" y="1128"/>
                  </a:cubicBezTo>
                  <a:cubicBezTo>
                    <a:pt x="731" y="1126"/>
                    <a:pt x="725" y="1119"/>
                    <a:pt x="724" y="1115"/>
                  </a:cubicBezTo>
                  <a:cubicBezTo>
                    <a:pt x="719" y="1115"/>
                    <a:pt x="716" y="1113"/>
                    <a:pt x="713" y="1112"/>
                  </a:cubicBezTo>
                  <a:cubicBezTo>
                    <a:pt x="712" y="1104"/>
                    <a:pt x="718" y="1102"/>
                    <a:pt x="724" y="1102"/>
                  </a:cubicBezTo>
                  <a:cubicBezTo>
                    <a:pt x="728" y="1098"/>
                    <a:pt x="726" y="1088"/>
                    <a:pt x="734" y="1089"/>
                  </a:cubicBezTo>
                  <a:cubicBezTo>
                    <a:pt x="738" y="1090"/>
                    <a:pt x="740" y="1093"/>
                    <a:pt x="740" y="1099"/>
                  </a:cubicBezTo>
                  <a:cubicBezTo>
                    <a:pt x="744" y="1102"/>
                    <a:pt x="754" y="1100"/>
                    <a:pt x="754" y="1106"/>
                  </a:cubicBezTo>
                  <a:cubicBezTo>
                    <a:pt x="747" y="1112"/>
                    <a:pt x="739" y="1117"/>
                    <a:pt x="737" y="1128"/>
                  </a:cubicBezTo>
                  <a:cubicBezTo>
                    <a:pt x="748" y="1124"/>
                    <a:pt x="751" y="1112"/>
                    <a:pt x="759" y="1106"/>
                  </a:cubicBezTo>
                  <a:cubicBezTo>
                    <a:pt x="752" y="1094"/>
                    <a:pt x="742" y="1087"/>
                    <a:pt x="728" y="1082"/>
                  </a:cubicBezTo>
                  <a:cubicBezTo>
                    <a:pt x="728" y="1071"/>
                    <a:pt x="719" y="1068"/>
                    <a:pt x="713" y="1063"/>
                  </a:cubicBezTo>
                  <a:cubicBezTo>
                    <a:pt x="712" y="1058"/>
                    <a:pt x="715" y="1058"/>
                    <a:pt x="718" y="1057"/>
                  </a:cubicBezTo>
                  <a:cubicBezTo>
                    <a:pt x="717" y="1053"/>
                    <a:pt x="714" y="1054"/>
                    <a:pt x="711" y="1055"/>
                  </a:cubicBezTo>
                  <a:cubicBezTo>
                    <a:pt x="708" y="1057"/>
                    <a:pt x="706" y="1058"/>
                    <a:pt x="704" y="1054"/>
                  </a:cubicBezTo>
                  <a:cubicBezTo>
                    <a:pt x="724" y="1052"/>
                    <a:pt x="754" y="1052"/>
                    <a:pt x="774" y="1054"/>
                  </a:cubicBezTo>
                  <a:cubicBezTo>
                    <a:pt x="773" y="1060"/>
                    <a:pt x="769" y="1064"/>
                    <a:pt x="767" y="1070"/>
                  </a:cubicBezTo>
                  <a:cubicBezTo>
                    <a:pt x="766" y="1067"/>
                    <a:pt x="767" y="1064"/>
                    <a:pt x="762" y="1063"/>
                  </a:cubicBezTo>
                  <a:cubicBezTo>
                    <a:pt x="766" y="1080"/>
                    <a:pt x="762" y="1104"/>
                    <a:pt x="759" y="1131"/>
                  </a:cubicBezTo>
                  <a:cubicBezTo>
                    <a:pt x="746" y="1132"/>
                    <a:pt x="733" y="1132"/>
                    <a:pt x="721" y="1132"/>
                  </a:cubicBezTo>
                  <a:close/>
                  <a:moveTo>
                    <a:pt x="741" y="1216"/>
                  </a:moveTo>
                  <a:lnTo>
                    <a:pt x="741" y="1216"/>
                  </a:lnTo>
                  <a:lnTo>
                    <a:pt x="746" y="1216"/>
                  </a:lnTo>
                  <a:cubicBezTo>
                    <a:pt x="749" y="1218"/>
                    <a:pt x="746" y="1222"/>
                    <a:pt x="746" y="1226"/>
                  </a:cubicBezTo>
                  <a:cubicBezTo>
                    <a:pt x="742" y="1224"/>
                    <a:pt x="738" y="1220"/>
                    <a:pt x="741" y="1216"/>
                  </a:cubicBezTo>
                  <a:close/>
                  <a:moveTo>
                    <a:pt x="685" y="1175"/>
                  </a:moveTo>
                  <a:lnTo>
                    <a:pt x="685" y="1175"/>
                  </a:lnTo>
                  <a:cubicBezTo>
                    <a:pt x="697" y="1173"/>
                    <a:pt x="708" y="1173"/>
                    <a:pt x="719" y="1173"/>
                  </a:cubicBezTo>
                  <a:cubicBezTo>
                    <a:pt x="730" y="1174"/>
                    <a:pt x="740" y="1174"/>
                    <a:pt x="751" y="1172"/>
                  </a:cubicBezTo>
                  <a:cubicBezTo>
                    <a:pt x="756" y="1181"/>
                    <a:pt x="752" y="1197"/>
                    <a:pt x="750" y="1208"/>
                  </a:cubicBezTo>
                  <a:cubicBezTo>
                    <a:pt x="746" y="1209"/>
                    <a:pt x="747" y="1206"/>
                    <a:pt x="744" y="1206"/>
                  </a:cubicBezTo>
                  <a:cubicBezTo>
                    <a:pt x="740" y="1207"/>
                    <a:pt x="743" y="1215"/>
                    <a:pt x="737" y="1216"/>
                  </a:cubicBezTo>
                  <a:cubicBezTo>
                    <a:pt x="731" y="1215"/>
                    <a:pt x="727" y="1213"/>
                    <a:pt x="728" y="1206"/>
                  </a:cubicBezTo>
                  <a:cubicBezTo>
                    <a:pt x="722" y="1205"/>
                    <a:pt x="716" y="1204"/>
                    <a:pt x="715" y="1198"/>
                  </a:cubicBezTo>
                  <a:cubicBezTo>
                    <a:pt x="722" y="1193"/>
                    <a:pt x="730" y="1187"/>
                    <a:pt x="734" y="1180"/>
                  </a:cubicBezTo>
                  <a:cubicBezTo>
                    <a:pt x="743" y="1179"/>
                    <a:pt x="739" y="1191"/>
                    <a:pt x="744" y="1194"/>
                  </a:cubicBezTo>
                  <a:cubicBezTo>
                    <a:pt x="750" y="1195"/>
                    <a:pt x="750" y="1191"/>
                    <a:pt x="750" y="1185"/>
                  </a:cubicBezTo>
                  <a:cubicBezTo>
                    <a:pt x="744" y="1183"/>
                    <a:pt x="740" y="1179"/>
                    <a:pt x="736" y="1175"/>
                  </a:cubicBezTo>
                  <a:cubicBezTo>
                    <a:pt x="726" y="1179"/>
                    <a:pt x="720" y="1186"/>
                    <a:pt x="714" y="1194"/>
                  </a:cubicBezTo>
                  <a:cubicBezTo>
                    <a:pt x="704" y="1192"/>
                    <a:pt x="703" y="1181"/>
                    <a:pt x="692" y="1180"/>
                  </a:cubicBezTo>
                  <a:cubicBezTo>
                    <a:pt x="693" y="1191"/>
                    <a:pt x="707" y="1190"/>
                    <a:pt x="710" y="1200"/>
                  </a:cubicBezTo>
                  <a:cubicBezTo>
                    <a:pt x="702" y="1204"/>
                    <a:pt x="691" y="1206"/>
                    <a:pt x="690" y="1217"/>
                  </a:cubicBezTo>
                  <a:cubicBezTo>
                    <a:pt x="696" y="1216"/>
                    <a:pt x="707" y="1209"/>
                    <a:pt x="711" y="1201"/>
                  </a:cubicBezTo>
                  <a:cubicBezTo>
                    <a:pt x="718" y="1207"/>
                    <a:pt x="723" y="1214"/>
                    <a:pt x="731" y="1218"/>
                  </a:cubicBezTo>
                  <a:cubicBezTo>
                    <a:pt x="726" y="1226"/>
                    <a:pt x="714" y="1228"/>
                    <a:pt x="711" y="1239"/>
                  </a:cubicBezTo>
                  <a:cubicBezTo>
                    <a:pt x="702" y="1235"/>
                    <a:pt x="699" y="1224"/>
                    <a:pt x="690" y="1220"/>
                  </a:cubicBezTo>
                  <a:cubicBezTo>
                    <a:pt x="691" y="1231"/>
                    <a:pt x="698" y="1236"/>
                    <a:pt x="705" y="1242"/>
                  </a:cubicBezTo>
                  <a:cubicBezTo>
                    <a:pt x="701" y="1249"/>
                    <a:pt x="692" y="1252"/>
                    <a:pt x="690" y="1262"/>
                  </a:cubicBezTo>
                  <a:cubicBezTo>
                    <a:pt x="698" y="1259"/>
                    <a:pt x="704" y="1255"/>
                    <a:pt x="707" y="1247"/>
                  </a:cubicBezTo>
                  <a:cubicBezTo>
                    <a:pt x="713" y="1247"/>
                    <a:pt x="716" y="1250"/>
                    <a:pt x="715" y="1256"/>
                  </a:cubicBezTo>
                  <a:cubicBezTo>
                    <a:pt x="720" y="1256"/>
                    <a:pt x="722" y="1253"/>
                    <a:pt x="724" y="1252"/>
                  </a:cubicBezTo>
                  <a:cubicBezTo>
                    <a:pt x="724" y="1245"/>
                    <a:pt x="713" y="1249"/>
                    <a:pt x="711" y="1244"/>
                  </a:cubicBezTo>
                  <a:cubicBezTo>
                    <a:pt x="713" y="1237"/>
                    <a:pt x="720" y="1236"/>
                    <a:pt x="727" y="1234"/>
                  </a:cubicBezTo>
                  <a:cubicBezTo>
                    <a:pt x="729" y="1231"/>
                    <a:pt x="729" y="1224"/>
                    <a:pt x="733" y="1223"/>
                  </a:cubicBezTo>
                  <a:cubicBezTo>
                    <a:pt x="760" y="1239"/>
                    <a:pt x="705" y="1273"/>
                    <a:pt x="685" y="1270"/>
                  </a:cubicBezTo>
                  <a:cubicBezTo>
                    <a:pt x="683" y="1241"/>
                    <a:pt x="686" y="1210"/>
                    <a:pt x="685" y="1175"/>
                  </a:cubicBezTo>
                  <a:close/>
                  <a:moveTo>
                    <a:pt x="662" y="1158"/>
                  </a:moveTo>
                  <a:lnTo>
                    <a:pt x="662" y="1158"/>
                  </a:lnTo>
                  <a:cubicBezTo>
                    <a:pt x="646" y="1155"/>
                    <a:pt x="632" y="1156"/>
                    <a:pt x="617" y="1156"/>
                  </a:cubicBezTo>
                  <a:cubicBezTo>
                    <a:pt x="603" y="1156"/>
                    <a:pt x="588" y="1156"/>
                    <a:pt x="569" y="1154"/>
                  </a:cubicBezTo>
                  <a:cubicBezTo>
                    <a:pt x="582" y="1152"/>
                    <a:pt x="600" y="1152"/>
                    <a:pt x="617" y="1152"/>
                  </a:cubicBezTo>
                  <a:cubicBezTo>
                    <a:pt x="633" y="1152"/>
                    <a:pt x="650" y="1153"/>
                    <a:pt x="661" y="1151"/>
                  </a:cubicBezTo>
                  <a:cubicBezTo>
                    <a:pt x="664" y="1121"/>
                    <a:pt x="661" y="1080"/>
                    <a:pt x="662" y="1053"/>
                  </a:cubicBezTo>
                  <a:cubicBezTo>
                    <a:pt x="670" y="1085"/>
                    <a:pt x="662" y="1116"/>
                    <a:pt x="667" y="1151"/>
                  </a:cubicBezTo>
                  <a:cubicBezTo>
                    <a:pt x="678" y="1153"/>
                    <a:pt x="695" y="1153"/>
                    <a:pt x="711" y="1152"/>
                  </a:cubicBezTo>
                  <a:cubicBezTo>
                    <a:pt x="729" y="1151"/>
                    <a:pt x="746" y="1151"/>
                    <a:pt x="754" y="1155"/>
                  </a:cubicBezTo>
                  <a:cubicBezTo>
                    <a:pt x="718" y="1155"/>
                    <a:pt x="690" y="1155"/>
                    <a:pt x="667" y="1156"/>
                  </a:cubicBezTo>
                  <a:cubicBezTo>
                    <a:pt x="662" y="1192"/>
                    <a:pt x="668" y="1237"/>
                    <a:pt x="664" y="1272"/>
                  </a:cubicBezTo>
                  <a:cubicBezTo>
                    <a:pt x="661" y="1236"/>
                    <a:pt x="662" y="1192"/>
                    <a:pt x="662" y="1158"/>
                  </a:cubicBezTo>
                  <a:close/>
                  <a:moveTo>
                    <a:pt x="618" y="1253"/>
                  </a:moveTo>
                  <a:lnTo>
                    <a:pt x="618" y="1253"/>
                  </a:lnTo>
                  <a:cubicBezTo>
                    <a:pt x="628" y="1254"/>
                    <a:pt x="626" y="1267"/>
                    <a:pt x="638" y="1266"/>
                  </a:cubicBezTo>
                  <a:cubicBezTo>
                    <a:pt x="636" y="1258"/>
                    <a:pt x="627" y="1257"/>
                    <a:pt x="623" y="1250"/>
                  </a:cubicBezTo>
                  <a:cubicBezTo>
                    <a:pt x="626" y="1242"/>
                    <a:pt x="637" y="1241"/>
                    <a:pt x="638" y="1231"/>
                  </a:cubicBezTo>
                  <a:cubicBezTo>
                    <a:pt x="637" y="1229"/>
                    <a:pt x="635" y="1230"/>
                    <a:pt x="633" y="1231"/>
                  </a:cubicBezTo>
                  <a:cubicBezTo>
                    <a:pt x="632" y="1232"/>
                    <a:pt x="630" y="1232"/>
                    <a:pt x="628" y="1231"/>
                  </a:cubicBezTo>
                  <a:cubicBezTo>
                    <a:pt x="625" y="1237"/>
                    <a:pt x="626" y="1246"/>
                    <a:pt x="618" y="1246"/>
                  </a:cubicBezTo>
                  <a:cubicBezTo>
                    <a:pt x="615" y="1243"/>
                    <a:pt x="613" y="1240"/>
                    <a:pt x="613" y="1234"/>
                  </a:cubicBezTo>
                  <a:cubicBezTo>
                    <a:pt x="608" y="1230"/>
                    <a:pt x="598" y="1231"/>
                    <a:pt x="598" y="1223"/>
                  </a:cubicBezTo>
                  <a:cubicBezTo>
                    <a:pt x="601" y="1220"/>
                    <a:pt x="605" y="1216"/>
                    <a:pt x="612" y="1217"/>
                  </a:cubicBezTo>
                  <a:cubicBezTo>
                    <a:pt x="615" y="1214"/>
                    <a:pt x="614" y="1206"/>
                    <a:pt x="618" y="1204"/>
                  </a:cubicBezTo>
                  <a:cubicBezTo>
                    <a:pt x="623" y="1204"/>
                    <a:pt x="625" y="1208"/>
                    <a:pt x="626" y="1212"/>
                  </a:cubicBezTo>
                  <a:cubicBezTo>
                    <a:pt x="628" y="1216"/>
                    <a:pt x="630" y="1220"/>
                    <a:pt x="636" y="1220"/>
                  </a:cubicBezTo>
                  <a:cubicBezTo>
                    <a:pt x="638" y="1213"/>
                    <a:pt x="630" y="1206"/>
                    <a:pt x="623" y="1203"/>
                  </a:cubicBezTo>
                  <a:cubicBezTo>
                    <a:pt x="623" y="1198"/>
                    <a:pt x="626" y="1198"/>
                    <a:pt x="629" y="1199"/>
                  </a:cubicBezTo>
                  <a:cubicBezTo>
                    <a:pt x="631" y="1199"/>
                    <a:pt x="633" y="1200"/>
                    <a:pt x="633" y="1198"/>
                  </a:cubicBezTo>
                  <a:lnTo>
                    <a:pt x="633" y="1195"/>
                  </a:lnTo>
                  <a:cubicBezTo>
                    <a:pt x="632" y="1195"/>
                    <a:pt x="632" y="1196"/>
                    <a:pt x="632" y="1197"/>
                  </a:cubicBezTo>
                  <a:cubicBezTo>
                    <a:pt x="630" y="1194"/>
                    <a:pt x="635" y="1187"/>
                    <a:pt x="636" y="1182"/>
                  </a:cubicBezTo>
                  <a:cubicBezTo>
                    <a:pt x="626" y="1183"/>
                    <a:pt x="625" y="1192"/>
                    <a:pt x="621" y="1197"/>
                  </a:cubicBezTo>
                  <a:cubicBezTo>
                    <a:pt x="611" y="1192"/>
                    <a:pt x="608" y="1182"/>
                    <a:pt x="598" y="1178"/>
                  </a:cubicBezTo>
                  <a:cubicBezTo>
                    <a:pt x="587" y="1180"/>
                    <a:pt x="582" y="1188"/>
                    <a:pt x="577" y="1197"/>
                  </a:cubicBezTo>
                  <a:cubicBezTo>
                    <a:pt x="586" y="1201"/>
                    <a:pt x="592" y="1189"/>
                    <a:pt x="595" y="1182"/>
                  </a:cubicBezTo>
                  <a:lnTo>
                    <a:pt x="600" y="1182"/>
                  </a:lnTo>
                  <a:cubicBezTo>
                    <a:pt x="600" y="1193"/>
                    <a:pt x="609" y="1195"/>
                    <a:pt x="615" y="1200"/>
                  </a:cubicBezTo>
                  <a:cubicBezTo>
                    <a:pt x="608" y="1208"/>
                    <a:pt x="602" y="1216"/>
                    <a:pt x="593" y="1223"/>
                  </a:cubicBezTo>
                  <a:cubicBezTo>
                    <a:pt x="588" y="1221"/>
                    <a:pt x="590" y="1211"/>
                    <a:pt x="585" y="1210"/>
                  </a:cubicBezTo>
                  <a:cubicBezTo>
                    <a:pt x="581" y="1208"/>
                    <a:pt x="580" y="1210"/>
                    <a:pt x="579" y="1212"/>
                  </a:cubicBezTo>
                  <a:cubicBezTo>
                    <a:pt x="579" y="1213"/>
                    <a:pt x="578" y="1214"/>
                    <a:pt x="576" y="1214"/>
                  </a:cubicBezTo>
                  <a:cubicBezTo>
                    <a:pt x="575" y="1201"/>
                    <a:pt x="566" y="1185"/>
                    <a:pt x="573" y="1174"/>
                  </a:cubicBezTo>
                  <a:cubicBezTo>
                    <a:pt x="582" y="1174"/>
                    <a:pt x="591" y="1174"/>
                    <a:pt x="600" y="1174"/>
                  </a:cubicBezTo>
                  <a:cubicBezTo>
                    <a:pt x="615" y="1173"/>
                    <a:pt x="630" y="1173"/>
                    <a:pt x="642" y="1175"/>
                  </a:cubicBezTo>
                  <a:cubicBezTo>
                    <a:pt x="641" y="1210"/>
                    <a:pt x="646" y="1238"/>
                    <a:pt x="642" y="1270"/>
                  </a:cubicBezTo>
                  <a:cubicBezTo>
                    <a:pt x="631" y="1271"/>
                    <a:pt x="622" y="1268"/>
                    <a:pt x="615" y="1265"/>
                  </a:cubicBezTo>
                  <a:cubicBezTo>
                    <a:pt x="615" y="1260"/>
                    <a:pt x="615" y="1255"/>
                    <a:pt x="618" y="1253"/>
                  </a:cubicBezTo>
                  <a:close/>
                  <a:moveTo>
                    <a:pt x="757" y="1056"/>
                  </a:moveTo>
                  <a:lnTo>
                    <a:pt x="757" y="1056"/>
                  </a:lnTo>
                  <a:lnTo>
                    <a:pt x="750" y="1056"/>
                  </a:lnTo>
                  <a:cubicBezTo>
                    <a:pt x="749" y="1059"/>
                    <a:pt x="753" y="1059"/>
                    <a:pt x="751" y="1063"/>
                  </a:cubicBezTo>
                  <a:cubicBezTo>
                    <a:pt x="756" y="1063"/>
                    <a:pt x="758" y="1061"/>
                    <a:pt x="757" y="1056"/>
                  </a:cubicBezTo>
                  <a:close/>
                  <a:moveTo>
                    <a:pt x="750" y="1064"/>
                  </a:moveTo>
                  <a:lnTo>
                    <a:pt x="750" y="1064"/>
                  </a:lnTo>
                  <a:cubicBezTo>
                    <a:pt x="748" y="1068"/>
                    <a:pt x="742" y="1067"/>
                    <a:pt x="739" y="1070"/>
                  </a:cubicBezTo>
                  <a:lnTo>
                    <a:pt x="739" y="1079"/>
                  </a:lnTo>
                  <a:cubicBezTo>
                    <a:pt x="743" y="1078"/>
                    <a:pt x="745" y="1075"/>
                    <a:pt x="750" y="1076"/>
                  </a:cubicBezTo>
                  <a:cubicBezTo>
                    <a:pt x="749" y="1071"/>
                    <a:pt x="752" y="1065"/>
                    <a:pt x="750" y="1064"/>
                  </a:cubicBezTo>
                  <a:close/>
                  <a:moveTo>
                    <a:pt x="639" y="1128"/>
                  </a:moveTo>
                  <a:lnTo>
                    <a:pt x="639" y="1128"/>
                  </a:lnTo>
                  <a:cubicBezTo>
                    <a:pt x="639" y="1122"/>
                    <a:pt x="634" y="1122"/>
                    <a:pt x="635" y="1115"/>
                  </a:cubicBezTo>
                  <a:cubicBezTo>
                    <a:pt x="628" y="1114"/>
                    <a:pt x="624" y="1112"/>
                    <a:pt x="621" y="1108"/>
                  </a:cubicBezTo>
                  <a:cubicBezTo>
                    <a:pt x="625" y="1099"/>
                    <a:pt x="638" y="1098"/>
                    <a:pt x="638" y="1084"/>
                  </a:cubicBezTo>
                  <a:cubicBezTo>
                    <a:pt x="635" y="1079"/>
                    <a:pt x="631" y="1076"/>
                    <a:pt x="632" y="1067"/>
                  </a:cubicBezTo>
                  <a:cubicBezTo>
                    <a:pt x="625" y="1066"/>
                    <a:pt x="617" y="1061"/>
                    <a:pt x="623" y="1054"/>
                  </a:cubicBezTo>
                  <a:cubicBezTo>
                    <a:pt x="620" y="1055"/>
                    <a:pt x="617" y="1055"/>
                    <a:pt x="615" y="1055"/>
                  </a:cubicBezTo>
                  <a:cubicBezTo>
                    <a:pt x="612" y="1054"/>
                    <a:pt x="609" y="1054"/>
                    <a:pt x="606" y="1056"/>
                  </a:cubicBezTo>
                  <a:cubicBezTo>
                    <a:pt x="608" y="1057"/>
                    <a:pt x="613" y="1057"/>
                    <a:pt x="612" y="1061"/>
                  </a:cubicBezTo>
                  <a:cubicBezTo>
                    <a:pt x="606" y="1066"/>
                    <a:pt x="598" y="1069"/>
                    <a:pt x="598" y="1079"/>
                  </a:cubicBezTo>
                  <a:cubicBezTo>
                    <a:pt x="602" y="1078"/>
                    <a:pt x="604" y="1075"/>
                    <a:pt x="610" y="1076"/>
                  </a:cubicBezTo>
                  <a:cubicBezTo>
                    <a:pt x="612" y="1070"/>
                    <a:pt x="611" y="1062"/>
                    <a:pt x="619" y="1063"/>
                  </a:cubicBezTo>
                  <a:cubicBezTo>
                    <a:pt x="623" y="1066"/>
                    <a:pt x="624" y="1072"/>
                    <a:pt x="623" y="1079"/>
                  </a:cubicBezTo>
                  <a:cubicBezTo>
                    <a:pt x="630" y="1079"/>
                    <a:pt x="634" y="1080"/>
                    <a:pt x="635" y="1086"/>
                  </a:cubicBezTo>
                  <a:cubicBezTo>
                    <a:pt x="632" y="1089"/>
                    <a:pt x="630" y="1092"/>
                    <a:pt x="623" y="1092"/>
                  </a:cubicBezTo>
                  <a:cubicBezTo>
                    <a:pt x="620" y="1095"/>
                    <a:pt x="623" y="1103"/>
                    <a:pt x="616" y="1103"/>
                  </a:cubicBezTo>
                  <a:cubicBezTo>
                    <a:pt x="609" y="1099"/>
                    <a:pt x="610" y="1087"/>
                    <a:pt x="598" y="1087"/>
                  </a:cubicBezTo>
                  <a:cubicBezTo>
                    <a:pt x="598" y="1092"/>
                    <a:pt x="600" y="1095"/>
                    <a:pt x="600" y="1100"/>
                  </a:cubicBezTo>
                  <a:cubicBezTo>
                    <a:pt x="605" y="1103"/>
                    <a:pt x="611" y="1103"/>
                    <a:pt x="613" y="1108"/>
                  </a:cubicBezTo>
                  <a:cubicBezTo>
                    <a:pt x="611" y="1111"/>
                    <a:pt x="608" y="1114"/>
                    <a:pt x="602" y="1113"/>
                  </a:cubicBezTo>
                  <a:cubicBezTo>
                    <a:pt x="601" y="1119"/>
                    <a:pt x="600" y="1125"/>
                    <a:pt x="596" y="1128"/>
                  </a:cubicBezTo>
                  <a:cubicBezTo>
                    <a:pt x="594" y="1127"/>
                    <a:pt x="593" y="1126"/>
                    <a:pt x="590" y="1126"/>
                  </a:cubicBezTo>
                  <a:cubicBezTo>
                    <a:pt x="590" y="1121"/>
                    <a:pt x="587" y="1118"/>
                    <a:pt x="586" y="1113"/>
                  </a:cubicBezTo>
                  <a:cubicBezTo>
                    <a:pt x="578" y="1114"/>
                    <a:pt x="573" y="1112"/>
                    <a:pt x="572" y="1106"/>
                  </a:cubicBezTo>
                  <a:cubicBezTo>
                    <a:pt x="573" y="1100"/>
                    <a:pt x="580" y="1100"/>
                    <a:pt x="586" y="1099"/>
                  </a:cubicBezTo>
                  <a:cubicBezTo>
                    <a:pt x="588" y="1093"/>
                    <a:pt x="588" y="1085"/>
                    <a:pt x="596" y="1086"/>
                  </a:cubicBezTo>
                  <a:cubicBezTo>
                    <a:pt x="595" y="1082"/>
                    <a:pt x="598" y="1082"/>
                    <a:pt x="598" y="1079"/>
                  </a:cubicBezTo>
                  <a:cubicBezTo>
                    <a:pt x="587" y="1080"/>
                    <a:pt x="588" y="1070"/>
                    <a:pt x="585" y="1064"/>
                  </a:cubicBezTo>
                  <a:cubicBezTo>
                    <a:pt x="579" y="1065"/>
                    <a:pt x="576" y="1062"/>
                    <a:pt x="574" y="1059"/>
                  </a:cubicBezTo>
                  <a:cubicBezTo>
                    <a:pt x="572" y="1056"/>
                    <a:pt x="569" y="1053"/>
                    <a:pt x="563" y="1054"/>
                  </a:cubicBezTo>
                  <a:cubicBezTo>
                    <a:pt x="569" y="1063"/>
                    <a:pt x="558" y="1063"/>
                    <a:pt x="557" y="1069"/>
                  </a:cubicBezTo>
                  <a:cubicBezTo>
                    <a:pt x="559" y="1071"/>
                    <a:pt x="559" y="1074"/>
                    <a:pt x="562" y="1074"/>
                  </a:cubicBezTo>
                  <a:cubicBezTo>
                    <a:pt x="563" y="1069"/>
                    <a:pt x="565" y="1064"/>
                    <a:pt x="570" y="1063"/>
                  </a:cubicBezTo>
                  <a:cubicBezTo>
                    <a:pt x="574" y="1066"/>
                    <a:pt x="577" y="1069"/>
                    <a:pt x="577" y="1076"/>
                  </a:cubicBezTo>
                  <a:cubicBezTo>
                    <a:pt x="584" y="1075"/>
                    <a:pt x="588" y="1078"/>
                    <a:pt x="590" y="1082"/>
                  </a:cubicBezTo>
                  <a:cubicBezTo>
                    <a:pt x="588" y="1088"/>
                    <a:pt x="581" y="1089"/>
                    <a:pt x="574" y="1090"/>
                  </a:cubicBezTo>
                  <a:cubicBezTo>
                    <a:pt x="573" y="1097"/>
                    <a:pt x="569" y="1101"/>
                    <a:pt x="567" y="1108"/>
                  </a:cubicBezTo>
                  <a:cubicBezTo>
                    <a:pt x="571" y="1112"/>
                    <a:pt x="576" y="1114"/>
                    <a:pt x="576" y="1122"/>
                  </a:cubicBezTo>
                  <a:cubicBezTo>
                    <a:pt x="584" y="1122"/>
                    <a:pt x="588" y="1126"/>
                    <a:pt x="593" y="1129"/>
                  </a:cubicBezTo>
                  <a:cubicBezTo>
                    <a:pt x="609" y="1130"/>
                    <a:pt x="609" y="1115"/>
                    <a:pt x="619" y="1110"/>
                  </a:cubicBezTo>
                  <a:cubicBezTo>
                    <a:pt x="623" y="1112"/>
                    <a:pt x="625" y="1117"/>
                    <a:pt x="625" y="1123"/>
                  </a:cubicBezTo>
                  <a:cubicBezTo>
                    <a:pt x="632" y="1122"/>
                    <a:pt x="636" y="1125"/>
                    <a:pt x="639" y="1128"/>
                  </a:cubicBezTo>
                  <a:close/>
                </a:path>
              </a:pathLst>
            </a:custGeom>
            <a:solidFill>
              <a:srgbClr val="7F7F7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3" name="Freeform 13"/>
            <p:cNvSpPr>
              <a:spLocks/>
            </p:cNvSpPr>
            <p:nvPr userDrawn="1"/>
          </p:nvSpPr>
          <p:spPr bwMode="auto">
            <a:xfrm>
              <a:off x="9649" y="4411"/>
              <a:ext cx="914" cy="278"/>
            </a:xfrm>
            <a:custGeom>
              <a:avLst/>
              <a:gdLst>
                <a:gd name="T0" fmla="*/ 0 w 321"/>
                <a:gd name="T1" fmla="*/ 0 h 97"/>
                <a:gd name="T2" fmla="*/ 0 w 321"/>
                <a:gd name="T3" fmla="*/ 0 h 97"/>
                <a:gd name="T4" fmla="*/ 321 w 321"/>
                <a:gd name="T5" fmla="*/ 0 h 97"/>
                <a:gd name="T6" fmla="*/ 321 w 321"/>
                <a:gd name="T7" fmla="*/ 97 h 97"/>
                <a:gd name="T8" fmla="*/ 0 w 321"/>
                <a:gd name="T9" fmla="*/ 97 h 97"/>
                <a:gd name="T10" fmla="*/ 0 w 321"/>
                <a:gd name="T11" fmla="*/ 0 h 97"/>
              </a:gdLst>
              <a:ahLst/>
              <a:cxnLst>
                <a:cxn ang="0">
                  <a:pos x="T0" y="T1"/>
                </a:cxn>
                <a:cxn ang="0">
                  <a:pos x="T2" y="T3"/>
                </a:cxn>
                <a:cxn ang="0">
                  <a:pos x="T4" y="T5"/>
                </a:cxn>
                <a:cxn ang="0">
                  <a:pos x="T6" y="T7"/>
                </a:cxn>
                <a:cxn ang="0">
                  <a:pos x="T8" y="T9"/>
                </a:cxn>
                <a:cxn ang="0">
                  <a:pos x="T10" y="T11"/>
                </a:cxn>
              </a:cxnLst>
              <a:rect l="0" t="0" r="r" b="b"/>
              <a:pathLst>
                <a:path w="321" h="97">
                  <a:moveTo>
                    <a:pt x="0" y="0"/>
                  </a:moveTo>
                  <a:lnTo>
                    <a:pt x="0" y="0"/>
                  </a:lnTo>
                  <a:lnTo>
                    <a:pt x="321" y="0"/>
                  </a:lnTo>
                  <a:lnTo>
                    <a:pt x="321" y="97"/>
                  </a:lnTo>
                  <a:lnTo>
                    <a:pt x="0" y="97"/>
                  </a:lnTo>
                  <a:lnTo>
                    <a:pt x="0" y="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4" name="Freeform 14"/>
            <p:cNvSpPr>
              <a:spLocks/>
            </p:cNvSpPr>
            <p:nvPr userDrawn="1"/>
          </p:nvSpPr>
          <p:spPr bwMode="auto">
            <a:xfrm>
              <a:off x="2787" y="4411"/>
              <a:ext cx="917" cy="278"/>
            </a:xfrm>
            <a:custGeom>
              <a:avLst/>
              <a:gdLst>
                <a:gd name="T0" fmla="*/ 0 w 322"/>
                <a:gd name="T1" fmla="*/ 0 h 97"/>
                <a:gd name="T2" fmla="*/ 0 w 322"/>
                <a:gd name="T3" fmla="*/ 0 h 97"/>
                <a:gd name="T4" fmla="*/ 322 w 322"/>
                <a:gd name="T5" fmla="*/ 0 h 97"/>
                <a:gd name="T6" fmla="*/ 322 w 322"/>
                <a:gd name="T7" fmla="*/ 97 h 97"/>
                <a:gd name="T8" fmla="*/ 0 w 322"/>
                <a:gd name="T9" fmla="*/ 97 h 97"/>
                <a:gd name="T10" fmla="*/ 0 w 322"/>
                <a:gd name="T11" fmla="*/ 0 h 97"/>
              </a:gdLst>
              <a:ahLst/>
              <a:cxnLst>
                <a:cxn ang="0">
                  <a:pos x="T0" y="T1"/>
                </a:cxn>
                <a:cxn ang="0">
                  <a:pos x="T2" y="T3"/>
                </a:cxn>
                <a:cxn ang="0">
                  <a:pos x="T4" y="T5"/>
                </a:cxn>
                <a:cxn ang="0">
                  <a:pos x="T6" y="T7"/>
                </a:cxn>
                <a:cxn ang="0">
                  <a:pos x="T8" y="T9"/>
                </a:cxn>
                <a:cxn ang="0">
                  <a:pos x="T10" y="T11"/>
                </a:cxn>
              </a:cxnLst>
              <a:rect l="0" t="0" r="r" b="b"/>
              <a:pathLst>
                <a:path w="322" h="97">
                  <a:moveTo>
                    <a:pt x="0" y="0"/>
                  </a:moveTo>
                  <a:lnTo>
                    <a:pt x="0" y="0"/>
                  </a:lnTo>
                  <a:lnTo>
                    <a:pt x="322" y="0"/>
                  </a:lnTo>
                  <a:lnTo>
                    <a:pt x="322" y="97"/>
                  </a:lnTo>
                  <a:lnTo>
                    <a:pt x="0" y="97"/>
                  </a:lnTo>
                  <a:lnTo>
                    <a:pt x="0" y="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5" name="Freeform 15"/>
            <p:cNvSpPr>
              <a:spLocks noEditPoints="1"/>
            </p:cNvSpPr>
            <p:nvPr userDrawn="1"/>
          </p:nvSpPr>
          <p:spPr bwMode="auto">
            <a:xfrm>
              <a:off x="7582" y="4408"/>
              <a:ext cx="1891" cy="284"/>
            </a:xfrm>
            <a:custGeom>
              <a:avLst/>
              <a:gdLst>
                <a:gd name="T0" fmla="*/ 640 w 664"/>
                <a:gd name="T1" fmla="*/ 46 h 99"/>
                <a:gd name="T2" fmla="*/ 629 w 664"/>
                <a:gd name="T3" fmla="*/ 78 h 99"/>
                <a:gd name="T4" fmla="*/ 631 w 664"/>
                <a:gd name="T5" fmla="*/ 20 h 99"/>
                <a:gd name="T6" fmla="*/ 662 w 664"/>
                <a:gd name="T7" fmla="*/ 5 h 99"/>
                <a:gd name="T8" fmla="*/ 577 w 664"/>
                <a:gd name="T9" fmla="*/ 51 h 99"/>
                <a:gd name="T10" fmla="*/ 664 w 664"/>
                <a:gd name="T11" fmla="*/ 92 h 99"/>
                <a:gd name="T12" fmla="*/ 640 w 664"/>
                <a:gd name="T13" fmla="*/ 46 h 99"/>
                <a:gd name="T14" fmla="*/ 547 w 664"/>
                <a:gd name="T15" fmla="*/ 67 h 99"/>
                <a:gd name="T16" fmla="*/ 540 w 664"/>
                <a:gd name="T17" fmla="*/ 57 h 99"/>
                <a:gd name="T18" fmla="*/ 525 w 664"/>
                <a:gd name="T19" fmla="*/ 1 h 99"/>
                <a:gd name="T20" fmla="*/ 491 w 664"/>
                <a:gd name="T21" fmla="*/ 98 h 99"/>
                <a:gd name="T22" fmla="*/ 515 w 664"/>
                <a:gd name="T23" fmla="*/ 61 h 99"/>
                <a:gd name="T24" fmla="*/ 539 w 664"/>
                <a:gd name="T25" fmla="*/ 98 h 99"/>
                <a:gd name="T26" fmla="*/ 547 w 664"/>
                <a:gd name="T27" fmla="*/ 67 h 99"/>
                <a:gd name="T28" fmla="*/ 538 w 664"/>
                <a:gd name="T29" fmla="*/ 32 h 99"/>
                <a:gd name="T30" fmla="*/ 523 w 664"/>
                <a:gd name="T31" fmla="*/ 45 h 99"/>
                <a:gd name="T32" fmla="*/ 515 w 664"/>
                <a:gd name="T33" fmla="*/ 20 h 99"/>
                <a:gd name="T34" fmla="*/ 538 w 664"/>
                <a:gd name="T35" fmla="*/ 32 h 99"/>
                <a:gd name="T36" fmla="*/ 470 w 664"/>
                <a:gd name="T37" fmla="*/ 60 h 99"/>
                <a:gd name="T38" fmla="*/ 447 w 664"/>
                <a:gd name="T39" fmla="*/ 1 h 99"/>
                <a:gd name="T40" fmla="*/ 427 w 664"/>
                <a:gd name="T41" fmla="*/ 80 h 99"/>
                <a:gd name="T42" fmla="*/ 406 w 664"/>
                <a:gd name="T43" fmla="*/ 1 h 99"/>
                <a:gd name="T44" fmla="*/ 382 w 664"/>
                <a:gd name="T45" fmla="*/ 64 h 99"/>
                <a:gd name="T46" fmla="*/ 470 w 664"/>
                <a:gd name="T47" fmla="*/ 60 h 99"/>
                <a:gd name="T48" fmla="*/ 349 w 664"/>
                <a:gd name="T49" fmla="*/ 46 h 99"/>
                <a:gd name="T50" fmla="*/ 364 w 664"/>
                <a:gd name="T51" fmla="*/ 25 h 99"/>
                <a:gd name="T52" fmla="*/ 289 w 664"/>
                <a:gd name="T53" fmla="*/ 1 h 99"/>
                <a:gd name="T54" fmla="*/ 323 w 664"/>
                <a:gd name="T55" fmla="*/ 98 h 99"/>
                <a:gd name="T56" fmla="*/ 349 w 664"/>
                <a:gd name="T57" fmla="*/ 46 h 99"/>
                <a:gd name="T58" fmla="*/ 338 w 664"/>
                <a:gd name="T59" fmla="*/ 28 h 99"/>
                <a:gd name="T60" fmla="*/ 313 w 664"/>
                <a:gd name="T61" fmla="*/ 41 h 99"/>
                <a:gd name="T62" fmla="*/ 323 w 664"/>
                <a:gd name="T63" fmla="*/ 17 h 99"/>
                <a:gd name="T64" fmla="*/ 340 w 664"/>
                <a:gd name="T65" fmla="*/ 68 h 99"/>
                <a:gd name="T66" fmla="*/ 323 w 664"/>
                <a:gd name="T67" fmla="*/ 81 h 99"/>
                <a:gd name="T68" fmla="*/ 313 w 664"/>
                <a:gd name="T69" fmla="*/ 56 h 99"/>
                <a:gd name="T70" fmla="*/ 340 w 664"/>
                <a:gd name="T71" fmla="*/ 68 h 99"/>
                <a:gd name="T72" fmla="*/ 243 w 664"/>
                <a:gd name="T73" fmla="*/ 98 h 99"/>
                <a:gd name="T74" fmla="*/ 267 w 664"/>
                <a:gd name="T75" fmla="*/ 1 h 99"/>
                <a:gd name="T76" fmla="*/ 243 w 664"/>
                <a:gd name="T77" fmla="*/ 98 h 99"/>
                <a:gd name="T78" fmla="*/ 165 w 664"/>
                <a:gd name="T79" fmla="*/ 98 h 99"/>
                <a:gd name="T80" fmla="*/ 224 w 664"/>
                <a:gd name="T81" fmla="*/ 79 h 99"/>
                <a:gd name="T82" fmla="*/ 189 w 664"/>
                <a:gd name="T83" fmla="*/ 57 h 99"/>
                <a:gd name="T84" fmla="*/ 222 w 664"/>
                <a:gd name="T85" fmla="*/ 39 h 99"/>
                <a:gd name="T86" fmla="*/ 189 w 664"/>
                <a:gd name="T87" fmla="*/ 20 h 99"/>
                <a:gd name="T88" fmla="*/ 224 w 664"/>
                <a:gd name="T89" fmla="*/ 1 h 99"/>
                <a:gd name="T90" fmla="*/ 165 w 664"/>
                <a:gd name="T91" fmla="*/ 98 h 99"/>
                <a:gd name="T92" fmla="*/ 130 w 664"/>
                <a:gd name="T93" fmla="*/ 67 h 99"/>
                <a:gd name="T94" fmla="*/ 123 w 664"/>
                <a:gd name="T95" fmla="*/ 57 h 99"/>
                <a:gd name="T96" fmla="*/ 109 w 664"/>
                <a:gd name="T97" fmla="*/ 1 h 99"/>
                <a:gd name="T98" fmla="*/ 74 w 664"/>
                <a:gd name="T99" fmla="*/ 98 h 99"/>
                <a:gd name="T100" fmla="*/ 98 w 664"/>
                <a:gd name="T101" fmla="*/ 61 h 99"/>
                <a:gd name="T102" fmla="*/ 123 w 664"/>
                <a:gd name="T103" fmla="*/ 98 h 99"/>
                <a:gd name="T104" fmla="*/ 130 w 664"/>
                <a:gd name="T105" fmla="*/ 67 h 99"/>
                <a:gd name="T106" fmla="*/ 121 w 664"/>
                <a:gd name="T107" fmla="*/ 32 h 99"/>
                <a:gd name="T108" fmla="*/ 106 w 664"/>
                <a:gd name="T109" fmla="*/ 45 h 99"/>
                <a:gd name="T110" fmla="*/ 98 w 664"/>
                <a:gd name="T111" fmla="*/ 20 h 99"/>
                <a:gd name="T112" fmla="*/ 121 w 664"/>
                <a:gd name="T113" fmla="*/ 32 h 99"/>
                <a:gd name="T114" fmla="*/ 24 w 664"/>
                <a:gd name="T115" fmla="*/ 20 h 99"/>
                <a:gd name="T116" fmla="*/ 58 w 664"/>
                <a:gd name="T117" fmla="*/ 1 h 99"/>
                <a:gd name="T118" fmla="*/ 0 w 664"/>
                <a:gd name="T119" fmla="*/ 98 h 99"/>
                <a:gd name="T120" fmla="*/ 24 w 664"/>
                <a:gd name="T121" fmla="*/ 59 h 99"/>
                <a:gd name="T122" fmla="*/ 56 w 664"/>
                <a:gd name="T123" fmla="*/ 41 h 99"/>
                <a:gd name="T124" fmla="*/ 24 w 664"/>
                <a:gd name="T125"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4" h="99">
                  <a:moveTo>
                    <a:pt x="640" y="46"/>
                  </a:moveTo>
                  <a:lnTo>
                    <a:pt x="640" y="46"/>
                  </a:lnTo>
                  <a:lnTo>
                    <a:pt x="640" y="77"/>
                  </a:lnTo>
                  <a:cubicBezTo>
                    <a:pt x="637" y="78"/>
                    <a:pt x="633" y="78"/>
                    <a:pt x="629" y="78"/>
                  </a:cubicBezTo>
                  <a:cubicBezTo>
                    <a:pt x="613" y="78"/>
                    <a:pt x="602" y="68"/>
                    <a:pt x="602" y="50"/>
                  </a:cubicBezTo>
                  <a:cubicBezTo>
                    <a:pt x="602" y="30"/>
                    <a:pt x="615" y="20"/>
                    <a:pt x="631" y="20"/>
                  </a:cubicBezTo>
                  <a:cubicBezTo>
                    <a:pt x="641" y="20"/>
                    <a:pt x="649" y="22"/>
                    <a:pt x="658" y="25"/>
                  </a:cubicBezTo>
                  <a:lnTo>
                    <a:pt x="662" y="5"/>
                  </a:lnTo>
                  <a:cubicBezTo>
                    <a:pt x="652" y="1"/>
                    <a:pt x="641" y="0"/>
                    <a:pt x="631" y="0"/>
                  </a:cubicBezTo>
                  <a:cubicBezTo>
                    <a:pt x="597" y="0"/>
                    <a:pt x="577" y="23"/>
                    <a:pt x="577" y="51"/>
                  </a:cubicBezTo>
                  <a:cubicBezTo>
                    <a:pt x="577" y="83"/>
                    <a:pt x="598" y="99"/>
                    <a:pt x="627" y="99"/>
                  </a:cubicBezTo>
                  <a:cubicBezTo>
                    <a:pt x="640" y="99"/>
                    <a:pt x="653" y="97"/>
                    <a:pt x="664" y="92"/>
                  </a:cubicBezTo>
                  <a:lnTo>
                    <a:pt x="664" y="46"/>
                  </a:lnTo>
                  <a:lnTo>
                    <a:pt x="640" y="46"/>
                  </a:lnTo>
                  <a:lnTo>
                    <a:pt x="640" y="46"/>
                  </a:lnTo>
                  <a:close/>
                  <a:moveTo>
                    <a:pt x="547" y="67"/>
                  </a:moveTo>
                  <a:lnTo>
                    <a:pt x="547" y="67"/>
                  </a:lnTo>
                  <a:cubicBezTo>
                    <a:pt x="544" y="63"/>
                    <a:pt x="542" y="59"/>
                    <a:pt x="540" y="57"/>
                  </a:cubicBezTo>
                  <a:cubicBezTo>
                    <a:pt x="554" y="53"/>
                    <a:pt x="563" y="44"/>
                    <a:pt x="563" y="29"/>
                  </a:cubicBezTo>
                  <a:cubicBezTo>
                    <a:pt x="563" y="10"/>
                    <a:pt x="549" y="1"/>
                    <a:pt x="525" y="1"/>
                  </a:cubicBezTo>
                  <a:cubicBezTo>
                    <a:pt x="513" y="1"/>
                    <a:pt x="498" y="2"/>
                    <a:pt x="491" y="2"/>
                  </a:cubicBezTo>
                  <a:lnTo>
                    <a:pt x="491" y="98"/>
                  </a:lnTo>
                  <a:lnTo>
                    <a:pt x="515" y="98"/>
                  </a:lnTo>
                  <a:lnTo>
                    <a:pt x="515" y="61"/>
                  </a:lnTo>
                  <a:lnTo>
                    <a:pt x="515" y="61"/>
                  </a:lnTo>
                  <a:lnTo>
                    <a:pt x="539" y="98"/>
                  </a:lnTo>
                  <a:lnTo>
                    <a:pt x="568" y="98"/>
                  </a:lnTo>
                  <a:lnTo>
                    <a:pt x="547" y="67"/>
                  </a:lnTo>
                  <a:lnTo>
                    <a:pt x="547" y="67"/>
                  </a:lnTo>
                  <a:close/>
                  <a:moveTo>
                    <a:pt x="538" y="32"/>
                  </a:moveTo>
                  <a:lnTo>
                    <a:pt x="538" y="32"/>
                  </a:lnTo>
                  <a:cubicBezTo>
                    <a:pt x="538" y="40"/>
                    <a:pt x="532" y="45"/>
                    <a:pt x="523" y="45"/>
                  </a:cubicBezTo>
                  <a:cubicBezTo>
                    <a:pt x="520" y="45"/>
                    <a:pt x="517" y="45"/>
                    <a:pt x="515" y="45"/>
                  </a:cubicBezTo>
                  <a:lnTo>
                    <a:pt x="515" y="20"/>
                  </a:lnTo>
                  <a:cubicBezTo>
                    <a:pt x="517" y="20"/>
                    <a:pt x="519" y="20"/>
                    <a:pt x="522" y="20"/>
                  </a:cubicBezTo>
                  <a:cubicBezTo>
                    <a:pt x="532" y="20"/>
                    <a:pt x="538" y="24"/>
                    <a:pt x="538" y="32"/>
                  </a:cubicBezTo>
                  <a:close/>
                  <a:moveTo>
                    <a:pt x="470" y="60"/>
                  </a:moveTo>
                  <a:lnTo>
                    <a:pt x="470" y="60"/>
                  </a:lnTo>
                  <a:lnTo>
                    <a:pt x="470" y="1"/>
                  </a:lnTo>
                  <a:lnTo>
                    <a:pt x="447" y="1"/>
                  </a:lnTo>
                  <a:lnTo>
                    <a:pt x="447" y="57"/>
                  </a:lnTo>
                  <a:cubicBezTo>
                    <a:pt x="447" y="71"/>
                    <a:pt x="441" y="80"/>
                    <a:pt x="427" y="80"/>
                  </a:cubicBezTo>
                  <a:cubicBezTo>
                    <a:pt x="413" y="80"/>
                    <a:pt x="406" y="73"/>
                    <a:pt x="406" y="58"/>
                  </a:cubicBezTo>
                  <a:lnTo>
                    <a:pt x="406" y="1"/>
                  </a:lnTo>
                  <a:lnTo>
                    <a:pt x="382" y="1"/>
                  </a:lnTo>
                  <a:lnTo>
                    <a:pt x="382" y="64"/>
                  </a:lnTo>
                  <a:cubicBezTo>
                    <a:pt x="382" y="86"/>
                    <a:pt x="396" y="99"/>
                    <a:pt x="425" y="99"/>
                  </a:cubicBezTo>
                  <a:cubicBezTo>
                    <a:pt x="457" y="99"/>
                    <a:pt x="470" y="82"/>
                    <a:pt x="470" y="60"/>
                  </a:cubicBezTo>
                  <a:close/>
                  <a:moveTo>
                    <a:pt x="349" y="46"/>
                  </a:moveTo>
                  <a:lnTo>
                    <a:pt x="349" y="46"/>
                  </a:lnTo>
                  <a:lnTo>
                    <a:pt x="349" y="46"/>
                  </a:lnTo>
                  <a:cubicBezTo>
                    <a:pt x="359" y="42"/>
                    <a:pt x="364" y="34"/>
                    <a:pt x="364" y="25"/>
                  </a:cubicBezTo>
                  <a:cubicBezTo>
                    <a:pt x="364" y="10"/>
                    <a:pt x="353" y="1"/>
                    <a:pt x="327" y="1"/>
                  </a:cubicBezTo>
                  <a:cubicBezTo>
                    <a:pt x="315" y="1"/>
                    <a:pt x="299" y="1"/>
                    <a:pt x="289" y="1"/>
                  </a:cubicBezTo>
                  <a:lnTo>
                    <a:pt x="289" y="98"/>
                  </a:lnTo>
                  <a:cubicBezTo>
                    <a:pt x="304" y="98"/>
                    <a:pt x="316" y="98"/>
                    <a:pt x="323" y="98"/>
                  </a:cubicBezTo>
                  <a:cubicBezTo>
                    <a:pt x="355" y="98"/>
                    <a:pt x="365" y="82"/>
                    <a:pt x="365" y="68"/>
                  </a:cubicBezTo>
                  <a:cubicBezTo>
                    <a:pt x="365" y="57"/>
                    <a:pt x="360" y="49"/>
                    <a:pt x="349" y="46"/>
                  </a:cubicBezTo>
                  <a:close/>
                  <a:moveTo>
                    <a:pt x="338" y="28"/>
                  </a:moveTo>
                  <a:lnTo>
                    <a:pt x="338" y="28"/>
                  </a:lnTo>
                  <a:cubicBezTo>
                    <a:pt x="338" y="37"/>
                    <a:pt x="331" y="41"/>
                    <a:pt x="320" y="41"/>
                  </a:cubicBezTo>
                  <a:cubicBezTo>
                    <a:pt x="318" y="41"/>
                    <a:pt x="315" y="41"/>
                    <a:pt x="313" y="41"/>
                  </a:cubicBezTo>
                  <a:lnTo>
                    <a:pt x="313" y="18"/>
                  </a:lnTo>
                  <a:cubicBezTo>
                    <a:pt x="316" y="18"/>
                    <a:pt x="320" y="17"/>
                    <a:pt x="323" y="17"/>
                  </a:cubicBezTo>
                  <a:cubicBezTo>
                    <a:pt x="335" y="17"/>
                    <a:pt x="338" y="22"/>
                    <a:pt x="338" y="28"/>
                  </a:cubicBezTo>
                  <a:close/>
                  <a:moveTo>
                    <a:pt x="340" y="68"/>
                  </a:moveTo>
                  <a:lnTo>
                    <a:pt x="340" y="68"/>
                  </a:lnTo>
                  <a:cubicBezTo>
                    <a:pt x="340" y="76"/>
                    <a:pt x="335" y="81"/>
                    <a:pt x="323" y="81"/>
                  </a:cubicBezTo>
                  <a:cubicBezTo>
                    <a:pt x="319" y="81"/>
                    <a:pt x="315" y="81"/>
                    <a:pt x="313" y="80"/>
                  </a:cubicBezTo>
                  <a:lnTo>
                    <a:pt x="313" y="56"/>
                  </a:lnTo>
                  <a:cubicBezTo>
                    <a:pt x="315" y="56"/>
                    <a:pt x="319" y="56"/>
                    <a:pt x="321" y="56"/>
                  </a:cubicBezTo>
                  <a:cubicBezTo>
                    <a:pt x="333" y="56"/>
                    <a:pt x="340" y="59"/>
                    <a:pt x="340" y="68"/>
                  </a:cubicBezTo>
                  <a:close/>
                  <a:moveTo>
                    <a:pt x="243" y="98"/>
                  </a:moveTo>
                  <a:lnTo>
                    <a:pt x="243" y="98"/>
                  </a:lnTo>
                  <a:lnTo>
                    <a:pt x="267" y="98"/>
                  </a:lnTo>
                  <a:lnTo>
                    <a:pt x="267" y="1"/>
                  </a:lnTo>
                  <a:lnTo>
                    <a:pt x="243" y="1"/>
                  </a:lnTo>
                  <a:lnTo>
                    <a:pt x="243" y="98"/>
                  </a:lnTo>
                  <a:close/>
                  <a:moveTo>
                    <a:pt x="165" y="98"/>
                  </a:moveTo>
                  <a:lnTo>
                    <a:pt x="165" y="98"/>
                  </a:lnTo>
                  <a:lnTo>
                    <a:pt x="224" y="98"/>
                  </a:lnTo>
                  <a:lnTo>
                    <a:pt x="224" y="79"/>
                  </a:lnTo>
                  <a:lnTo>
                    <a:pt x="189" y="79"/>
                  </a:lnTo>
                  <a:lnTo>
                    <a:pt x="189" y="57"/>
                  </a:lnTo>
                  <a:lnTo>
                    <a:pt x="222" y="57"/>
                  </a:lnTo>
                  <a:lnTo>
                    <a:pt x="222" y="39"/>
                  </a:lnTo>
                  <a:lnTo>
                    <a:pt x="189" y="39"/>
                  </a:lnTo>
                  <a:lnTo>
                    <a:pt x="189" y="20"/>
                  </a:lnTo>
                  <a:lnTo>
                    <a:pt x="224" y="20"/>
                  </a:lnTo>
                  <a:lnTo>
                    <a:pt x="224" y="1"/>
                  </a:lnTo>
                  <a:lnTo>
                    <a:pt x="165" y="1"/>
                  </a:lnTo>
                  <a:lnTo>
                    <a:pt x="165" y="98"/>
                  </a:lnTo>
                  <a:lnTo>
                    <a:pt x="165" y="98"/>
                  </a:lnTo>
                  <a:close/>
                  <a:moveTo>
                    <a:pt x="130" y="67"/>
                  </a:moveTo>
                  <a:lnTo>
                    <a:pt x="130" y="67"/>
                  </a:lnTo>
                  <a:cubicBezTo>
                    <a:pt x="128" y="63"/>
                    <a:pt x="125" y="59"/>
                    <a:pt x="123" y="57"/>
                  </a:cubicBezTo>
                  <a:cubicBezTo>
                    <a:pt x="137" y="53"/>
                    <a:pt x="146" y="44"/>
                    <a:pt x="146" y="29"/>
                  </a:cubicBezTo>
                  <a:cubicBezTo>
                    <a:pt x="146" y="10"/>
                    <a:pt x="132" y="1"/>
                    <a:pt x="109" y="1"/>
                  </a:cubicBezTo>
                  <a:cubicBezTo>
                    <a:pt x="96" y="1"/>
                    <a:pt x="82" y="2"/>
                    <a:pt x="74" y="2"/>
                  </a:cubicBezTo>
                  <a:lnTo>
                    <a:pt x="74" y="98"/>
                  </a:lnTo>
                  <a:lnTo>
                    <a:pt x="98" y="98"/>
                  </a:lnTo>
                  <a:lnTo>
                    <a:pt x="98" y="61"/>
                  </a:lnTo>
                  <a:lnTo>
                    <a:pt x="99" y="61"/>
                  </a:lnTo>
                  <a:lnTo>
                    <a:pt x="123" y="98"/>
                  </a:lnTo>
                  <a:lnTo>
                    <a:pt x="152" y="98"/>
                  </a:lnTo>
                  <a:lnTo>
                    <a:pt x="130" y="67"/>
                  </a:lnTo>
                  <a:lnTo>
                    <a:pt x="130" y="67"/>
                  </a:lnTo>
                  <a:close/>
                  <a:moveTo>
                    <a:pt x="121" y="32"/>
                  </a:moveTo>
                  <a:lnTo>
                    <a:pt x="121" y="32"/>
                  </a:lnTo>
                  <a:cubicBezTo>
                    <a:pt x="121" y="40"/>
                    <a:pt x="115" y="45"/>
                    <a:pt x="106" y="45"/>
                  </a:cubicBezTo>
                  <a:cubicBezTo>
                    <a:pt x="103" y="45"/>
                    <a:pt x="100" y="45"/>
                    <a:pt x="98" y="45"/>
                  </a:cubicBezTo>
                  <a:lnTo>
                    <a:pt x="98" y="20"/>
                  </a:lnTo>
                  <a:cubicBezTo>
                    <a:pt x="100" y="20"/>
                    <a:pt x="103" y="20"/>
                    <a:pt x="105" y="20"/>
                  </a:cubicBezTo>
                  <a:cubicBezTo>
                    <a:pt x="115" y="20"/>
                    <a:pt x="121" y="24"/>
                    <a:pt x="121" y="32"/>
                  </a:cubicBezTo>
                  <a:close/>
                  <a:moveTo>
                    <a:pt x="24" y="20"/>
                  </a:moveTo>
                  <a:lnTo>
                    <a:pt x="24" y="20"/>
                  </a:lnTo>
                  <a:lnTo>
                    <a:pt x="58" y="20"/>
                  </a:lnTo>
                  <a:lnTo>
                    <a:pt x="58" y="1"/>
                  </a:lnTo>
                  <a:lnTo>
                    <a:pt x="0" y="1"/>
                  </a:lnTo>
                  <a:lnTo>
                    <a:pt x="0" y="98"/>
                  </a:lnTo>
                  <a:lnTo>
                    <a:pt x="24" y="98"/>
                  </a:lnTo>
                  <a:lnTo>
                    <a:pt x="24" y="59"/>
                  </a:lnTo>
                  <a:lnTo>
                    <a:pt x="56" y="59"/>
                  </a:lnTo>
                  <a:lnTo>
                    <a:pt x="56" y="41"/>
                  </a:lnTo>
                  <a:lnTo>
                    <a:pt x="24" y="41"/>
                  </a:lnTo>
                  <a:lnTo>
                    <a:pt x="24" y="20"/>
                  </a:lnTo>
                  <a:close/>
                </a:path>
              </a:pathLst>
            </a:custGeom>
            <a:solidFill>
              <a:srgbClr val="BE0028"/>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6" name="Freeform 16"/>
            <p:cNvSpPr>
              <a:spLocks noEditPoints="1"/>
            </p:cNvSpPr>
            <p:nvPr userDrawn="1"/>
          </p:nvSpPr>
          <p:spPr bwMode="auto">
            <a:xfrm>
              <a:off x="3840" y="3637"/>
              <a:ext cx="5673" cy="568"/>
            </a:xfrm>
            <a:custGeom>
              <a:avLst/>
              <a:gdLst>
                <a:gd name="T0" fmla="*/ 1942 w 1992"/>
                <a:gd name="T1" fmla="*/ 38 h 198"/>
                <a:gd name="T2" fmla="*/ 1944 w 1992"/>
                <a:gd name="T3" fmla="*/ 0 h 198"/>
                <a:gd name="T4" fmla="*/ 1911 w 1992"/>
                <a:gd name="T5" fmla="*/ 159 h 198"/>
                <a:gd name="T6" fmla="*/ 1907 w 1992"/>
                <a:gd name="T7" fmla="*/ 198 h 198"/>
                <a:gd name="T8" fmla="*/ 1793 w 1992"/>
                <a:gd name="T9" fmla="*/ 44 h 198"/>
                <a:gd name="T10" fmla="*/ 1843 w 1992"/>
                <a:gd name="T11" fmla="*/ 4 h 198"/>
                <a:gd name="T12" fmla="*/ 1746 w 1992"/>
                <a:gd name="T13" fmla="*/ 44 h 198"/>
                <a:gd name="T14" fmla="*/ 1793 w 1992"/>
                <a:gd name="T15" fmla="*/ 44 h 198"/>
                <a:gd name="T16" fmla="*/ 1679 w 1992"/>
                <a:gd name="T17" fmla="*/ 26 h 198"/>
                <a:gd name="T18" fmla="*/ 1654 w 1992"/>
                <a:gd name="T19" fmla="*/ 51 h 198"/>
                <a:gd name="T20" fmla="*/ 1677 w 1992"/>
                <a:gd name="T21" fmla="*/ 194 h 198"/>
                <a:gd name="T22" fmla="*/ 1480 w 1992"/>
                <a:gd name="T23" fmla="*/ 194 h 198"/>
                <a:gd name="T24" fmla="*/ 1613 w 1992"/>
                <a:gd name="T25" fmla="*/ 161 h 198"/>
                <a:gd name="T26" fmla="*/ 1677 w 1992"/>
                <a:gd name="T27" fmla="*/ 194 h 198"/>
                <a:gd name="T28" fmla="*/ 1551 w 1992"/>
                <a:gd name="T29" fmla="*/ 127 h 198"/>
                <a:gd name="T30" fmla="*/ 1576 w 1992"/>
                <a:gd name="T31" fmla="*/ 54 h 198"/>
                <a:gd name="T32" fmla="*/ 1602 w 1992"/>
                <a:gd name="T33" fmla="*/ 127 h 198"/>
                <a:gd name="T34" fmla="*/ 1504 w 1992"/>
                <a:gd name="T35" fmla="*/ 0 h 198"/>
                <a:gd name="T36" fmla="*/ 1529 w 1992"/>
                <a:gd name="T37" fmla="*/ 26 h 198"/>
                <a:gd name="T38" fmla="*/ 1462 w 1992"/>
                <a:gd name="T39" fmla="*/ 44 h 198"/>
                <a:gd name="T40" fmla="*/ 1315 w 1992"/>
                <a:gd name="T41" fmla="*/ 44 h 198"/>
                <a:gd name="T42" fmla="*/ 1412 w 1992"/>
                <a:gd name="T43" fmla="*/ 194 h 198"/>
                <a:gd name="T44" fmla="*/ 1238 w 1992"/>
                <a:gd name="T45" fmla="*/ 194 h 198"/>
                <a:gd name="T46" fmla="*/ 1285 w 1992"/>
                <a:gd name="T47" fmla="*/ 4 h 198"/>
                <a:gd name="T48" fmla="*/ 1200 w 1992"/>
                <a:gd name="T49" fmla="*/ 131 h 198"/>
                <a:gd name="T50" fmla="*/ 1150 w 1992"/>
                <a:gd name="T51" fmla="*/ 38 h 198"/>
                <a:gd name="T52" fmla="*/ 1152 w 1992"/>
                <a:gd name="T53" fmla="*/ 0 h 198"/>
                <a:gd name="T54" fmla="*/ 1119 w 1992"/>
                <a:gd name="T55" fmla="*/ 159 h 198"/>
                <a:gd name="T56" fmla="*/ 1115 w 1992"/>
                <a:gd name="T57" fmla="*/ 198 h 198"/>
                <a:gd name="T58" fmla="*/ 1009 w 1992"/>
                <a:gd name="T59" fmla="*/ 133 h 198"/>
                <a:gd name="T60" fmla="*/ 967 w 1992"/>
                <a:gd name="T61" fmla="*/ 3 h 198"/>
                <a:gd name="T62" fmla="*/ 945 w 1992"/>
                <a:gd name="T63" fmla="*/ 194 h 198"/>
                <a:gd name="T64" fmla="*/ 994 w 1992"/>
                <a:gd name="T65" fmla="*/ 194 h 198"/>
                <a:gd name="T66" fmla="*/ 1009 w 1992"/>
                <a:gd name="T67" fmla="*/ 133 h 198"/>
                <a:gd name="T68" fmla="*/ 961 w 1992"/>
                <a:gd name="T69" fmla="*/ 89 h 198"/>
                <a:gd name="T70" fmla="*/ 960 w 1992"/>
                <a:gd name="T71" fmla="*/ 39 h 198"/>
                <a:gd name="T72" fmla="*/ 739 w 1992"/>
                <a:gd name="T73" fmla="*/ 194 h 198"/>
                <a:gd name="T74" fmla="*/ 786 w 1992"/>
                <a:gd name="T75" fmla="*/ 156 h 198"/>
                <a:gd name="T76" fmla="*/ 852 w 1992"/>
                <a:gd name="T77" fmla="*/ 79 h 198"/>
                <a:gd name="T78" fmla="*/ 856 w 1992"/>
                <a:gd name="T79" fmla="*/ 41 h 198"/>
                <a:gd name="T80" fmla="*/ 739 w 1992"/>
                <a:gd name="T81" fmla="*/ 194 h 198"/>
                <a:gd name="T82" fmla="*/ 644 w 1992"/>
                <a:gd name="T83" fmla="*/ 194 h 198"/>
                <a:gd name="T84" fmla="*/ 633 w 1992"/>
                <a:gd name="T85" fmla="*/ 92 h 198"/>
                <a:gd name="T86" fmla="*/ 602 w 1992"/>
                <a:gd name="T87" fmla="*/ 92 h 198"/>
                <a:gd name="T88" fmla="*/ 589 w 1992"/>
                <a:gd name="T89" fmla="*/ 194 h 198"/>
                <a:gd name="T90" fmla="*/ 446 w 1992"/>
                <a:gd name="T91" fmla="*/ 194 h 198"/>
                <a:gd name="T92" fmla="*/ 494 w 1992"/>
                <a:gd name="T93" fmla="*/ 4 h 198"/>
                <a:gd name="T94" fmla="*/ 335 w 1992"/>
                <a:gd name="T95" fmla="*/ 194 h 198"/>
                <a:gd name="T96" fmla="*/ 398 w 1992"/>
                <a:gd name="T97" fmla="*/ 4 h 198"/>
                <a:gd name="T98" fmla="*/ 354 w 1992"/>
                <a:gd name="T99" fmla="*/ 131 h 198"/>
                <a:gd name="T100" fmla="*/ 278 w 1992"/>
                <a:gd name="T101" fmla="*/ 4 h 198"/>
                <a:gd name="T102" fmla="*/ 261 w 1992"/>
                <a:gd name="T103" fmla="*/ 194 h 198"/>
                <a:gd name="T104" fmla="*/ 260 w 1992"/>
                <a:gd name="T105" fmla="*/ 67 h 198"/>
                <a:gd name="T106" fmla="*/ 335 w 1992"/>
                <a:gd name="T107" fmla="*/ 194 h 198"/>
                <a:gd name="T108" fmla="*/ 174 w 1992"/>
                <a:gd name="T109" fmla="*/ 4 h 198"/>
                <a:gd name="T110" fmla="*/ 87 w 1992"/>
                <a:gd name="T111" fmla="*/ 158 h 198"/>
                <a:gd name="T112" fmla="*/ 0 w 1992"/>
                <a:gd name="T113" fmla="*/ 4 h 198"/>
                <a:gd name="T114" fmla="*/ 174 w 1992"/>
                <a:gd name="T115" fmla="*/ 12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2" h="198">
                  <a:moveTo>
                    <a:pt x="1914" y="57"/>
                  </a:moveTo>
                  <a:lnTo>
                    <a:pt x="1914" y="57"/>
                  </a:lnTo>
                  <a:cubicBezTo>
                    <a:pt x="1914" y="46"/>
                    <a:pt x="1922" y="38"/>
                    <a:pt x="1942" y="38"/>
                  </a:cubicBezTo>
                  <a:cubicBezTo>
                    <a:pt x="1953" y="38"/>
                    <a:pt x="1967" y="40"/>
                    <a:pt x="1977" y="43"/>
                  </a:cubicBezTo>
                  <a:lnTo>
                    <a:pt x="1979" y="3"/>
                  </a:lnTo>
                  <a:cubicBezTo>
                    <a:pt x="1968" y="2"/>
                    <a:pt x="1954" y="0"/>
                    <a:pt x="1944" y="0"/>
                  </a:cubicBezTo>
                  <a:cubicBezTo>
                    <a:pt x="1892" y="0"/>
                    <a:pt x="1864" y="25"/>
                    <a:pt x="1864" y="63"/>
                  </a:cubicBezTo>
                  <a:cubicBezTo>
                    <a:pt x="1864" y="125"/>
                    <a:pt x="1940" y="108"/>
                    <a:pt x="1940" y="137"/>
                  </a:cubicBezTo>
                  <a:cubicBezTo>
                    <a:pt x="1940" y="152"/>
                    <a:pt x="1927" y="159"/>
                    <a:pt x="1911" y="159"/>
                  </a:cubicBezTo>
                  <a:cubicBezTo>
                    <a:pt x="1896" y="159"/>
                    <a:pt x="1882" y="156"/>
                    <a:pt x="1871" y="152"/>
                  </a:cubicBezTo>
                  <a:lnTo>
                    <a:pt x="1869" y="193"/>
                  </a:lnTo>
                  <a:cubicBezTo>
                    <a:pt x="1880" y="196"/>
                    <a:pt x="1895" y="198"/>
                    <a:pt x="1907" y="198"/>
                  </a:cubicBezTo>
                  <a:cubicBezTo>
                    <a:pt x="1960" y="198"/>
                    <a:pt x="1992" y="171"/>
                    <a:pt x="1992" y="131"/>
                  </a:cubicBezTo>
                  <a:cubicBezTo>
                    <a:pt x="1992" y="73"/>
                    <a:pt x="1914" y="84"/>
                    <a:pt x="1914" y="57"/>
                  </a:cubicBezTo>
                  <a:close/>
                  <a:moveTo>
                    <a:pt x="1793" y="44"/>
                  </a:moveTo>
                  <a:lnTo>
                    <a:pt x="1793" y="44"/>
                  </a:lnTo>
                  <a:lnTo>
                    <a:pt x="1843" y="44"/>
                  </a:lnTo>
                  <a:lnTo>
                    <a:pt x="1843" y="4"/>
                  </a:lnTo>
                  <a:lnTo>
                    <a:pt x="1696" y="4"/>
                  </a:lnTo>
                  <a:lnTo>
                    <a:pt x="1696" y="44"/>
                  </a:lnTo>
                  <a:lnTo>
                    <a:pt x="1746" y="44"/>
                  </a:lnTo>
                  <a:lnTo>
                    <a:pt x="1746" y="194"/>
                  </a:lnTo>
                  <a:lnTo>
                    <a:pt x="1793" y="194"/>
                  </a:lnTo>
                  <a:lnTo>
                    <a:pt x="1793" y="44"/>
                  </a:lnTo>
                  <a:lnTo>
                    <a:pt x="1793" y="44"/>
                  </a:lnTo>
                  <a:close/>
                  <a:moveTo>
                    <a:pt x="1679" y="26"/>
                  </a:moveTo>
                  <a:lnTo>
                    <a:pt x="1679" y="26"/>
                  </a:lnTo>
                  <a:cubicBezTo>
                    <a:pt x="1679" y="12"/>
                    <a:pt x="1668" y="0"/>
                    <a:pt x="1654" y="0"/>
                  </a:cubicBezTo>
                  <a:cubicBezTo>
                    <a:pt x="1640" y="0"/>
                    <a:pt x="1629" y="12"/>
                    <a:pt x="1629" y="26"/>
                  </a:cubicBezTo>
                  <a:cubicBezTo>
                    <a:pt x="1629" y="40"/>
                    <a:pt x="1640" y="51"/>
                    <a:pt x="1654" y="51"/>
                  </a:cubicBezTo>
                  <a:cubicBezTo>
                    <a:pt x="1668" y="51"/>
                    <a:pt x="1679" y="40"/>
                    <a:pt x="1679" y="26"/>
                  </a:cubicBezTo>
                  <a:close/>
                  <a:moveTo>
                    <a:pt x="1677" y="194"/>
                  </a:moveTo>
                  <a:lnTo>
                    <a:pt x="1677" y="194"/>
                  </a:lnTo>
                  <a:lnTo>
                    <a:pt x="1607" y="4"/>
                  </a:lnTo>
                  <a:lnTo>
                    <a:pt x="1551" y="4"/>
                  </a:lnTo>
                  <a:lnTo>
                    <a:pt x="1480" y="194"/>
                  </a:lnTo>
                  <a:lnTo>
                    <a:pt x="1528" y="194"/>
                  </a:lnTo>
                  <a:lnTo>
                    <a:pt x="1540" y="161"/>
                  </a:lnTo>
                  <a:lnTo>
                    <a:pt x="1613" y="161"/>
                  </a:lnTo>
                  <a:lnTo>
                    <a:pt x="1625" y="194"/>
                  </a:lnTo>
                  <a:lnTo>
                    <a:pt x="1677" y="194"/>
                  </a:lnTo>
                  <a:lnTo>
                    <a:pt x="1677" y="194"/>
                  </a:lnTo>
                  <a:close/>
                  <a:moveTo>
                    <a:pt x="1602" y="127"/>
                  </a:moveTo>
                  <a:lnTo>
                    <a:pt x="1602" y="127"/>
                  </a:lnTo>
                  <a:lnTo>
                    <a:pt x="1551" y="127"/>
                  </a:lnTo>
                  <a:lnTo>
                    <a:pt x="1568" y="81"/>
                  </a:lnTo>
                  <a:cubicBezTo>
                    <a:pt x="1571" y="72"/>
                    <a:pt x="1574" y="62"/>
                    <a:pt x="1576" y="54"/>
                  </a:cubicBezTo>
                  <a:lnTo>
                    <a:pt x="1576" y="54"/>
                  </a:lnTo>
                  <a:cubicBezTo>
                    <a:pt x="1579" y="62"/>
                    <a:pt x="1582" y="73"/>
                    <a:pt x="1586" y="82"/>
                  </a:cubicBezTo>
                  <a:lnTo>
                    <a:pt x="1602" y="127"/>
                  </a:lnTo>
                  <a:lnTo>
                    <a:pt x="1602" y="127"/>
                  </a:lnTo>
                  <a:close/>
                  <a:moveTo>
                    <a:pt x="1529" y="26"/>
                  </a:moveTo>
                  <a:lnTo>
                    <a:pt x="1529" y="26"/>
                  </a:lnTo>
                  <a:cubicBezTo>
                    <a:pt x="1529" y="12"/>
                    <a:pt x="1517" y="0"/>
                    <a:pt x="1504" y="0"/>
                  </a:cubicBezTo>
                  <a:cubicBezTo>
                    <a:pt x="1490" y="0"/>
                    <a:pt x="1478" y="12"/>
                    <a:pt x="1478" y="26"/>
                  </a:cubicBezTo>
                  <a:cubicBezTo>
                    <a:pt x="1478" y="40"/>
                    <a:pt x="1490" y="51"/>
                    <a:pt x="1504" y="51"/>
                  </a:cubicBezTo>
                  <a:cubicBezTo>
                    <a:pt x="1517" y="51"/>
                    <a:pt x="1529" y="40"/>
                    <a:pt x="1529" y="26"/>
                  </a:cubicBezTo>
                  <a:close/>
                  <a:moveTo>
                    <a:pt x="1412" y="44"/>
                  </a:moveTo>
                  <a:lnTo>
                    <a:pt x="1412" y="44"/>
                  </a:lnTo>
                  <a:lnTo>
                    <a:pt x="1462" y="44"/>
                  </a:lnTo>
                  <a:lnTo>
                    <a:pt x="1462" y="4"/>
                  </a:lnTo>
                  <a:lnTo>
                    <a:pt x="1315" y="4"/>
                  </a:lnTo>
                  <a:lnTo>
                    <a:pt x="1315" y="44"/>
                  </a:lnTo>
                  <a:lnTo>
                    <a:pt x="1365" y="44"/>
                  </a:lnTo>
                  <a:lnTo>
                    <a:pt x="1365" y="194"/>
                  </a:lnTo>
                  <a:lnTo>
                    <a:pt x="1412" y="194"/>
                  </a:lnTo>
                  <a:lnTo>
                    <a:pt x="1412" y="44"/>
                  </a:lnTo>
                  <a:lnTo>
                    <a:pt x="1412" y="44"/>
                  </a:lnTo>
                  <a:close/>
                  <a:moveTo>
                    <a:pt x="1238" y="194"/>
                  </a:moveTo>
                  <a:lnTo>
                    <a:pt x="1238" y="194"/>
                  </a:lnTo>
                  <a:lnTo>
                    <a:pt x="1285" y="194"/>
                  </a:lnTo>
                  <a:lnTo>
                    <a:pt x="1285" y="4"/>
                  </a:lnTo>
                  <a:lnTo>
                    <a:pt x="1238" y="4"/>
                  </a:lnTo>
                  <a:lnTo>
                    <a:pt x="1238" y="194"/>
                  </a:lnTo>
                  <a:close/>
                  <a:moveTo>
                    <a:pt x="1200" y="131"/>
                  </a:moveTo>
                  <a:lnTo>
                    <a:pt x="1200" y="131"/>
                  </a:lnTo>
                  <a:cubicBezTo>
                    <a:pt x="1200" y="73"/>
                    <a:pt x="1122" y="84"/>
                    <a:pt x="1122" y="57"/>
                  </a:cubicBezTo>
                  <a:cubicBezTo>
                    <a:pt x="1122" y="46"/>
                    <a:pt x="1130" y="38"/>
                    <a:pt x="1150" y="38"/>
                  </a:cubicBezTo>
                  <a:cubicBezTo>
                    <a:pt x="1161" y="38"/>
                    <a:pt x="1175" y="40"/>
                    <a:pt x="1185" y="43"/>
                  </a:cubicBezTo>
                  <a:lnTo>
                    <a:pt x="1187" y="3"/>
                  </a:lnTo>
                  <a:cubicBezTo>
                    <a:pt x="1176" y="2"/>
                    <a:pt x="1162" y="0"/>
                    <a:pt x="1152" y="0"/>
                  </a:cubicBezTo>
                  <a:cubicBezTo>
                    <a:pt x="1100" y="0"/>
                    <a:pt x="1072" y="25"/>
                    <a:pt x="1072" y="63"/>
                  </a:cubicBezTo>
                  <a:cubicBezTo>
                    <a:pt x="1072" y="125"/>
                    <a:pt x="1148" y="108"/>
                    <a:pt x="1148" y="137"/>
                  </a:cubicBezTo>
                  <a:cubicBezTo>
                    <a:pt x="1148" y="152"/>
                    <a:pt x="1135" y="159"/>
                    <a:pt x="1119" y="159"/>
                  </a:cubicBezTo>
                  <a:cubicBezTo>
                    <a:pt x="1104" y="159"/>
                    <a:pt x="1090" y="156"/>
                    <a:pt x="1079" y="152"/>
                  </a:cubicBezTo>
                  <a:lnTo>
                    <a:pt x="1077" y="193"/>
                  </a:lnTo>
                  <a:cubicBezTo>
                    <a:pt x="1088" y="196"/>
                    <a:pt x="1103" y="198"/>
                    <a:pt x="1115" y="198"/>
                  </a:cubicBezTo>
                  <a:cubicBezTo>
                    <a:pt x="1168" y="198"/>
                    <a:pt x="1200" y="171"/>
                    <a:pt x="1200" y="131"/>
                  </a:cubicBezTo>
                  <a:close/>
                  <a:moveTo>
                    <a:pt x="1009" y="133"/>
                  </a:moveTo>
                  <a:lnTo>
                    <a:pt x="1009" y="133"/>
                  </a:lnTo>
                  <a:cubicBezTo>
                    <a:pt x="1004" y="125"/>
                    <a:pt x="999" y="117"/>
                    <a:pt x="995" y="112"/>
                  </a:cubicBezTo>
                  <a:cubicBezTo>
                    <a:pt x="1022" y="105"/>
                    <a:pt x="1041" y="87"/>
                    <a:pt x="1041" y="58"/>
                  </a:cubicBezTo>
                  <a:cubicBezTo>
                    <a:pt x="1041" y="21"/>
                    <a:pt x="1013" y="3"/>
                    <a:pt x="967" y="3"/>
                  </a:cubicBezTo>
                  <a:cubicBezTo>
                    <a:pt x="943" y="3"/>
                    <a:pt x="914" y="3"/>
                    <a:pt x="898" y="4"/>
                  </a:cubicBezTo>
                  <a:lnTo>
                    <a:pt x="898" y="194"/>
                  </a:lnTo>
                  <a:lnTo>
                    <a:pt x="945" y="194"/>
                  </a:lnTo>
                  <a:lnTo>
                    <a:pt x="945" y="120"/>
                  </a:lnTo>
                  <a:lnTo>
                    <a:pt x="947" y="120"/>
                  </a:lnTo>
                  <a:lnTo>
                    <a:pt x="994" y="194"/>
                  </a:lnTo>
                  <a:lnTo>
                    <a:pt x="1051" y="194"/>
                  </a:lnTo>
                  <a:lnTo>
                    <a:pt x="1009" y="133"/>
                  </a:lnTo>
                  <a:lnTo>
                    <a:pt x="1009" y="133"/>
                  </a:lnTo>
                  <a:close/>
                  <a:moveTo>
                    <a:pt x="991" y="63"/>
                  </a:moveTo>
                  <a:lnTo>
                    <a:pt x="991" y="63"/>
                  </a:lnTo>
                  <a:cubicBezTo>
                    <a:pt x="991" y="78"/>
                    <a:pt x="979" y="89"/>
                    <a:pt x="961" y="89"/>
                  </a:cubicBezTo>
                  <a:cubicBezTo>
                    <a:pt x="956" y="89"/>
                    <a:pt x="950" y="89"/>
                    <a:pt x="945" y="88"/>
                  </a:cubicBezTo>
                  <a:lnTo>
                    <a:pt x="945" y="40"/>
                  </a:lnTo>
                  <a:cubicBezTo>
                    <a:pt x="950" y="39"/>
                    <a:pt x="955" y="39"/>
                    <a:pt x="960" y="39"/>
                  </a:cubicBezTo>
                  <a:cubicBezTo>
                    <a:pt x="979" y="39"/>
                    <a:pt x="991" y="48"/>
                    <a:pt x="991" y="63"/>
                  </a:cubicBezTo>
                  <a:close/>
                  <a:moveTo>
                    <a:pt x="739" y="194"/>
                  </a:moveTo>
                  <a:lnTo>
                    <a:pt x="739" y="194"/>
                  </a:lnTo>
                  <a:lnTo>
                    <a:pt x="856" y="194"/>
                  </a:lnTo>
                  <a:lnTo>
                    <a:pt x="856" y="156"/>
                  </a:lnTo>
                  <a:lnTo>
                    <a:pt x="786" y="156"/>
                  </a:lnTo>
                  <a:lnTo>
                    <a:pt x="786" y="115"/>
                  </a:lnTo>
                  <a:lnTo>
                    <a:pt x="852" y="115"/>
                  </a:lnTo>
                  <a:lnTo>
                    <a:pt x="852" y="79"/>
                  </a:lnTo>
                  <a:lnTo>
                    <a:pt x="786" y="79"/>
                  </a:lnTo>
                  <a:lnTo>
                    <a:pt x="786" y="41"/>
                  </a:lnTo>
                  <a:lnTo>
                    <a:pt x="856" y="41"/>
                  </a:lnTo>
                  <a:lnTo>
                    <a:pt x="856" y="4"/>
                  </a:lnTo>
                  <a:lnTo>
                    <a:pt x="739" y="4"/>
                  </a:lnTo>
                  <a:lnTo>
                    <a:pt x="739" y="194"/>
                  </a:lnTo>
                  <a:lnTo>
                    <a:pt x="739" y="194"/>
                  </a:lnTo>
                  <a:close/>
                  <a:moveTo>
                    <a:pt x="644" y="194"/>
                  </a:moveTo>
                  <a:lnTo>
                    <a:pt x="644" y="194"/>
                  </a:lnTo>
                  <a:lnTo>
                    <a:pt x="714" y="4"/>
                  </a:lnTo>
                  <a:lnTo>
                    <a:pt x="666" y="4"/>
                  </a:lnTo>
                  <a:lnTo>
                    <a:pt x="633" y="92"/>
                  </a:lnTo>
                  <a:cubicBezTo>
                    <a:pt x="628" y="107"/>
                    <a:pt x="622" y="125"/>
                    <a:pt x="618" y="143"/>
                  </a:cubicBezTo>
                  <a:lnTo>
                    <a:pt x="617" y="143"/>
                  </a:lnTo>
                  <a:cubicBezTo>
                    <a:pt x="613" y="124"/>
                    <a:pt x="607" y="107"/>
                    <a:pt x="602" y="92"/>
                  </a:cubicBezTo>
                  <a:lnTo>
                    <a:pt x="570" y="4"/>
                  </a:lnTo>
                  <a:lnTo>
                    <a:pt x="518" y="4"/>
                  </a:lnTo>
                  <a:lnTo>
                    <a:pt x="589" y="194"/>
                  </a:lnTo>
                  <a:lnTo>
                    <a:pt x="644" y="194"/>
                  </a:lnTo>
                  <a:lnTo>
                    <a:pt x="644" y="194"/>
                  </a:lnTo>
                  <a:close/>
                  <a:moveTo>
                    <a:pt x="446" y="194"/>
                  </a:moveTo>
                  <a:lnTo>
                    <a:pt x="446" y="194"/>
                  </a:lnTo>
                  <a:lnTo>
                    <a:pt x="494" y="194"/>
                  </a:lnTo>
                  <a:lnTo>
                    <a:pt x="494" y="4"/>
                  </a:lnTo>
                  <a:lnTo>
                    <a:pt x="446" y="4"/>
                  </a:lnTo>
                  <a:lnTo>
                    <a:pt x="446" y="194"/>
                  </a:lnTo>
                  <a:close/>
                  <a:moveTo>
                    <a:pt x="335" y="194"/>
                  </a:moveTo>
                  <a:lnTo>
                    <a:pt x="335" y="194"/>
                  </a:lnTo>
                  <a:lnTo>
                    <a:pt x="398" y="194"/>
                  </a:lnTo>
                  <a:lnTo>
                    <a:pt x="398" y="4"/>
                  </a:lnTo>
                  <a:lnTo>
                    <a:pt x="352" y="4"/>
                  </a:lnTo>
                  <a:lnTo>
                    <a:pt x="352" y="84"/>
                  </a:lnTo>
                  <a:cubicBezTo>
                    <a:pt x="352" y="104"/>
                    <a:pt x="353" y="119"/>
                    <a:pt x="354" y="131"/>
                  </a:cubicBezTo>
                  <a:lnTo>
                    <a:pt x="353" y="131"/>
                  </a:lnTo>
                  <a:cubicBezTo>
                    <a:pt x="347" y="118"/>
                    <a:pt x="341" y="106"/>
                    <a:pt x="333" y="95"/>
                  </a:cubicBezTo>
                  <a:lnTo>
                    <a:pt x="278" y="4"/>
                  </a:lnTo>
                  <a:lnTo>
                    <a:pt x="215" y="4"/>
                  </a:lnTo>
                  <a:lnTo>
                    <a:pt x="215" y="194"/>
                  </a:lnTo>
                  <a:lnTo>
                    <a:pt x="261" y="194"/>
                  </a:lnTo>
                  <a:lnTo>
                    <a:pt x="261" y="100"/>
                  </a:lnTo>
                  <a:cubicBezTo>
                    <a:pt x="261" y="85"/>
                    <a:pt x="260" y="76"/>
                    <a:pt x="259" y="67"/>
                  </a:cubicBezTo>
                  <a:lnTo>
                    <a:pt x="260" y="67"/>
                  </a:lnTo>
                  <a:cubicBezTo>
                    <a:pt x="265" y="77"/>
                    <a:pt x="271" y="91"/>
                    <a:pt x="278" y="101"/>
                  </a:cubicBezTo>
                  <a:lnTo>
                    <a:pt x="335" y="194"/>
                  </a:lnTo>
                  <a:lnTo>
                    <a:pt x="335" y="194"/>
                  </a:lnTo>
                  <a:close/>
                  <a:moveTo>
                    <a:pt x="174" y="121"/>
                  </a:moveTo>
                  <a:lnTo>
                    <a:pt x="174" y="121"/>
                  </a:lnTo>
                  <a:lnTo>
                    <a:pt x="174" y="4"/>
                  </a:lnTo>
                  <a:lnTo>
                    <a:pt x="127" y="4"/>
                  </a:lnTo>
                  <a:lnTo>
                    <a:pt x="127" y="115"/>
                  </a:lnTo>
                  <a:cubicBezTo>
                    <a:pt x="127" y="142"/>
                    <a:pt x="116" y="158"/>
                    <a:pt x="87" y="158"/>
                  </a:cubicBezTo>
                  <a:cubicBezTo>
                    <a:pt x="61" y="158"/>
                    <a:pt x="47" y="146"/>
                    <a:pt x="47" y="116"/>
                  </a:cubicBezTo>
                  <a:lnTo>
                    <a:pt x="47" y="4"/>
                  </a:lnTo>
                  <a:lnTo>
                    <a:pt x="0" y="4"/>
                  </a:lnTo>
                  <a:lnTo>
                    <a:pt x="0" y="127"/>
                  </a:lnTo>
                  <a:cubicBezTo>
                    <a:pt x="0" y="170"/>
                    <a:pt x="27" y="197"/>
                    <a:pt x="85" y="197"/>
                  </a:cubicBezTo>
                  <a:cubicBezTo>
                    <a:pt x="147" y="197"/>
                    <a:pt x="174" y="163"/>
                    <a:pt x="174" y="121"/>
                  </a:cubicBezTo>
                  <a:close/>
                </a:path>
              </a:pathLst>
            </a:custGeom>
            <a:solidFill>
              <a:srgbClr val="004B96"/>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sp>
          <p:nvSpPr>
            <p:cNvPr id="27" name="Freeform 17"/>
            <p:cNvSpPr>
              <a:spLocks noEditPoints="1"/>
            </p:cNvSpPr>
            <p:nvPr userDrawn="1"/>
          </p:nvSpPr>
          <p:spPr bwMode="auto">
            <a:xfrm>
              <a:off x="3840" y="4411"/>
              <a:ext cx="3657" cy="553"/>
            </a:xfrm>
            <a:custGeom>
              <a:avLst/>
              <a:gdLst>
                <a:gd name="T0" fmla="*/ 1284 w 1284"/>
                <a:gd name="T1" fmla="*/ 190 h 193"/>
                <a:gd name="T2" fmla="*/ 1195 w 1284"/>
                <a:gd name="T3" fmla="*/ 0 h 193"/>
                <a:gd name="T4" fmla="*/ 1154 w 1284"/>
                <a:gd name="T5" fmla="*/ 132 h 193"/>
                <a:gd name="T6" fmla="*/ 1144 w 1284"/>
                <a:gd name="T7" fmla="*/ 97 h 193"/>
                <a:gd name="T8" fmla="*/ 1054 w 1284"/>
                <a:gd name="T9" fmla="*/ 0 h 193"/>
                <a:gd name="T10" fmla="*/ 1072 w 1284"/>
                <a:gd name="T11" fmla="*/ 190 h 193"/>
                <a:gd name="T12" fmla="*/ 1087 w 1284"/>
                <a:gd name="T13" fmla="*/ 58 h 193"/>
                <a:gd name="T14" fmla="*/ 1099 w 1284"/>
                <a:gd name="T15" fmla="*/ 102 h 193"/>
                <a:gd name="T16" fmla="*/ 1176 w 1284"/>
                <a:gd name="T17" fmla="*/ 190 h 193"/>
                <a:gd name="T18" fmla="*/ 1216 w 1284"/>
                <a:gd name="T19" fmla="*/ 57 h 193"/>
                <a:gd name="T20" fmla="*/ 1221 w 1284"/>
                <a:gd name="T21" fmla="*/ 99 h 193"/>
                <a:gd name="T22" fmla="*/ 1284 w 1284"/>
                <a:gd name="T23" fmla="*/ 190 h 193"/>
                <a:gd name="T24" fmla="*/ 1014 w 1284"/>
                <a:gd name="T25" fmla="*/ 117 h 193"/>
                <a:gd name="T26" fmla="*/ 1014 w 1284"/>
                <a:gd name="T27" fmla="*/ 0 h 193"/>
                <a:gd name="T28" fmla="*/ 967 w 1284"/>
                <a:gd name="T29" fmla="*/ 111 h 193"/>
                <a:gd name="T30" fmla="*/ 887 w 1284"/>
                <a:gd name="T31" fmla="*/ 113 h 193"/>
                <a:gd name="T32" fmla="*/ 840 w 1284"/>
                <a:gd name="T33" fmla="*/ 0 h 193"/>
                <a:gd name="T34" fmla="*/ 925 w 1284"/>
                <a:gd name="T35" fmla="*/ 193 h 193"/>
                <a:gd name="T36" fmla="*/ 834 w 1284"/>
                <a:gd name="T37" fmla="*/ 190 h 193"/>
                <a:gd name="T38" fmla="*/ 756 w 1284"/>
                <a:gd name="T39" fmla="*/ 92 h 193"/>
                <a:gd name="T40" fmla="*/ 772 w 1284"/>
                <a:gd name="T41" fmla="*/ 0 h 193"/>
                <a:gd name="T42" fmla="*/ 709 w 1284"/>
                <a:gd name="T43" fmla="*/ 0 h 193"/>
                <a:gd name="T44" fmla="*/ 662 w 1284"/>
                <a:gd name="T45" fmla="*/ 190 h 193"/>
                <a:gd name="T46" fmla="*/ 709 w 1284"/>
                <a:gd name="T47" fmla="*/ 104 h 193"/>
                <a:gd name="T48" fmla="*/ 834 w 1284"/>
                <a:gd name="T49" fmla="*/ 190 h 193"/>
                <a:gd name="T50" fmla="*/ 590 w 1284"/>
                <a:gd name="T51" fmla="*/ 190 h 193"/>
                <a:gd name="T52" fmla="*/ 637 w 1284"/>
                <a:gd name="T53" fmla="*/ 190 h 193"/>
                <a:gd name="T54" fmla="*/ 590 w 1284"/>
                <a:gd name="T55" fmla="*/ 0 h 193"/>
                <a:gd name="T56" fmla="*/ 501 w 1284"/>
                <a:gd name="T57" fmla="*/ 190 h 193"/>
                <a:gd name="T58" fmla="*/ 564 w 1284"/>
                <a:gd name="T59" fmla="*/ 190 h 193"/>
                <a:gd name="T60" fmla="*/ 518 w 1284"/>
                <a:gd name="T61" fmla="*/ 0 h 193"/>
                <a:gd name="T62" fmla="*/ 520 w 1284"/>
                <a:gd name="T63" fmla="*/ 127 h 193"/>
                <a:gd name="T64" fmla="*/ 500 w 1284"/>
                <a:gd name="T65" fmla="*/ 91 h 193"/>
                <a:gd name="T66" fmla="*/ 381 w 1284"/>
                <a:gd name="T67" fmla="*/ 0 h 193"/>
                <a:gd name="T68" fmla="*/ 427 w 1284"/>
                <a:gd name="T69" fmla="*/ 190 h 193"/>
                <a:gd name="T70" fmla="*/ 426 w 1284"/>
                <a:gd name="T71" fmla="*/ 63 h 193"/>
                <a:gd name="T72" fmla="*/ 444 w 1284"/>
                <a:gd name="T73" fmla="*/ 97 h 193"/>
                <a:gd name="T74" fmla="*/ 501 w 1284"/>
                <a:gd name="T75" fmla="*/ 190 h 193"/>
                <a:gd name="T76" fmla="*/ 311 w 1284"/>
                <a:gd name="T77" fmla="*/ 190 h 193"/>
                <a:gd name="T78" fmla="*/ 359 w 1284"/>
                <a:gd name="T79" fmla="*/ 0 h 193"/>
                <a:gd name="T80" fmla="*/ 311 w 1284"/>
                <a:gd name="T81" fmla="*/ 190 h 193"/>
                <a:gd name="T82" fmla="*/ 184 w 1284"/>
                <a:gd name="T83" fmla="*/ 190 h 193"/>
                <a:gd name="T84" fmla="*/ 293 w 1284"/>
                <a:gd name="T85" fmla="*/ 148 h 193"/>
                <a:gd name="T86" fmla="*/ 231 w 1284"/>
                <a:gd name="T87" fmla="*/ 0 h 193"/>
                <a:gd name="T88" fmla="*/ 184 w 1284"/>
                <a:gd name="T89" fmla="*/ 190 h 193"/>
                <a:gd name="T90" fmla="*/ 171 w 1284"/>
                <a:gd name="T91" fmla="*/ 190 h 193"/>
                <a:gd name="T92" fmla="*/ 94 w 1284"/>
                <a:gd name="T93" fmla="*/ 92 h 193"/>
                <a:gd name="T94" fmla="*/ 109 w 1284"/>
                <a:gd name="T95" fmla="*/ 0 h 193"/>
                <a:gd name="T96" fmla="*/ 47 w 1284"/>
                <a:gd name="T97" fmla="*/ 0 h 193"/>
                <a:gd name="T98" fmla="*/ 0 w 1284"/>
                <a:gd name="T99" fmla="*/ 190 h 193"/>
                <a:gd name="T100" fmla="*/ 47 w 1284"/>
                <a:gd name="T101" fmla="*/ 104 h 193"/>
                <a:gd name="T102" fmla="*/ 171 w 1284"/>
                <a:gd name="T103" fmla="*/ 19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4" h="193">
                  <a:moveTo>
                    <a:pt x="1284" y="190"/>
                  </a:moveTo>
                  <a:lnTo>
                    <a:pt x="1284" y="190"/>
                  </a:lnTo>
                  <a:lnTo>
                    <a:pt x="1255" y="0"/>
                  </a:lnTo>
                  <a:lnTo>
                    <a:pt x="1195" y="0"/>
                  </a:lnTo>
                  <a:lnTo>
                    <a:pt x="1163" y="97"/>
                  </a:lnTo>
                  <a:cubicBezTo>
                    <a:pt x="1159" y="109"/>
                    <a:pt x="1156" y="119"/>
                    <a:pt x="1154" y="132"/>
                  </a:cubicBezTo>
                  <a:lnTo>
                    <a:pt x="1153" y="132"/>
                  </a:lnTo>
                  <a:cubicBezTo>
                    <a:pt x="1151" y="120"/>
                    <a:pt x="1148" y="107"/>
                    <a:pt x="1144" y="97"/>
                  </a:cubicBezTo>
                  <a:lnTo>
                    <a:pt x="1113" y="0"/>
                  </a:lnTo>
                  <a:lnTo>
                    <a:pt x="1054" y="0"/>
                  </a:lnTo>
                  <a:lnTo>
                    <a:pt x="1025" y="190"/>
                  </a:lnTo>
                  <a:lnTo>
                    <a:pt x="1072" y="190"/>
                  </a:lnTo>
                  <a:lnTo>
                    <a:pt x="1083" y="101"/>
                  </a:lnTo>
                  <a:cubicBezTo>
                    <a:pt x="1085" y="86"/>
                    <a:pt x="1087" y="72"/>
                    <a:pt x="1087" y="58"/>
                  </a:cubicBezTo>
                  <a:lnTo>
                    <a:pt x="1088" y="58"/>
                  </a:lnTo>
                  <a:cubicBezTo>
                    <a:pt x="1091" y="72"/>
                    <a:pt x="1095" y="89"/>
                    <a:pt x="1099" y="102"/>
                  </a:cubicBezTo>
                  <a:lnTo>
                    <a:pt x="1127" y="190"/>
                  </a:lnTo>
                  <a:lnTo>
                    <a:pt x="1176" y="190"/>
                  </a:lnTo>
                  <a:lnTo>
                    <a:pt x="1206" y="95"/>
                  </a:lnTo>
                  <a:cubicBezTo>
                    <a:pt x="1210" y="82"/>
                    <a:pt x="1213" y="69"/>
                    <a:pt x="1216" y="57"/>
                  </a:cubicBezTo>
                  <a:lnTo>
                    <a:pt x="1216" y="57"/>
                  </a:lnTo>
                  <a:cubicBezTo>
                    <a:pt x="1217" y="68"/>
                    <a:pt x="1219" y="83"/>
                    <a:pt x="1221" y="99"/>
                  </a:cubicBezTo>
                  <a:lnTo>
                    <a:pt x="1234" y="190"/>
                  </a:lnTo>
                  <a:lnTo>
                    <a:pt x="1284" y="190"/>
                  </a:lnTo>
                  <a:lnTo>
                    <a:pt x="1284" y="190"/>
                  </a:lnTo>
                  <a:close/>
                  <a:moveTo>
                    <a:pt x="1014" y="117"/>
                  </a:moveTo>
                  <a:lnTo>
                    <a:pt x="1014" y="117"/>
                  </a:lnTo>
                  <a:lnTo>
                    <a:pt x="1014" y="0"/>
                  </a:lnTo>
                  <a:lnTo>
                    <a:pt x="967" y="0"/>
                  </a:lnTo>
                  <a:lnTo>
                    <a:pt x="967" y="111"/>
                  </a:lnTo>
                  <a:cubicBezTo>
                    <a:pt x="967" y="138"/>
                    <a:pt x="956" y="154"/>
                    <a:pt x="927" y="154"/>
                  </a:cubicBezTo>
                  <a:cubicBezTo>
                    <a:pt x="901" y="154"/>
                    <a:pt x="887" y="142"/>
                    <a:pt x="887" y="113"/>
                  </a:cubicBezTo>
                  <a:lnTo>
                    <a:pt x="887" y="0"/>
                  </a:lnTo>
                  <a:lnTo>
                    <a:pt x="840" y="0"/>
                  </a:lnTo>
                  <a:lnTo>
                    <a:pt x="840" y="123"/>
                  </a:lnTo>
                  <a:cubicBezTo>
                    <a:pt x="840" y="166"/>
                    <a:pt x="867" y="193"/>
                    <a:pt x="925" y="193"/>
                  </a:cubicBezTo>
                  <a:cubicBezTo>
                    <a:pt x="987" y="193"/>
                    <a:pt x="1014" y="159"/>
                    <a:pt x="1014" y="117"/>
                  </a:cubicBezTo>
                  <a:close/>
                  <a:moveTo>
                    <a:pt x="834" y="190"/>
                  </a:moveTo>
                  <a:lnTo>
                    <a:pt x="834" y="190"/>
                  </a:lnTo>
                  <a:lnTo>
                    <a:pt x="756" y="92"/>
                  </a:lnTo>
                  <a:lnTo>
                    <a:pt x="829" y="0"/>
                  </a:lnTo>
                  <a:lnTo>
                    <a:pt x="772" y="0"/>
                  </a:lnTo>
                  <a:lnTo>
                    <a:pt x="709" y="82"/>
                  </a:lnTo>
                  <a:lnTo>
                    <a:pt x="709" y="0"/>
                  </a:lnTo>
                  <a:lnTo>
                    <a:pt x="662" y="0"/>
                  </a:lnTo>
                  <a:lnTo>
                    <a:pt x="662" y="190"/>
                  </a:lnTo>
                  <a:lnTo>
                    <a:pt x="709" y="190"/>
                  </a:lnTo>
                  <a:lnTo>
                    <a:pt x="709" y="104"/>
                  </a:lnTo>
                  <a:lnTo>
                    <a:pt x="772" y="190"/>
                  </a:lnTo>
                  <a:lnTo>
                    <a:pt x="834" y="190"/>
                  </a:lnTo>
                  <a:lnTo>
                    <a:pt x="834" y="190"/>
                  </a:lnTo>
                  <a:close/>
                  <a:moveTo>
                    <a:pt x="590" y="190"/>
                  </a:moveTo>
                  <a:lnTo>
                    <a:pt x="590" y="190"/>
                  </a:lnTo>
                  <a:lnTo>
                    <a:pt x="637" y="190"/>
                  </a:lnTo>
                  <a:lnTo>
                    <a:pt x="637" y="0"/>
                  </a:lnTo>
                  <a:lnTo>
                    <a:pt x="590" y="0"/>
                  </a:lnTo>
                  <a:lnTo>
                    <a:pt x="590" y="190"/>
                  </a:lnTo>
                  <a:close/>
                  <a:moveTo>
                    <a:pt x="501" y="190"/>
                  </a:moveTo>
                  <a:lnTo>
                    <a:pt x="501" y="190"/>
                  </a:lnTo>
                  <a:lnTo>
                    <a:pt x="564" y="190"/>
                  </a:lnTo>
                  <a:lnTo>
                    <a:pt x="564" y="0"/>
                  </a:lnTo>
                  <a:lnTo>
                    <a:pt x="518" y="0"/>
                  </a:lnTo>
                  <a:lnTo>
                    <a:pt x="519" y="80"/>
                  </a:lnTo>
                  <a:cubicBezTo>
                    <a:pt x="519" y="100"/>
                    <a:pt x="519" y="116"/>
                    <a:pt x="520" y="127"/>
                  </a:cubicBezTo>
                  <a:lnTo>
                    <a:pt x="519" y="127"/>
                  </a:lnTo>
                  <a:cubicBezTo>
                    <a:pt x="513" y="114"/>
                    <a:pt x="507" y="102"/>
                    <a:pt x="500" y="91"/>
                  </a:cubicBezTo>
                  <a:lnTo>
                    <a:pt x="445" y="0"/>
                  </a:lnTo>
                  <a:lnTo>
                    <a:pt x="381" y="0"/>
                  </a:lnTo>
                  <a:lnTo>
                    <a:pt x="381" y="190"/>
                  </a:lnTo>
                  <a:lnTo>
                    <a:pt x="427" y="190"/>
                  </a:lnTo>
                  <a:lnTo>
                    <a:pt x="427" y="96"/>
                  </a:lnTo>
                  <a:cubicBezTo>
                    <a:pt x="427" y="81"/>
                    <a:pt x="426" y="72"/>
                    <a:pt x="426" y="63"/>
                  </a:cubicBezTo>
                  <a:lnTo>
                    <a:pt x="426" y="63"/>
                  </a:lnTo>
                  <a:cubicBezTo>
                    <a:pt x="431" y="73"/>
                    <a:pt x="437" y="87"/>
                    <a:pt x="444" y="97"/>
                  </a:cubicBezTo>
                  <a:lnTo>
                    <a:pt x="501" y="190"/>
                  </a:lnTo>
                  <a:lnTo>
                    <a:pt x="501" y="190"/>
                  </a:lnTo>
                  <a:close/>
                  <a:moveTo>
                    <a:pt x="311" y="190"/>
                  </a:moveTo>
                  <a:lnTo>
                    <a:pt x="311" y="190"/>
                  </a:lnTo>
                  <a:lnTo>
                    <a:pt x="359" y="190"/>
                  </a:lnTo>
                  <a:lnTo>
                    <a:pt x="359" y="0"/>
                  </a:lnTo>
                  <a:lnTo>
                    <a:pt x="311" y="0"/>
                  </a:lnTo>
                  <a:lnTo>
                    <a:pt x="311" y="190"/>
                  </a:lnTo>
                  <a:close/>
                  <a:moveTo>
                    <a:pt x="184" y="190"/>
                  </a:moveTo>
                  <a:lnTo>
                    <a:pt x="184" y="190"/>
                  </a:lnTo>
                  <a:lnTo>
                    <a:pt x="293" y="190"/>
                  </a:lnTo>
                  <a:lnTo>
                    <a:pt x="293" y="148"/>
                  </a:lnTo>
                  <a:lnTo>
                    <a:pt x="231" y="148"/>
                  </a:lnTo>
                  <a:lnTo>
                    <a:pt x="231" y="0"/>
                  </a:lnTo>
                  <a:lnTo>
                    <a:pt x="184" y="0"/>
                  </a:lnTo>
                  <a:lnTo>
                    <a:pt x="184" y="190"/>
                  </a:lnTo>
                  <a:lnTo>
                    <a:pt x="184" y="190"/>
                  </a:lnTo>
                  <a:close/>
                  <a:moveTo>
                    <a:pt x="171" y="190"/>
                  </a:moveTo>
                  <a:lnTo>
                    <a:pt x="171" y="190"/>
                  </a:lnTo>
                  <a:lnTo>
                    <a:pt x="94" y="92"/>
                  </a:lnTo>
                  <a:lnTo>
                    <a:pt x="167" y="0"/>
                  </a:lnTo>
                  <a:lnTo>
                    <a:pt x="109" y="0"/>
                  </a:lnTo>
                  <a:lnTo>
                    <a:pt x="47" y="82"/>
                  </a:lnTo>
                  <a:lnTo>
                    <a:pt x="47" y="0"/>
                  </a:lnTo>
                  <a:lnTo>
                    <a:pt x="0" y="0"/>
                  </a:lnTo>
                  <a:lnTo>
                    <a:pt x="0" y="190"/>
                  </a:lnTo>
                  <a:lnTo>
                    <a:pt x="47" y="190"/>
                  </a:lnTo>
                  <a:lnTo>
                    <a:pt x="47" y="104"/>
                  </a:lnTo>
                  <a:lnTo>
                    <a:pt x="109" y="190"/>
                  </a:lnTo>
                  <a:lnTo>
                    <a:pt x="171" y="190"/>
                  </a:lnTo>
                  <a:close/>
                </a:path>
              </a:pathLst>
            </a:custGeom>
            <a:solidFill>
              <a:srgbClr val="004B96"/>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rot="0" vert="horz" wrap="square" lIns="91440" tIns="45720" rIns="91440" bIns="45720" anchor="t" anchorCtr="0" upright="1">
              <a:noAutofit/>
            </a:bodyPr>
            <a:lstStyle/>
            <a:p>
              <a:endParaRPr lang="de-DE"/>
            </a:p>
          </p:txBody>
        </p:sp>
      </p:grpSp>
      <p:sp>
        <p:nvSpPr>
          <p:cNvPr id="2" name="Datumsplatzhalter 1"/>
          <p:cNvSpPr>
            <a:spLocks noGrp="1"/>
          </p:cNvSpPr>
          <p:nvPr>
            <p:ph type="dt" sz="half" idx="2"/>
          </p:nvPr>
        </p:nvSpPr>
        <p:spPr>
          <a:xfrm>
            <a:off x="946150" y="4867200"/>
            <a:ext cx="971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lang="de-DE" sz="1200" smtClean="0">
                <a:latin typeface="Arial" pitchFamily="34" charset="0"/>
              </a:defRPr>
            </a:lvl1pPr>
          </a:lstStyle>
          <a:p>
            <a:fld id="{E1DDB003-EC91-4FF6-B6A2-E89C88900FA4}" type="datetime1">
              <a:rPr lang="de-DE" smtClean="0"/>
              <a:t>11.05.25</a:t>
            </a:fld>
            <a:endParaRPr lang="de-DE" dirty="0"/>
          </a:p>
        </p:txBody>
      </p:sp>
      <p:sp>
        <p:nvSpPr>
          <p:cNvPr id="47" name="Line 8"/>
          <p:cNvSpPr>
            <a:spLocks noChangeShapeType="1"/>
          </p:cNvSpPr>
          <p:nvPr/>
        </p:nvSpPr>
        <p:spPr bwMode="auto">
          <a:xfrm>
            <a:off x="252000" y="4863704"/>
            <a:ext cx="7344164" cy="0"/>
          </a:xfrm>
          <a:prstGeom prst="line">
            <a:avLst/>
          </a:prstGeom>
          <a:noFill/>
          <a:ln w="3238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4" name="Textplatzhalter 3"/>
          <p:cNvSpPr>
            <a:spLocks noGrp="1"/>
          </p:cNvSpPr>
          <p:nvPr>
            <p:ph type="body" idx="1"/>
          </p:nvPr>
        </p:nvSpPr>
        <p:spPr>
          <a:xfrm>
            <a:off x="255587" y="1004043"/>
            <a:ext cx="8651875" cy="338380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Tree>
    <p:extLst>
      <p:ext uri="{BB962C8B-B14F-4D97-AF65-F5344CB8AC3E}">
        <p14:creationId xmlns:p14="http://schemas.microsoft.com/office/powerpoint/2010/main" val="22252347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4" r:id="rId3"/>
    <p:sldLayoutId id="2147483665" r:id="rId4"/>
    <p:sldLayoutId id="2147483666" r:id="rId5"/>
    <p:sldLayoutId id="2147483663" r:id="rId6"/>
    <p:sldLayoutId id="2147483667" r:id="rId7"/>
  </p:sldLayoutIdLst>
  <p:hf hdr="0"/>
  <p:txStyles>
    <p:titleStyle>
      <a:lvl1pPr algn="l" defTabSz="914400" rtl="0" eaLnBrk="1" latinLnBrk="0" hangingPunct="1">
        <a:spcBef>
          <a:spcPct val="0"/>
        </a:spcBef>
        <a:buNone/>
        <a:defRPr sz="3000" kern="1200">
          <a:solidFill>
            <a:schemeClr val="tx1"/>
          </a:solidFill>
          <a:latin typeface="+mj-lt"/>
          <a:ea typeface="+mj-ea"/>
          <a:cs typeface="+mj-cs"/>
        </a:defRPr>
      </a:lvl1pPr>
    </p:titleStyle>
    <p:body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kern="1200">
          <a:solidFill>
            <a:schemeClr val="tx1"/>
          </a:solidFill>
          <a:latin typeface="+mn-lt"/>
          <a:ea typeface="+mn-ea"/>
          <a:cs typeface="+mn-cs"/>
        </a:defRPr>
      </a:lvl1pPr>
      <a:lvl2pPr marL="355600" marR="0" indent="-355600" algn="l" defTabSz="914400" rtl="0" eaLnBrk="1" fontAlgn="auto" latinLnBrk="0" hangingPunct="1">
        <a:lnSpc>
          <a:spcPct val="100000"/>
        </a:lnSpc>
        <a:spcBef>
          <a:spcPct val="20000"/>
        </a:spcBef>
        <a:spcAft>
          <a:spcPts val="0"/>
        </a:spcAft>
        <a:buClrTx/>
        <a:buSzTx/>
        <a:buFont typeface="Arial" pitchFamily="34" charset="0"/>
        <a:buChar char="•"/>
        <a:tabLst/>
        <a:defRPr sz="2400" kern="1200">
          <a:solidFill>
            <a:schemeClr val="tx1"/>
          </a:solidFill>
          <a:latin typeface="+mn-lt"/>
          <a:ea typeface="+mn-ea"/>
          <a:cs typeface="+mn-cs"/>
        </a:defRPr>
      </a:lvl2pPr>
      <a:lvl3pPr marL="719138" marR="0" indent="-363538"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mn-cs"/>
        </a:defRPr>
      </a:lvl3pPr>
      <a:lvl4pPr marL="1074738" marR="0" indent="-355600" algn="l" defTabSz="914400" rtl="0" eaLnBrk="1" fontAlgn="auto" latinLnBrk="0" hangingPunct="1">
        <a:lnSpc>
          <a:spcPct val="100000"/>
        </a:lnSpc>
        <a:spcBef>
          <a:spcPct val="20000"/>
        </a:spcBef>
        <a:spcAft>
          <a:spcPts val="0"/>
        </a:spcAft>
        <a:buClrTx/>
        <a:buSzTx/>
        <a:buFont typeface="Symbol" pitchFamily="18" charset="2"/>
        <a:buChar char="-"/>
        <a:tabLst/>
        <a:defRPr sz="2000" kern="1200">
          <a:solidFill>
            <a:schemeClr val="tx1"/>
          </a:solidFill>
          <a:latin typeface="+mn-lt"/>
          <a:ea typeface="+mn-ea"/>
          <a:cs typeface="+mn-cs"/>
        </a:defRPr>
      </a:lvl4pPr>
      <a:lvl5pPr marL="1436688" marR="0" indent="-361950" algn="l" defTabSz="914400" rtl="0" eaLnBrk="1" fontAlgn="auto" latinLnBrk="0" hangingPunct="1">
        <a:lnSpc>
          <a:spcPct val="100000"/>
        </a:lnSpc>
        <a:spcBef>
          <a:spcPct val="20000"/>
        </a:spcBef>
        <a:spcAft>
          <a:spcPts val="0"/>
        </a:spcAft>
        <a:buClrTx/>
        <a:buSzTx/>
        <a:buFont typeface="Symbol" pitchFamily="18" charset="2"/>
        <a:buChar char="-"/>
        <a:tabLst/>
        <a:defRPr sz="1600" kern="1200" baseline="0">
          <a:solidFill>
            <a:schemeClr val="tx1"/>
          </a:solidFill>
          <a:latin typeface="+mn-lt"/>
          <a:ea typeface="+mn-ea"/>
          <a:cs typeface="+mn-cs"/>
        </a:defRPr>
      </a:lvl5pPr>
      <a:lvl6pPr marL="1793875" marR="0" indent="-357188" algn="l" defTabSz="914400" rtl="0" eaLnBrk="1" fontAlgn="auto" latinLnBrk="0" hangingPunct="1">
        <a:lnSpc>
          <a:spcPct val="100000"/>
        </a:lnSpc>
        <a:spcBef>
          <a:spcPct val="20000"/>
        </a:spcBef>
        <a:spcAft>
          <a:spcPts val="0"/>
        </a:spcAft>
        <a:buClrTx/>
        <a:buSzTx/>
        <a:buFont typeface="Symbol" pitchFamily="18" charset="2"/>
        <a:buChar char="-"/>
        <a:tabLst/>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ulseq/ISMRM-2025-Surfing-School-Hands-On-Open-Source-M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25.png"/><Relationship Id="rId18" Type="http://schemas.microsoft.com/office/2007/relationships/hdphoto" Target="../media/hdphoto9.wdp"/><Relationship Id="rId3" Type="http://schemas.openxmlformats.org/officeDocument/2006/relationships/image" Target="../media/image20.png"/><Relationship Id="rId7" Type="http://schemas.openxmlformats.org/officeDocument/2006/relationships/image" Target="../media/image22.png"/><Relationship Id="rId12" Type="http://schemas.microsoft.com/office/2007/relationships/hdphoto" Target="../media/hdphoto6.wdp"/><Relationship Id="rId17" Type="http://schemas.openxmlformats.org/officeDocument/2006/relationships/image" Target="../media/image27.png"/><Relationship Id="rId2" Type="http://schemas.openxmlformats.org/officeDocument/2006/relationships/notesSlide" Target="../notesSlides/notesSlide13.xml"/><Relationship Id="rId16" Type="http://schemas.microsoft.com/office/2007/relationships/hdphoto" Target="../media/hdphoto8.wdp"/><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23.png"/><Relationship Id="rId14" Type="http://schemas.microsoft.com/office/2007/relationships/hdphoto" Target="../media/hdphoto7.wdp"/></Relationships>
</file>

<file path=ppt/slides/_rels/slide14.xml.rels><?xml version="1.0" encoding="UTF-8" standalone="yes"?>
<Relationships xmlns="http://schemas.openxmlformats.org/package/2006/relationships"><Relationship Id="rId8" Type="http://schemas.microsoft.com/office/2007/relationships/hdphoto" Target="../media/hdphoto10.wdp"/><Relationship Id="rId13"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media/image28.png"/><Relationship Id="rId12" Type="http://schemas.microsoft.com/office/2007/relationships/hdphoto" Target="../media/hdphoto12.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30.png"/><Relationship Id="rId5" Type="http://schemas.openxmlformats.org/officeDocument/2006/relationships/image" Target="../media/image21.png"/><Relationship Id="rId10" Type="http://schemas.microsoft.com/office/2007/relationships/hdphoto" Target="../media/hdphoto11.wdp"/><Relationship Id="rId4" Type="http://schemas.microsoft.com/office/2007/relationships/hdphoto" Target="../media/hdphoto2.wdp"/><Relationship Id="rId9" Type="http://schemas.openxmlformats.org/officeDocument/2006/relationships/image" Target="../media/image29.png"/><Relationship Id="rId14" Type="http://schemas.microsoft.com/office/2007/relationships/hdphoto" Target="../media/hdphoto13.wdp"/></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JeffFessler/mirt" TargetMode="External"/><Relationship Id="rId3" Type="http://schemas.openxmlformats.org/officeDocument/2006/relationships/hyperlink" Target="https://github.com/pulseq" TargetMode="External"/><Relationship Id="rId7" Type="http://schemas.openxmlformats.org/officeDocument/2006/relationships/hyperlink" Target="https://mrirecon.github.io/bar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opensourceimaging.org/project/sequencetree/" TargetMode="External"/><Relationship Id="rId5" Type="http://schemas.openxmlformats.org/officeDocument/2006/relationships/hyperlink" Target="https://gamma-star.mevis.fraunhofer.de/#/" TargetMode="External"/><Relationship Id="rId10" Type="http://schemas.openxmlformats.org/officeDocument/2006/relationships/hyperlink" Target="https://github.com/ismrmrd/ismrmrd" TargetMode="External"/><Relationship Id="rId4" Type="http://schemas.openxmlformats.org/officeDocument/2006/relationships/hyperlink" Target="https://mrzero-core.readthedocs.io/en/latest/intro.html" TargetMode="External"/><Relationship Id="rId9" Type="http://schemas.openxmlformats.org/officeDocument/2006/relationships/hyperlink" Target="https://github.com/gadgetron/gadgetr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opensourceimaging.org/project/mir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harmonizedmri.github.i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0" y="3410499"/>
            <a:ext cx="9144000" cy="1508105"/>
          </a:xfrm>
        </p:spPr>
        <p:txBody>
          <a:bodyPr/>
          <a:lstStyle/>
          <a:p>
            <a:pPr algn="ctr"/>
            <a:r>
              <a:rPr lang="de-DE" sz="2000" b="1" dirty="0"/>
              <a:t>Qingping Chen </a:t>
            </a:r>
            <a:r>
              <a:rPr lang="de-DE" sz="2000" b="1" dirty="0" err="1"/>
              <a:t>and</a:t>
            </a:r>
            <a:r>
              <a:rPr lang="de-DE" sz="2000" b="1" dirty="0"/>
              <a:t> Maxim Zaitsev</a:t>
            </a:r>
            <a:br>
              <a:rPr lang="de-DE" sz="1600" dirty="0"/>
            </a:br>
            <a:br>
              <a:rPr lang="de-DE" sz="1600" dirty="0"/>
            </a:br>
            <a:br>
              <a:rPr lang="de-DE" sz="1600" dirty="0"/>
            </a:br>
            <a:br>
              <a:rPr lang="de-DE" sz="1600" i="1" dirty="0"/>
            </a:br>
            <a:br>
              <a:rPr lang="de-DE" sz="1600" i="1" dirty="0"/>
            </a:br>
            <a:r>
              <a:rPr lang="de-DE" sz="1400" i="1" dirty="0">
                <a:effectLst>
                  <a:outerShdw blurRad="38100" dist="38100" dir="2700000" algn="tl">
                    <a:srgbClr val="000000">
                      <a:alpha val="43137"/>
                    </a:srgbClr>
                  </a:outerShdw>
                </a:effectLst>
              </a:rPr>
              <a:t>May 11, 2025, Hawaii</a:t>
            </a:r>
          </a:p>
        </p:txBody>
      </p:sp>
      <p:sp>
        <p:nvSpPr>
          <p:cNvPr id="7" name="Untertitel 3"/>
          <p:cNvSpPr txBox="1">
            <a:spLocks/>
          </p:cNvSpPr>
          <p:nvPr/>
        </p:nvSpPr>
        <p:spPr>
          <a:xfrm>
            <a:off x="0" y="2006868"/>
            <a:ext cx="9144000" cy="584775"/>
          </a:xfrm>
          <a:prstGeom prst="rect">
            <a:avLst/>
          </a:prstGeom>
        </p:spPr>
        <p:txBody>
          <a:bodyPr vert="horz" wrap="square" lIns="91440" tIns="45720" rIns="91440" bIns="45720" rtlCol="0">
            <a:sp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kern="1200" smtClean="0">
                <a:solidFill>
                  <a:schemeClr val="accent6"/>
                </a:solidFill>
                <a:latin typeface="+mn-lt"/>
                <a:ea typeface="+mn-ea"/>
                <a:cs typeface="+mn-cs"/>
              </a:defRPr>
            </a:lvl1pPr>
            <a:lvl2pPr marL="355600" marR="0" indent="-355600" algn="l" defTabSz="914400" rtl="0" eaLnBrk="1" fontAlgn="auto" latinLnBrk="0" hangingPunct="1">
              <a:lnSpc>
                <a:spcPct val="100000"/>
              </a:lnSpc>
              <a:spcBef>
                <a:spcPct val="20000"/>
              </a:spcBef>
              <a:spcAft>
                <a:spcPts val="0"/>
              </a:spcAft>
              <a:buClrTx/>
              <a:buSzTx/>
              <a:buFont typeface="Arial" pitchFamily="34" charset="0"/>
              <a:buChar char="•"/>
              <a:tabLst/>
              <a:defRPr sz="2400" kern="1200">
                <a:solidFill>
                  <a:schemeClr val="tx1"/>
                </a:solidFill>
                <a:latin typeface="+mn-lt"/>
                <a:ea typeface="+mn-ea"/>
                <a:cs typeface="+mn-cs"/>
              </a:defRPr>
            </a:lvl2pPr>
            <a:lvl3pPr marL="719138" marR="0" indent="-363538"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mn-cs"/>
              </a:defRPr>
            </a:lvl3pPr>
            <a:lvl4pPr marL="1074738" marR="0" indent="-355600" algn="l" defTabSz="914400" rtl="0" eaLnBrk="1" fontAlgn="auto" latinLnBrk="0" hangingPunct="1">
              <a:lnSpc>
                <a:spcPct val="100000"/>
              </a:lnSpc>
              <a:spcBef>
                <a:spcPct val="20000"/>
              </a:spcBef>
              <a:spcAft>
                <a:spcPts val="0"/>
              </a:spcAft>
              <a:buClrTx/>
              <a:buSzTx/>
              <a:buFont typeface="Symbol" pitchFamily="18" charset="2"/>
              <a:buChar char="-"/>
              <a:tabLst/>
              <a:defRPr sz="2000" kern="1200">
                <a:solidFill>
                  <a:schemeClr val="tx1"/>
                </a:solidFill>
                <a:latin typeface="+mn-lt"/>
                <a:ea typeface="+mn-ea"/>
                <a:cs typeface="+mn-cs"/>
              </a:defRPr>
            </a:lvl4pPr>
            <a:lvl5pPr marL="1436688" marR="0" indent="-361950" algn="l" defTabSz="914400" rtl="0" eaLnBrk="1" fontAlgn="auto" latinLnBrk="0" hangingPunct="1">
              <a:lnSpc>
                <a:spcPct val="100000"/>
              </a:lnSpc>
              <a:spcBef>
                <a:spcPct val="20000"/>
              </a:spcBef>
              <a:spcAft>
                <a:spcPts val="0"/>
              </a:spcAft>
              <a:buClrTx/>
              <a:buSzTx/>
              <a:buFont typeface="Symbol" pitchFamily="18" charset="2"/>
              <a:buChar char="-"/>
              <a:tabLst/>
              <a:defRPr sz="1600" kern="1200" baseline="0">
                <a:solidFill>
                  <a:schemeClr val="tx1"/>
                </a:solidFill>
                <a:latin typeface="+mn-lt"/>
                <a:ea typeface="+mn-ea"/>
                <a:cs typeface="+mn-cs"/>
              </a:defRPr>
            </a:lvl5pPr>
            <a:lvl6pPr marL="1793875" marR="0" indent="-357188" algn="l" defTabSz="914400" rtl="0" eaLnBrk="1" fontAlgn="auto" latinLnBrk="0" hangingPunct="1">
              <a:lnSpc>
                <a:spcPct val="100000"/>
              </a:lnSpc>
              <a:spcBef>
                <a:spcPct val="20000"/>
              </a:spcBef>
              <a:spcAft>
                <a:spcPts val="0"/>
              </a:spcAft>
              <a:buClrTx/>
              <a:buSzTx/>
              <a:buFont typeface="Symbol" pitchFamily="18" charset="2"/>
              <a:buChar char="-"/>
              <a:tabLst/>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3200" dirty="0">
                <a:solidFill>
                  <a:srgbClr val="BE0028"/>
                </a:solidFill>
                <a:effectLst>
                  <a:outerShdw blurRad="38100" dist="38100" dir="2700000" algn="tl">
                    <a:srgbClr val="000000">
                      <a:alpha val="43137"/>
                    </a:srgbClr>
                  </a:outerShdw>
                </a:effectLst>
              </a:rPr>
              <a:t>Offline Open Source Data </a:t>
            </a:r>
            <a:r>
              <a:rPr lang="de-DE" sz="3200" dirty="0" err="1">
                <a:solidFill>
                  <a:srgbClr val="BE0028"/>
                </a:solidFill>
                <a:effectLst>
                  <a:outerShdw blurRad="38100" dist="38100" dir="2700000" algn="tl">
                    <a:srgbClr val="000000">
                      <a:alpha val="43137"/>
                    </a:srgbClr>
                  </a:outerShdw>
                </a:effectLst>
              </a:rPr>
              <a:t>Reconstruction</a:t>
            </a:r>
            <a:endParaRPr lang="de-DE" sz="3200" dirty="0">
              <a:solidFill>
                <a:srgbClr val="BE0028"/>
              </a:solidFill>
              <a:effectLst>
                <a:outerShdw blurRad="38100" dist="38100" dir="2700000" algn="tl">
                  <a:srgbClr val="000000">
                    <a:alpha val="43137"/>
                  </a:srgbClr>
                </a:outerShdw>
              </a:effectLst>
            </a:endParaRPr>
          </a:p>
        </p:txBody>
      </p:sp>
      <p:sp>
        <p:nvSpPr>
          <p:cNvPr id="5" name="Titel 2"/>
          <p:cNvSpPr txBox="1">
            <a:spLocks/>
          </p:cNvSpPr>
          <p:nvPr/>
        </p:nvSpPr>
        <p:spPr bwMode="auto">
          <a:xfrm>
            <a:off x="0" y="3933719"/>
            <a:ext cx="9144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sz="3000" kern="1200" smtClean="0">
                <a:solidFill>
                  <a:schemeClr val="tx1"/>
                </a:solidFill>
                <a:latin typeface="+mj-lt"/>
                <a:ea typeface="+mj-ea"/>
                <a:cs typeface="+mj-cs"/>
              </a:defRPr>
            </a:lvl1pPr>
          </a:lstStyle>
          <a:p>
            <a:pPr algn="ctr"/>
            <a:r>
              <a:rPr lang="de-DE" sz="1600" i="1" dirty="0"/>
              <a:t>Division </a:t>
            </a:r>
            <a:r>
              <a:rPr lang="de-DE" sz="1600" i="1" dirty="0" err="1"/>
              <a:t>of</a:t>
            </a:r>
            <a:r>
              <a:rPr lang="de-DE" sz="1600" i="1" dirty="0"/>
              <a:t> Medical </a:t>
            </a:r>
            <a:r>
              <a:rPr lang="de-DE" sz="1600" i="1" dirty="0" err="1"/>
              <a:t>Physics</a:t>
            </a:r>
            <a:r>
              <a:rPr lang="de-DE" sz="1600" i="1" dirty="0"/>
              <a:t>, </a:t>
            </a:r>
            <a:r>
              <a:rPr lang="de-DE" sz="1600" i="1" dirty="0" err="1"/>
              <a:t>Dept</a:t>
            </a:r>
            <a:r>
              <a:rPr lang="de-DE" sz="1600" i="1" dirty="0"/>
              <a:t>. </a:t>
            </a:r>
            <a:r>
              <a:rPr lang="de-DE" sz="1600" i="1" dirty="0" err="1"/>
              <a:t>of</a:t>
            </a:r>
            <a:r>
              <a:rPr lang="de-DE" sz="1600" i="1" dirty="0"/>
              <a:t> </a:t>
            </a:r>
            <a:r>
              <a:rPr lang="de-DE" sz="1600" i="1" dirty="0" err="1"/>
              <a:t>Radiology</a:t>
            </a:r>
            <a:r>
              <a:rPr lang="de-DE" sz="1600" i="1" dirty="0"/>
              <a:t>,</a:t>
            </a:r>
          </a:p>
          <a:p>
            <a:pPr algn="ctr"/>
            <a:r>
              <a:rPr lang="de-DE" sz="1600" i="1" dirty="0"/>
              <a:t>University Medical Center Freiburg, Germany</a:t>
            </a:r>
          </a:p>
        </p:txBody>
      </p:sp>
      <p:sp>
        <p:nvSpPr>
          <p:cNvPr id="6" name="TextBox 5"/>
          <p:cNvSpPr txBox="1"/>
          <p:nvPr/>
        </p:nvSpPr>
        <p:spPr>
          <a:xfrm>
            <a:off x="1221760" y="2768232"/>
            <a:ext cx="6708163" cy="523220"/>
          </a:xfrm>
          <a:prstGeom prst="rect">
            <a:avLst/>
          </a:prstGeom>
          <a:noFill/>
        </p:spPr>
        <p:txBody>
          <a:bodyPr wrap="square" rtlCol="0">
            <a:spAutoFit/>
          </a:bodyPr>
          <a:lstStyle/>
          <a:p>
            <a:pPr algn="just"/>
            <a:r>
              <a:rPr lang="en-US" sz="1400" b="1" dirty="0">
                <a:solidFill>
                  <a:srgbClr val="BE0028"/>
                </a:solidFill>
              </a:rPr>
              <a:t>Educational course:</a:t>
            </a:r>
            <a:r>
              <a:rPr lang="en-US" sz="1400" dirty="0"/>
              <a:t> </a:t>
            </a:r>
            <a:r>
              <a:rPr lang="en-US" sz="1400" i="1" dirty="0"/>
              <a:t>Surfing School: Hands-On Open-Source MR: From Pulse Sequence Programming to Reconstruction &amp; Analysis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350" y="3360215"/>
            <a:ext cx="1229588" cy="1639450"/>
          </a:xfrm>
          <a:prstGeom prst="rect">
            <a:avLst/>
          </a:prstGeom>
        </p:spPr>
      </p:pic>
    </p:spTree>
    <p:extLst>
      <p:ext uri="{BB962C8B-B14F-4D97-AF65-F5344CB8AC3E}">
        <p14:creationId xmlns:p14="http://schemas.microsoft.com/office/powerpoint/2010/main" val="3910582787"/>
      </p:ext>
    </p:extLst>
  </p:cSld>
  <p:clrMapOvr>
    <a:masterClrMapping/>
  </p:clrMapOvr>
  <mc:AlternateContent xmlns:mc="http://schemas.openxmlformats.org/markup-compatibility/2006" xmlns:p14="http://schemas.microsoft.com/office/powerpoint/2010/main">
    <mc:Choice Requires="p14">
      <p:transition spd="slow" p14:dur="2000" advTm="21090"/>
    </mc:Choice>
    <mc:Fallback xmlns="">
      <p:transition spd="slow" advTm="210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B1C0-94DF-6D19-2B76-D87BB0B61047}"/>
              </a:ext>
            </a:extLst>
          </p:cNvPr>
          <p:cNvSpPr>
            <a:spLocks noGrp="1"/>
          </p:cNvSpPr>
          <p:nvPr>
            <p:ph type="title"/>
          </p:nvPr>
        </p:nvSpPr>
        <p:spPr/>
        <p:txBody>
          <a:bodyPr/>
          <a:lstStyle/>
          <a:p>
            <a:r>
              <a:rPr lang="en-DE" dirty="0"/>
              <a:t>Offline open-source data reconstruction</a:t>
            </a:r>
          </a:p>
        </p:txBody>
      </p:sp>
      <p:sp>
        <p:nvSpPr>
          <p:cNvPr id="3" name="Text Placeholder 2">
            <a:extLst>
              <a:ext uri="{FF2B5EF4-FFF2-40B4-BE49-F238E27FC236}">
                <a16:creationId xmlns:a16="http://schemas.microsoft.com/office/drawing/2014/main" id="{88E6C249-085B-32C4-B416-87DF181BBD55}"/>
              </a:ext>
            </a:extLst>
          </p:cNvPr>
          <p:cNvSpPr>
            <a:spLocks noGrp="1"/>
          </p:cNvSpPr>
          <p:nvPr>
            <p:ph type="body" sz="quarter" idx="12"/>
          </p:nvPr>
        </p:nvSpPr>
        <p:spPr>
          <a:xfrm>
            <a:off x="252000" y="714762"/>
            <a:ext cx="8640000" cy="369332"/>
          </a:xfrm>
        </p:spPr>
        <p:txBody>
          <a:bodyPr/>
          <a:lstStyle/>
          <a:p>
            <a:r>
              <a:rPr lang="en-DE" dirty="0"/>
              <a:t>Example recon: 2D GRE</a:t>
            </a:r>
          </a:p>
        </p:txBody>
      </p:sp>
      <p:sp>
        <p:nvSpPr>
          <p:cNvPr id="4" name="Footer Placeholder 3">
            <a:extLst>
              <a:ext uri="{FF2B5EF4-FFF2-40B4-BE49-F238E27FC236}">
                <a16:creationId xmlns:a16="http://schemas.microsoft.com/office/drawing/2014/main" id="{035F6D17-34C4-CBC5-E0DF-F05D04B37534}"/>
              </a:ext>
            </a:extLst>
          </p:cNvPr>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a:extLst>
              <a:ext uri="{FF2B5EF4-FFF2-40B4-BE49-F238E27FC236}">
                <a16:creationId xmlns:a16="http://schemas.microsoft.com/office/drawing/2014/main" id="{60546824-72D7-C822-13CD-FD4F99864F72}"/>
              </a:ext>
            </a:extLst>
          </p:cNvPr>
          <p:cNvSpPr>
            <a:spLocks noGrp="1"/>
          </p:cNvSpPr>
          <p:nvPr>
            <p:ph type="sldNum" sz="quarter" idx="4"/>
          </p:nvPr>
        </p:nvSpPr>
        <p:spPr/>
        <p:txBody>
          <a:bodyPr/>
          <a:lstStyle/>
          <a:p>
            <a:r>
              <a:rPr lang="de-DE" dirty="0"/>
              <a:t>Slide </a:t>
            </a:r>
            <a:fld id="{EDCDEEE8-3B55-4518-8B2A-6D53AA778E82}" type="slidenum">
              <a:rPr lang="de-DE" smtClean="0"/>
              <a:pPr/>
              <a:t>10</a:t>
            </a:fld>
            <a:endParaRPr lang="de-DE" dirty="0"/>
          </a:p>
        </p:txBody>
      </p:sp>
      <p:sp>
        <p:nvSpPr>
          <p:cNvPr id="6" name="Date Placeholder 5">
            <a:extLst>
              <a:ext uri="{FF2B5EF4-FFF2-40B4-BE49-F238E27FC236}">
                <a16:creationId xmlns:a16="http://schemas.microsoft.com/office/drawing/2014/main" id="{C5F60152-055A-99DB-74C9-40E09DC62D96}"/>
              </a:ext>
            </a:extLst>
          </p:cNvPr>
          <p:cNvSpPr>
            <a:spLocks noGrp="1"/>
          </p:cNvSpPr>
          <p:nvPr>
            <p:ph type="dt" sz="half" idx="2"/>
          </p:nvPr>
        </p:nvSpPr>
        <p:spPr/>
        <p:txBody>
          <a:bodyPr/>
          <a:lstStyle/>
          <a:p>
            <a:fld id="{826FF6D4-2A45-4C3D-A6D5-87E912882531}" type="datetime1">
              <a:rPr lang="de-DE" smtClean="0"/>
              <a:t>11.05.25</a:t>
            </a:fld>
            <a:endParaRPr lang="de-DE" dirty="0"/>
          </a:p>
        </p:txBody>
      </p:sp>
      <p:pic>
        <p:nvPicPr>
          <p:cNvPr id="9" name="Picture 8" descr="A close-up of a computer chip&#10;&#10;Description automatically generated">
            <a:extLst>
              <a:ext uri="{FF2B5EF4-FFF2-40B4-BE49-F238E27FC236}">
                <a16:creationId xmlns:a16="http://schemas.microsoft.com/office/drawing/2014/main" id="{8BB268CD-FA98-550A-0100-C152E3065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519" y="1114873"/>
            <a:ext cx="1786154" cy="1800000"/>
          </a:xfrm>
          <a:prstGeom prst="rect">
            <a:avLst/>
          </a:prstGeom>
        </p:spPr>
      </p:pic>
      <p:sp>
        <p:nvSpPr>
          <p:cNvPr id="10" name="TextBox 9">
            <a:extLst>
              <a:ext uri="{FF2B5EF4-FFF2-40B4-BE49-F238E27FC236}">
                <a16:creationId xmlns:a16="http://schemas.microsoft.com/office/drawing/2014/main" id="{1037E0C0-ED8B-2D22-D9AB-034A61E03776}"/>
              </a:ext>
            </a:extLst>
          </p:cNvPr>
          <p:cNvSpPr txBox="1"/>
          <p:nvPr/>
        </p:nvSpPr>
        <p:spPr>
          <a:xfrm>
            <a:off x="2685008" y="2904488"/>
            <a:ext cx="1951175" cy="338554"/>
          </a:xfrm>
          <a:prstGeom prst="rect">
            <a:avLst/>
          </a:prstGeom>
          <a:noFill/>
        </p:spPr>
        <p:txBody>
          <a:bodyPr wrap="none" rtlCol="0">
            <a:spAutoFit/>
          </a:bodyPr>
          <a:lstStyle/>
          <a:p>
            <a:r>
              <a:rPr lang="en-DE" sz="1600" dirty="0"/>
              <a:t>Pulseq demo recon</a:t>
            </a:r>
          </a:p>
        </p:txBody>
      </p:sp>
      <p:pic>
        <p:nvPicPr>
          <p:cNvPr id="14" name="Picture 13" descr="A close-up of a computer chip&#10;&#10;Description automatically generated">
            <a:extLst>
              <a:ext uri="{FF2B5EF4-FFF2-40B4-BE49-F238E27FC236}">
                <a16:creationId xmlns:a16="http://schemas.microsoft.com/office/drawing/2014/main" id="{1EB2D4BC-163F-92D8-DB40-6EFCC3B10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69" y="1114873"/>
            <a:ext cx="1786154" cy="1800000"/>
          </a:xfrm>
          <a:prstGeom prst="rect">
            <a:avLst/>
          </a:prstGeom>
        </p:spPr>
      </p:pic>
      <p:sp>
        <p:nvSpPr>
          <p:cNvPr id="15" name="TextBox 14">
            <a:extLst>
              <a:ext uri="{FF2B5EF4-FFF2-40B4-BE49-F238E27FC236}">
                <a16:creationId xmlns:a16="http://schemas.microsoft.com/office/drawing/2014/main" id="{7BB18D08-AF84-809B-58C7-D09A0A7F0A18}"/>
              </a:ext>
            </a:extLst>
          </p:cNvPr>
          <p:cNvSpPr txBox="1"/>
          <p:nvPr/>
        </p:nvSpPr>
        <p:spPr>
          <a:xfrm>
            <a:off x="1096649" y="2904488"/>
            <a:ext cx="1426994" cy="338554"/>
          </a:xfrm>
          <a:prstGeom prst="rect">
            <a:avLst/>
          </a:prstGeom>
          <a:noFill/>
        </p:spPr>
        <p:txBody>
          <a:bodyPr wrap="none" rtlCol="0">
            <a:spAutoFit/>
          </a:bodyPr>
          <a:lstStyle/>
          <a:p>
            <a:r>
              <a:rPr lang="en-DE" sz="1600" dirty="0"/>
              <a:t>Manual recon</a:t>
            </a:r>
          </a:p>
        </p:txBody>
      </p:sp>
      <p:pic>
        <p:nvPicPr>
          <p:cNvPr id="18" name="Picture 17" descr="A close-up of a computer chip&#10;&#10;Description automatically generated">
            <a:extLst>
              <a:ext uri="{FF2B5EF4-FFF2-40B4-BE49-F238E27FC236}">
                <a16:creationId xmlns:a16="http://schemas.microsoft.com/office/drawing/2014/main" id="{AEE10703-D961-04DB-BB43-A938D02627A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27051" t="11718" r="24414" b="10625"/>
          <a:stretch/>
        </p:blipFill>
        <p:spPr>
          <a:xfrm>
            <a:off x="6482708" y="1121573"/>
            <a:ext cx="1786154" cy="1786155"/>
          </a:xfrm>
          <a:prstGeom prst="rect">
            <a:avLst/>
          </a:prstGeom>
        </p:spPr>
      </p:pic>
      <p:sp>
        <p:nvSpPr>
          <p:cNvPr id="19" name="TextBox 18">
            <a:extLst>
              <a:ext uri="{FF2B5EF4-FFF2-40B4-BE49-F238E27FC236}">
                <a16:creationId xmlns:a16="http://schemas.microsoft.com/office/drawing/2014/main" id="{16CA9A5C-50B3-3050-E94F-4ED54FCDDE11}"/>
              </a:ext>
            </a:extLst>
          </p:cNvPr>
          <p:cNvSpPr txBox="1"/>
          <p:nvPr/>
        </p:nvSpPr>
        <p:spPr>
          <a:xfrm>
            <a:off x="7019722" y="2904488"/>
            <a:ext cx="725968" cy="338554"/>
          </a:xfrm>
          <a:prstGeom prst="rect">
            <a:avLst/>
          </a:prstGeom>
          <a:noFill/>
        </p:spPr>
        <p:txBody>
          <a:bodyPr wrap="none" rtlCol="0">
            <a:spAutoFit/>
          </a:bodyPr>
          <a:lstStyle/>
          <a:p>
            <a:r>
              <a:rPr lang="en-DE" sz="1600" dirty="0"/>
              <a:t>BART</a:t>
            </a:r>
          </a:p>
        </p:txBody>
      </p:sp>
      <p:sp>
        <p:nvSpPr>
          <p:cNvPr id="21" name="TextBox 20">
            <a:extLst>
              <a:ext uri="{FF2B5EF4-FFF2-40B4-BE49-F238E27FC236}">
                <a16:creationId xmlns:a16="http://schemas.microsoft.com/office/drawing/2014/main" id="{A04067CC-EB13-2CA6-AE64-0BD7AB1669D3}"/>
              </a:ext>
            </a:extLst>
          </p:cNvPr>
          <p:cNvSpPr txBox="1"/>
          <p:nvPr/>
        </p:nvSpPr>
        <p:spPr>
          <a:xfrm>
            <a:off x="4940948" y="2903964"/>
            <a:ext cx="1154483" cy="338554"/>
          </a:xfrm>
          <a:prstGeom prst="rect">
            <a:avLst/>
          </a:prstGeom>
          <a:noFill/>
        </p:spPr>
        <p:txBody>
          <a:bodyPr wrap="none" rtlCol="0">
            <a:spAutoFit/>
          </a:bodyPr>
          <a:lstStyle/>
          <a:p>
            <a:r>
              <a:rPr lang="en-DE" sz="1600" dirty="0"/>
              <a:t>Gadgetron</a:t>
            </a: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6183" y="1121573"/>
            <a:ext cx="1801722" cy="1800000"/>
          </a:xfrm>
          <a:prstGeom prst="rect">
            <a:avLst/>
          </a:prstGeom>
        </p:spPr>
      </p:pic>
      <p:sp>
        <p:nvSpPr>
          <p:cNvPr id="7" name="TextBox 6"/>
          <p:cNvSpPr txBox="1"/>
          <p:nvPr/>
        </p:nvSpPr>
        <p:spPr>
          <a:xfrm>
            <a:off x="917069" y="3242518"/>
            <a:ext cx="6679095" cy="1569660"/>
          </a:xfrm>
          <a:prstGeom prst="rect">
            <a:avLst/>
          </a:prstGeom>
          <a:noFill/>
        </p:spPr>
        <p:txBody>
          <a:bodyPr wrap="square" rtlCol="0">
            <a:spAutoFit/>
          </a:bodyPr>
          <a:lstStyle/>
          <a:p>
            <a:r>
              <a:rPr lang="en-US" sz="1600" dirty="0"/>
              <a:t>All materials are available online:</a:t>
            </a:r>
          </a:p>
          <a:p>
            <a:pPr marL="285750" indent="-285750">
              <a:buFont typeface="Arial" panose="020B0604020202020204" pitchFamily="34" charset="0"/>
              <a:buChar char="•"/>
            </a:pPr>
            <a:r>
              <a:rPr lang="en-US" sz="1600" dirty="0" err="1"/>
              <a:t>Gadgetron</a:t>
            </a:r>
            <a:r>
              <a:rPr lang="en-US" sz="1600" dirty="0"/>
              <a:t> installation</a:t>
            </a:r>
          </a:p>
          <a:p>
            <a:pPr marL="285750" indent="-285750">
              <a:buFont typeface="Arial" panose="020B0604020202020204" pitchFamily="34" charset="0"/>
              <a:buChar char="•"/>
            </a:pPr>
            <a:r>
              <a:rPr lang="en-US" sz="1600" dirty="0"/>
              <a:t>Scripts</a:t>
            </a:r>
          </a:p>
          <a:p>
            <a:pPr marL="285750" indent="-285750">
              <a:buFont typeface="Arial" panose="020B0604020202020204" pitchFamily="34" charset="0"/>
              <a:buChar char="•"/>
            </a:pPr>
            <a:r>
              <a:rPr lang="en-US" sz="1600" dirty="0"/>
              <a:t>Example data</a:t>
            </a:r>
          </a:p>
          <a:p>
            <a:pPr marL="285750" indent="-285750">
              <a:buFont typeface="Arial" panose="020B0604020202020204" pitchFamily="34" charset="0"/>
              <a:buChar char="•"/>
            </a:pPr>
            <a:r>
              <a:rPr lang="en-US" sz="1600" dirty="0"/>
              <a:t>ISMRMRD conversion</a:t>
            </a:r>
          </a:p>
          <a:p>
            <a:pPr marL="285750" indent="-285750">
              <a:buFont typeface="Arial" panose="020B0604020202020204" pitchFamily="34" charset="0"/>
              <a:buChar char="•"/>
            </a:pPr>
            <a:r>
              <a:rPr lang="de-IT" sz="1600" dirty="0"/>
              <a:t>…</a:t>
            </a:r>
            <a:endParaRPr lang="en-US" sz="1600" dirty="0"/>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2187" y="3280174"/>
            <a:ext cx="1532004" cy="1532004"/>
          </a:xfrm>
          <a:prstGeom prst="rect">
            <a:avLst/>
          </a:prstGeom>
        </p:spPr>
      </p:pic>
    </p:spTree>
    <p:extLst>
      <p:ext uri="{BB962C8B-B14F-4D97-AF65-F5344CB8AC3E}">
        <p14:creationId xmlns:p14="http://schemas.microsoft.com/office/powerpoint/2010/main" val="282535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94F-4A9A-70A2-B4EE-C3085D658847}"/>
              </a:ext>
            </a:extLst>
          </p:cNvPr>
          <p:cNvSpPr>
            <a:spLocks noGrp="1"/>
          </p:cNvSpPr>
          <p:nvPr>
            <p:ph type="title"/>
          </p:nvPr>
        </p:nvSpPr>
        <p:spPr/>
        <p:txBody>
          <a:bodyPr/>
          <a:lstStyle/>
          <a:p>
            <a:r>
              <a:rPr lang="en-DE" dirty="0"/>
              <a:t>Tutorial</a:t>
            </a:r>
          </a:p>
        </p:txBody>
      </p:sp>
      <p:sp>
        <p:nvSpPr>
          <p:cNvPr id="3" name="Text Placeholder 2">
            <a:extLst>
              <a:ext uri="{FF2B5EF4-FFF2-40B4-BE49-F238E27FC236}">
                <a16:creationId xmlns:a16="http://schemas.microsoft.com/office/drawing/2014/main" id="{A1593DFC-2E48-390C-B4BE-E673E334A6DB}"/>
              </a:ext>
            </a:extLst>
          </p:cNvPr>
          <p:cNvSpPr>
            <a:spLocks noGrp="1"/>
          </p:cNvSpPr>
          <p:nvPr>
            <p:ph type="body" sz="quarter" idx="12"/>
          </p:nvPr>
        </p:nvSpPr>
        <p:spPr>
          <a:xfrm>
            <a:off x="252000" y="714762"/>
            <a:ext cx="8640000" cy="369332"/>
          </a:xfrm>
        </p:spPr>
        <p:txBody>
          <a:bodyPr/>
          <a:lstStyle/>
          <a:p>
            <a:r>
              <a:rPr lang="en-US" dirty="0"/>
              <a:t>Prerequisites</a:t>
            </a:r>
            <a:endParaRPr lang="en-DE" dirty="0"/>
          </a:p>
        </p:txBody>
      </p:sp>
      <p:sp>
        <p:nvSpPr>
          <p:cNvPr id="4" name="Footer Placeholder 3">
            <a:extLst>
              <a:ext uri="{FF2B5EF4-FFF2-40B4-BE49-F238E27FC236}">
                <a16:creationId xmlns:a16="http://schemas.microsoft.com/office/drawing/2014/main" id="{430B9ACD-C013-50DC-3B54-401D092A1C77}"/>
              </a:ext>
            </a:extLst>
          </p:cNvPr>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a:extLst>
              <a:ext uri="{FF2B5EF4-FFF2-40B4-BE49-F238E27FC236}">
                <a16:creationId xmlns:a16="http://schemas.microsoft.com/office/drawing/2014/main" id="{56CCBD9C-D885-F121-A036-F5E9DF7BB748}"/>
              </a:ext>
            </a:extLst>
          </p:cNvPr>
          <p:cNvSpPr>
            <a:spLocks noGrp="1"/>
          </p:cNvSpPr>
          <p:nvPr>
            <p:ph type="sldNum" sz="quarter" idx="4"/>
          </p:nvPr>
        </p:nvSpPr>
        <p:spPr/>
        <p:txBody>
          <a:bodyPr/>
          <a:lstStyle/>
          <a:p>
            <a:r>
              <a:rPr lang="de-DE" dirty="0"/>
              <a:t>Slide </a:t>
            </a:r>
            <a:fld id="{EDCDEEE8-3B55-4518-8B2A-6D53AA778E82}" type="slidenum">
              <a:rPr lang="de-DE" smtClean="0"/>
              <a:pPr/>
              <a:t>11</a:t>
            </a:fld>
            <a:endParaRPr lang="de-DE" dirty="0"/>
          </a:p>
        </p:txBody>
      </p:sp>
      <p:sp>
        <p:nvSpPr>
          <p:cNvPr id="6" name="Date Placeholder 5">
            <a:extLst>
              <a:ext uri="{FF2B5EF4-FFF2-40B4-BE49-F238E27FC236}">
                <a16:creationId xmlns:a16="http://schemas.microsoft.com/office/drawing/2014/main" id="{C9B5B9A8-F1D3-2B6F-43F8-82BE4F80F063}"/>
              </a:ext>
            </a:extLst>
          </p:cNvPr>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a:extLst>
              <a:ext uri="{FF2B5EF4-FFF2-40B4-BE49-F238E27FC236}">
                <a16:creationId xmlns:a16="http://schemas.microsoft.com/office/drawing/2014/main" id="{1FA8495E-06D1-EBFE-D94A-61619EBC3613}"/>
              </a:ext>
            </a:extLst>
          </p:cNvPr>
          <p:cNvSpPr>
            <a:spLocks noGrp="1"/>
          </p:cNvSpPr>
          <p:nvPr>
            <p:ph sz="quarter" idx="13"/>
          </p:nvPr>
        </p:nvSpPr>
        <p:spPr>
          <a:xfrm>
            <a:off x="252413" y="992188"/>
            <a:ext cx="5641181" cy="3395662"/>
          </a:xfrm>
        </p:spPr>
        <p:txBody>
          <a:bodyPr>
            <a:normAutofit/>
          </a:bodyPr>
          <a:lstStyle/>
          <a:p>
            <a:pPr marL="342900" indent="-342900">
              <a:buFont typeface="Arial" panose="020B0604020202020204" pitchFamily="34" charset="0"/>
              <a:buChar char="•"/>
            </a:pPr>
            <a:r>
              <a:rPr lang="en-DE" sz="1800" dirty="0"/>
              <a:t>Jupyter Notebooks in the Google Colab environment</a:t>
            </a:r>
          </a:p>
          <a:p>
            <a:pPr marL="641350" lvl="1" indent="-285750">
              <a:buFont typeface="Wingdings" pitchFamily="2" charset="2"/>
              <a:buChar char="Ø"/>
            </a:pPr>
            <a:r>
              <a:rPr lang="en-DE" sz="1800" dirty="0"/>
              <a:t>No additional software installation is required.</a:t>
            </a:r>
          </a:p>
          <a:p>
            <a:pPr marL="285750" indent="-285750">
              <a:buFont typeface="Arial" panose="020B0604020202020204" pitchFamily="34" charset="0"/>
              <a:buChar char="•"/>
            </a:pPr>
            <a:r>
              <a:rPr lang="en-DE" sz="1800" dirty="0"/>
              <a:t>Prerequisites:</a:t>
            </a:r>
          </a:p>
          <a:p>
            <a:pPr marL="641350" lvl="1" indent="-285750">
              <a:buFont typeface="Wingdings" pitchFamily="2" charset="2"/>
              <a:buChar char="Ø"/>
            </a:pPr>
            <a:r>
              <a:rPr lang="en-DE" sz="1800" dirty="0"/>
              <a:t>Basic prior knowledge of MR physics and image reconstruction.</a:t>
            </a:r>
          </a:p>
          <a:p>
            <a:pPr marL="641350" lvl="1" indent="-285750">
              <a:buFont typeface="Wingdings" pitchFamily="2" charset="2"/>
              <a:buChar char="Ø"/>
            </a:pPr>
            <a:r>
              <a:rPr lang="en-GB" sz="1800" dirty="0"/>
              <a:t>A</a:t>
            </a:r>
            <a:r>
              <a:rPr lang="en-DE" sz="1800" dirty="0"/>
              <a:t> </a:t>
            </a:r>
            <a:r>
              <a:rPr lang="en-DE" sz="1800" b="1" dirty="0"/>
              <a:t>Google account</a:t>
            </a:r>
            <a:r>
              <a:rPr lang="en-DE" sz="1800" dirty="0"/>
              <a:t> to access Google Colab.</a:t>
            </a:r>
          </a:p>
          <a:p>
            <a:pPr marL="641350" lvl="1" indent="-285750">
              <a:buFont typeface="Wingdings" pitchFamily="2" charset="2"/>
              <a:buChar char="Ø"/>
            </a:pPr>
            <a:r>
              <a:rPr lang="en-GB" sz="1800" dirty="0"/>
              <a:t>A</a:t>
            </a:r>
            <a:r>
              <a:rPr lang="en-DE" sz="1800" dirty="0"/>
              <a:t> </a:t>
            </a:r>
            <a:r>
              <a:rPr lang="en-DE" sz="1800" b="1" dirty="0"/>
              <a:t>laptop or tablet</a:t>
            </a:r>
            <a:r>
              <a:rPr lang="en-DE" sz="1800" dirty="0"/>
              <a:t> with an active internet connection to run the Jupyter Notebooks.</a:t>
            </a:r>
          </a:p>
        </p:txBody>
      </p:sp>
      <p:sp>
        <p:nvSpPr>
          <p:cNvPr id="10" name="TextBox 9">
            <a:extLst>
              <a:ext uri="{FF2B5EF4-FFF2-40B4-BE49-F238E27FC236}">
                <a16:creationId xmlns:a16="http://schemas.microsoft.com/office/drawing/2014/main" id="{E09D9528-89EE-8381-637D-DAAD01BB6F82}"/>
              </a:ext>
            </a:extLst>
          </p:cNvPr>
          <p:cNvSpPr txBox="1"/>
          <p:nvPr/>
        </p:nvSpPr>
        <p:spPr>
          <a:xfrm>
            <a:off x="6300292" y="3655455"/>
            <a:ext cx="2078875" cy="307777"/>
          </a:xfrm>
          <a:prstGeom prst="rect">
            <a:avLst/>
          </a:prstGeom>
          <a:noFill/>
        </p:spPr>
        <p:txBody>
          <a:bodyPr wrap="square" rtlCol="0">
            <a:spAutoFit/>
          </a:bodyPr>
          <a:lstStyle/>
          <a:p>
            <a:r>
              <a:rPr lang="en-US" sz="1400" b="1" dirty="0"/>
              <a:t>Link to Google </a:t>
            </a:r>
            <a:r>
              <a:rPr lang="en-US" sz="1400" b="1" dirty="0" err="1"/>
              <a:t>Colab</a:t>
            </a:r>
            <a:endParaRPr lang="en-DE" sz="1400" b="1" dirty="0"/>
          </a:p>
        </p:txBody>
      </p:sp>
      <p:sp>
        <p:nvSpPr>
          <p:cNvPr id="11" name="TextBox 10">
            <a:extLst>
              <a:ext uri="{FF2B5EF4-FFF2-40B4-BE49-F238E27FC236}">
                <a16:creationId xmlns:a16="http://schemas.microsoft.com/office/drawing/2014/main" id="{805987EF-DF30-1081-6637-698EAC07C033}"/>
              </a:ext>
            </a:extLst>
          </p:cNvPr>
          <p:cNvSpPr txBox="1"/>
          <p:nvPr/>
        </p:nvSpPr>
        <p:spPr>
          <a:xfrm>
            <a:off x="5550221" y="4008808"/>
            <a:ext cx="3579019" cy="461665"/>
          </a:xfrm>
          <a:prstGeom prst="rect">
            <a:avLst/>
          </a:prstGeom>
          <a:noFill/>
        </p:spPr>
        <p:txBody>
          <a:bodyPr wrap="square" rtlCol="0">
            <a:spAutoFit/>
          </a:bodyPr>
          <a:lstStyle/>
          <a:p>
            <a:r>
              <a:rPr lang="en-GB" sz="1200" dirty="0">
                <a:hlinkClick r:id="rId3"/>
              </a:rPr>
              <a:t>https://github.com/pulseq/ISMRM-2025-Surfing-School-Hands-On-Open-Source-MR</a:t>
            </a:r>
            <a:endParaRPr lang="en-DE" sz="12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594" y="848328"/>
            <a:ext cx="2807127" cy="2807127"/>
          </a:xfrm>
          <a:prstGeom prst="rect">
            <a:avLst/>
          </a:prstGeom>
        </p:spPr>
      </p:pic>
    </p:spTree>
    <p:extLst>
      <p:ext uri="{BB962C8B-B14F-4D97-AF65-F5344CB8AC3E}">
        <p14:creationId xmlns:p14="http://schemas.microsoft.com/office/powerpoint/2010/main" val="255098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3" name="Text Placeholder 2"/>
          <p:cNvSpPr>
            <a:spLocks noGrp="1"/>
          </p:cNvSpPr>
          <p:nvPr>
            <p:ph type="body" sz="quarter" idx="12"/>
          </p:nvPr>
        </p:nvSpPr>
        <p:spPr>
          <a:xfrm>
            <a:off x="252000" y="714762"/>
            <a:ext cx="8640000" cy="369332"/>
          </a:xfrm>
        </p:spPr>
        <p:txBody>
          <a:bodyPr/>
          <a:lstStyle/>
          <a:p>
            <a:r>
              <a:rPr lang="en-DE" dirty="0"/>
              <a:t>1_GRE2D_manual_BART_reconstruction</a:t>
            </a:r>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12</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p:txBody>
          <a:bodyPr>
            <a:normAutofit/>
          </a:bodyPr>
          <a:lstStyle/>
          <a:p>
            <a:pPr marL="342900" indent="-342900">
              <a:buFont typeface="Arial" panose="020B0604020202020204" pitchFamily="34" charset="0"/>
              <a:buChar char="•"/>
            </a:pPr>
            <a:r>
              <a:rPr lang="en-DE" sz="1600" dirty="0"/>
              <a:t>Pulseq-based 2D </a:t>
            </a:r>
            <a:r>
              <a:rPr lang="en-US" sz="1600" dirty="0"/>
              <a:t>fully-sampled </a:t>
            </a:r>
            <a:r>
              <a:rPr lang="en-DE" sz="1600" dirty="0"/>
              <a:t>GRE</a:t>
            </a:r>
          </a:p>
          <a:p>
            <a:pPr marL="342900" indent="-342900">
              <a:buFont typeface="Arial" panose="020B0604020202020204" pitchFamily="34" charset="0"/>
              <a:buChar char="•"/>
            </a:pPr>
            <a:r>
              <a:rPr lang="en-DE" sz="1600" dirty="0"/>
              <a:t>Simulation with M</a:t>
            </a:r>
            <a:r>
              <a:rPr lang="en-GB" sz="1600" dirty="0"/>
              <a:t>R</a:t>
            </a:r>
            <a:r>
              <a:rPr lang="en-DE" sz="1600" dirty="0"/>
              <a:t>zero</a:t>
            </a:r>
          </a:p>
          <a:p>
            <a:pPr marL="342900" indent="-342900">
              <a:buFont typeface="Arial" panose="020B0604020202020204" pitchFamily="34" charset="0"/>
              <a:buChar char="•"/>
            </a:pPr>
            <a:r>
              <a:rPr lang="en-DE" sz="1600" dirty="0"/>
              <a:t>Manual reconstruction</a:t>
            </a:r>
            <a:endParaRPr lang="en-US" sz="1600" dirty="0"/>
          </a:p>
          <a:p>
            <a:pPr marL="342900" indent="-342900">
              <a:buFont typeface="Arial" panose="020B0604020202020204" pitchFamily="34" charset="0"/>
              <a:buChar char="•"/>
            </a:pPr>
            <a:r>
              <a:rPr lang="en-US" sz="1600" b="1" dirty="0"/>
              <a:t>Detailed instructions for BART</a:t>
            </a:r>
          </a:p>
        </p:txBody>
      </p:sp>
      <p:sp>
        <p:nvSpPr>
          <p:cNvPr id="10" name="TextBox 9"/>
          <p:cNvSpPr txBox="1"/>
          <p:nvPr/>
        </p:nvSpPr>
        <p:spPr>
          <a:xfrm>
            <a:off x="1560070" y="4105550"/>
            <a:ext cx="1582484" cy="646331"/>
          </a:xfrm>
          <a:prstGeom prst="rect">
            <a:avLst/>
          </a:prstGeom>
          <a:noFill/>
        </p:spPr>
        <p:txBody>
          <a:bodyPr wrap="none" rtlCol="0">
            <a:spAutoFit/>
          </a:bodyPr>
          <a:lstStyle/>
          <a:p>
            <a:r>
              <a:rPr lang="en-US" dirty="0"/>
              <a:t>Manual recon</a:t>
            </a:r>
          </a:p>
          <a:p>
            <a:pPr algn="ctr"/>
            <a:r>
              <a:rPr lang="en-US" dirty="0"/>
              <a:t>(2D FFT)</a:t>
            </a:r>
          </a:p>
        </p:txBody>
      </p:sp>
      <p:sp>
        <p:nvSpPr>
          <p:cNvPr id="11" name="TextBox 10"/>
          <p:cNvSpPr txBox="1"/>
          <p:nvPr/>
        </p:nvSpPr>
        <p:spPr>
          <a:xfrm>
            <a:off x="3732621" y="4100024"/>
            <a:ext cx="1433085" cy="646331"/>
          </a:xfrm>
          <a:prstGeom prst="rect">
            <a:avLst/>
          </a:prstGeom>
          <a:noFill/>
        </p:spPr>
        <p:txBody>
          <a:bodyPr wrap="none" rtlCol="0">
            <a:spAutoFit/>
          </a:bodyPr>
          <a:lstStyle/>
          <a:p>
            <a:r>
              <a:rPr lang="en-US" dirty="0"/>
              <a:t>BART recon</a:t>
            </a:r>
          </a:p>
          <a:p>
            <a:pPr algn="ctr"/>
            <a:r>
              <a:rPr lang="en-US" dirty="0"/>
              <a:t>(2D FFT)</a:t>
            </a:r>
          </a:p>
        </p:txBody>
      </p:sp>
      <p:sp>
        <p:nvSpPr>
          <p:cNvPr id="12" name="TextBox 11"/>
          <p:cNvSpPr txBox="1"/>
          <p:nvPr/>
        </p:nvSpPr>
        <p:spPr>
          <a:xfrm>
            <a:off x="5633876" y="4100024"/>
            <a:ext cx="1787669" cy="646331"/>
          </a:xfrm>
          <a:prstGeom prst="rect">
            <a:avLst/>
          </a:prstGeom>
          <a:noFill/>
        </p:spPr>
        <p:txBody>
          <a:bodyPr wrap="none" rtlCol="0">
            <a:spAutoFit/>
          </a:bodyPr>
          <a:lstStyle/>
          <a:p>
            <a:r>
              <a:rPr lang="en-US" dirty="0"/>
              <a:t>Digital phantom</a:t>
            </a:r>
          </a:p>
          <a:p>
            <a:pPr algn="ctr"/>
            <a:r>
              <a:rPr lang="en-US" dirty="0"/>
              <a:t>for simulation</a:t>
            </a: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2843" t="40366" r="30121" b="39286"/>
          <a:stretch/>
        </p:blipFill>
        <p:spPr>
          <a:xfrm>
            <a:off x="1438174" y="2305550"/>
            <a:ext cx="1808449" cy="1800000"/>
          </a:xfrm>
          <a:prstGeom prst="rect">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52794" t="40284" r="9795" b="39245"/>
          <a:stretch/>
        </p:blipFill>
        <p:spPr>
          <a:xfrm>
            <a:off x="3517571" y="2300024"/>
            <a:ext cx="3947370" cy="1800000"/>
          </a:xfrm>
          <a:prstGeom prst="rect">
            <a:avLst/>
          </a:prstGeom>
        </p:spPr>
      </p:pic>
      <p:sp>
        <p:nvSpPr>
          <p:cNvPr id="17" name="TextBox 16"/>
          <p:cNvSpPr txBox="1"/>
          <p:nvPr/>
        </p:nvSpPr>
        <p:spPr>
          <a:xfrm>
            <a:off x="4614280" y="1618918"/>
            <a:ext cx="4358886"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t>2D inverse (-</a:t>
            </a:r>
            <a:r>
              <a:rPr lang="en-US" sz="1400" dirty="0" err="1"/>
              <a:t>i</a:t>
            </a:r>
            <a:r>
              <a:rPr lang="en-US" sz="1400" dirty="0"/>
              <a:t>) unitary (-u) FFT:</a:t>
            </a:r>
          </a:p>
          <a:p>
            <a:r>
              <a:rPr lang="en-US" sz="1400" dirty="0" err="1">
                <a:solidFill>
                  <a:srgbClr val="00B050"/>
                </a:solidFill>
                <a:latin typeface="Consolas" panose="020B0609020204030204" pitchFamily="49" charset="0"/>
              </a:rPr>
              <a:t>bart</a:t>
            </a:r>
            <a:r>
              <a:rPr lang="en-US" sz="1400" dirty="0">
                <a:solidFill>
                  <a:srgbClr val="0070C0"/>
                </a:solidFill>
                <a:latin typeface="Consolas" panose="020B0609020204030204" pitchFamily="49" charset="0"/>
              </a:rPr>
              <a:t> </a:t>
            </a:r>
            <a:r>
              <a:rPr lang="en-US" sz="1400" dirty="0" err="1">
                <a:solidFill>
                  <a:srgbClr val="C00000"/>
                </a:solidFill>
                <a:latin typeface="Consolas" panose="020B0609020204030204" pitchFamily="49" charset="0"/>
              </a:rPr>
              <a:t>fft</a:t>
            </a:r>
            <a:r>
              <a:rPr lang="en-US" sz="1400" dirty="0">
                <a:solidFill>
                  <a:srgbClr val="0070C0"/>
                </a:solidFill>
                <a:latin typeface="Consolas" panose="020B0609020204030204" pitchFamily="49" charset="0"/>
              </a:rPr>
              <a:t> -u -</a:t>
            </a:r>
            <a:r>
              <a:rPr lang="en-US" sz="1400" dirty="0" err="1">
                <a:solidFill>
                  <a:srgbClr val="0070C0"/>
                </a:solidFill>
                <a:latin typeface="Consolas" panose="020B0609020204030204" pitchFamily="49" charset="0"/>
              </a:rPr>
              <a:t>i</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bart</a:t>
            </a:r>
            <a:r>
              <a:rPr lang="en-US" sz="1400" dirty="0">
                <a:solidFill>
                  <a:srgbClr val="0070C0"/>
                </a:solidFill>
                <a:latin typeface="Consolas" panose="020B0609020204030204" pitchFamily="49" charset="0"/>
              </a:rPr>
              <a:t> bitmask 0 1) </a:t>
            </a:r>
            <a:r>
              <a:rPr lang="en-US" sz="1400" dirty="0" err="1">
                <a:solidFill>
                  <a:srgbClr val="7030A0"/>
                </a:solidFill>
                <a:latin typeface="Consolas" panose="020B0609020204030204" pitchFamily="49" charset="0"/>
              </a:rPr>
              <a:t>ksp</a:t>
            </a:r>
            <a:r>
              <a:rPr lang="en-US" sz="1400" dirty="0">
                <a:solidFill>
                  <a:srgbClr val="0070C0"/>
                </a:solidFill>
                <a:latin typeface="Consolas" panose="020B0609020204030204" pitchFamily="49" charset="0"/>
              </a:rPr>
              <a:t> </a:t>
            </a:r>
            <a:r>
              <a:rPr lang="en-US" sz="1400" dirty="0" err="1">
                <a:solidFill>
                  <a:srgbClr val="FFC000"/>
                </a:solidFill>
                <a:latin typeface="Consolas" panose="020B0609020204030204" pitchFamily="49" charset="0"/>
              </a:rPr>
              <a:t>img</a:t>
            </a:r>
            <a:endParaRPr lang="en-US" sz="1400" dirty="0">
              <a:solidFill>
                <a:srgbClr val="FFC000"/>
              </a:solidFill>
              <a:latin typeface="Consolas" panose="020B0609020204030204" pitchFamily="49" charset="0"/>
            </a:endParaRPr>
          </a:p>
        </p:txBody>
      </p:sp>
      <p:sp>
        <p:nvSpPr>
          <p:cNvPr id="18" name="TextBox 17"/>
          <p:cNvSpPr txBox="1"/>
          <p:nvPr/>
        </p:nvSpPr>
        <p:spPr>
          <a:xfrm>
            <a:off x="4614281" y="1097818"/>
            <a:ext cx="43588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BART command structure:</a:t>
            </a:r>
          </a:p>
          <a:p>
            <a:r>
              <a:rPr lang="en-US" sz="1400" dirty="0" err="1">
                <a:solidFill>
                  <a:srgbClr val="00B050"/>
                </a:solidFill>
                <a:latin typeface="Consolas" panose="020B0609020204030204" pitchFamily="49" charset="0"/>
              </a:rPr>
              <a:t>bart</a:t>
            </a:r>
            <a:r>
              <a:rPr lang="en-US" sz="1400" dirty="0">
                <a:solidFill>
                  <a:srgbClr val="0070C0"/>
                </a:solidFill>
                <a:latin typeface="Consolas" panose="020B0609020204030204" pitchFamily="49" charset="0"/>
              </a:rPr>
              <a:t> </a:t>
            </a:r>
            <a:r>
              <a:rPr lang="en-US" sz="1400" dirty="0">
                <a:solidFill>
                  <a:schemeClr val="tx1"/>
                </a:solidFill>
                <a:latin typeface="Consolas" panose="020B0609020204030204" pitchFamily="49" charset="0"/>
              </a:rPr>
              <a:t>+</a:t>
            </a:r>
            <a:r>
              <a:rPr lang="en-US" sz="1400" dirty="0">
                <a:solidFill>
                  <a:srgbClr val="0070C0"/>
                </a:solidFill>
                <a:latin typeface="Consolas" panose="020B0609020204030204" pitchFamily="49" charset="0"/>
              </a:rPr>
              <a:t> </a:t>
            </a:r>
            <a:r>
              <a:rPr lang="en-US" sz="1400" dirty="0">
                <a:solidFill>
                  <a:srgbClr val="C00000"/>
                </a:solidFill>
                <a:latin typeface="Consolas" panose="020B0609020204030204" pitchFamily="49" charset="0"/>
              </a:rPr>
              <a:t>command</a:t>
            </a:r>
            <a:r>
              <a:rPr lang="en-US" sz="1400" dirty="0">
                <a:solidFill>
                  <a:srgbClr val="0070C0"/>
                </a:solidFill>
                <a:latin typeface="Consolas" panose="020B0609020204030204" pitchFamily="49" charset="0"/>
              </a:rPr>
              <a:t> </a:t>
            </a:r>
            <a:r>
              <a:rPr lang="en-US" sz="1400" dirty="0">
                <a:solidFill>
                  <a:schemeClr val="tx1"/>
                </a:solidFill>
                <a:latin typeface="Consolas" panose="020B0609020204030204" pitchFamily="49" charset="0"/>
              </a:rPr>
              <a:t>+</a:t>
            </a:r>
            <a:r>
              <a:rPr lang="en-US" sz="1400" dirty="0">
                <a:solidFill>
                  <a:srgbClr val="0070C0"/>
                </a:solidFill>
                <a:latin typeface="Consolas" panose="020B0609020204030204" pitchFamily="49" charset="0"/>
              </a:rPr>
              <a:t> options </a:t>
            </a:r>
            <a:r>
              <a:rPr lang="en-US" sz="1400" dirty="0">
                <a:solidFill>
                  <a:schemeClr val="tx1"/>
                </a:solidFill>
                <a:latin typeface="Consolas" panose="020B0609020204030204" pitchFamily="49" charset="0"/>
              </a:rPr>
              <a:t>+</a:t>
            </a:r>
            <a:r>
              <a:rPr lang="en-US" sz="1400" dirty="0">
                <a:solidFill>
                  <a:srgbClr val="0070C0"/>
                </a:solidFill>
                <a:latin typeface="Consolas" panose="020B0609020204030204" pitchFamily="49" charset="0"/>
              </a:rPr>
              <a:t> </a:t>
            </a:r>
            <a:r>
              <a:rPr lang="en-US" sz="1400" dirty="0">
                <a:solidFill>
                  <a:srgbClr val="7030A0"/>
                </a:solidFill>
                <a:latin typeface="Consolas" panose="020B0609020204030204" pitchFamily="49" charset="0"/>
              </a:rPr>
              <a:t>input</a:t>
            </a:r>
            <a:r>
              <a:rPr lang="en-US" sz="1400" dirty="0">
                <a:solidFill>
                  <a:schemeClr val="tx1"/>
                </a:solidFill>
                <a:latin typeface="Consolas" panose="020B0609020204030204" pitchFamily="49" charset="0"/>
              </a:rPr>
              <a:t>/</a:t>
            </a:r>
            <a:r>
              <a:rPr lang="en-US" sz="1400" dirty="0">
                <a:solidFill>
                  <a:srgbClr val="FFC000"/>
                </a:solidFill>
                <a:latin typeface="Consolas" panose="020B0609020204030204" pitchFamily="49" charset="0"/>
              </a:rPr>
              <a:t>output</a:t>
            </a:r>
          </a:p>
        </p:txBody>
      </p:sp>
    </p:spTree>
    <p:extLst>
      <p:ext uri="{BB962C8B-B14F-4D97-AF65-F5344CB8AC3E}">
        <p14:creationId xmlns:p14="http://schemas.microsoft.com/office/powerpoint/2010/main" val="81778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endParaRPr lang="en-DE" dirty="0"/>
          </a:p>
        </p:txBody>
      </p:sp>
      <p:sp>
        <p:nvSpPr>
          <p:cNvPr id="3" name="Text Placeholder 2"/>
          <p:cNvSpPr>
            <a:spLocks noGrp="1"/>
          </p:cNvSpPr>
          <p:nvPr>
            <p:ph type="body" sz="quarter" idx="12"/>
          </p:nvPr>
        </p:nvSpPr>
        <p:spPr>
          <a:xfrm>
            <a:off x="252000" y="714762"/>
            <a:ext cx="8640000" cy="369332"/>
          </a:xfrm>
        </p:spPr>
        <p:txBody>
          <a:bodyPr/>
          <a:lstStyle/>
          <a:p>
            <a:r>
              <a:rPr lang="en-US" dirty="0"/>
              <a:t>2_GRE2D_PICS_BART_Cartesian_undersampling</a:t>
            </a:r>
            <a:endParaRPr lang="en-DE" dirty="0"/>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13</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p:txBody>
          <a:bodyPr>
            <a:normAutofit/>
          </a:bodyPr>
          <a:lstStyle/>
          <a:p>
            <a:pPr marL="342900" indent="-342900">
              <a:buFont typeface="Arial" panose="020B0604020202020204" pitchFamily="34" charset="0"/>
              <a:buChar char="•"/>
            </a:pPr>
            <a:r>
              <a:rPr lang="en-US" sz="1600" dirty="0" err="1"/>
              <a:t>Nx</a:t>
            </a:r>
            <a:r>
              <a:rPr lang="en-US" sz="1600" dirty="0"/>
              <a:t> = 256, </a:t>
            </a:r>
            <a:r>
              <a:rPr lang="en-US" sz="1600" dirty="0" err="1"/>
              <a:t>Ny</a:t>
            </a:r>
            <a:r>
              <a:rPr lang="en-US" sz="1600" dirty="0"/>
              <a:t> = 256, #coil = 18</a:t>
            </a:r>
          </a:p>
          <a:p>
            <a:pPr marL="342900" indent="-342900">
              <a:buFont typeface="Arial" panose="020B0604020202020204" pitchFamily="34" charset="0"/>
              <a:buChar char="•"/>
            </a:pPr>
            <a:r>
              <a:rPr lang="en-US" sz="1600" dirty="0"/>
              <a:t>2-fold </a:t>
            </a:r>
            <a:r>
              <a:rPr lang="en-US" sz="1600" dirty="0" err="1"/>
              <a:t>undersampling</a:t>
            </a:r>
            <a:r>
              <a:rPr lang="en-US" sz="1600" dirty="0"/>
              <a:t>, 32 auto-calibration lines</a:t>
            </a:r>
          </a:p>
        </p:txBody>
      </p:sp>
      <p:pic>
        <p:nvPicPr>
          <p:cNvPr id="19" name="Picture 1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6897"/>
          <a:stretch/>
        </p:blipFill>
        <p:spPr>
          <a:xfrm>
            <a:off x="89011" y="1436948"/>
            <a:ext cx="2393387" cy="1800000"/>
          </a:xfrm>
          <a:prstGeom prst="rect">
            <a:avLst/>
          </a:prstGeom>
        </p:spPr>
      </p:pic>
      <p:pic>
        <p:nvPicPr>
          <p:cNvPr id="20" name="Picture 19"/>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16320"/>
          <a:stretch/>
        </p:blipFill>
        <p:spPr>
          <a:xfrm>
            <a:off x="72827" y="2845824"/>
            <a:ext cx="2409983" cy="1800000"/>
          </a:xfrm>
          <a:prstGeom prst="rect">
            <a:avLst/>
          </a:prstGeom>
        </p:spPr>
      </p:pic>
      <p:pic>
        <p:nvPicPr>
          <p:cNvPr id="21" name="Picture 20"/>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8076" y="1439537"/>
            <a:ext cx="2880000" cy="1800000"/>
          </a:xfrm>
          <a:prstGeom prst="rect">
            <a:avLst/>
          </a:prstGeom>
        </p:spPr>
      </p:pic>
      <p:pic>
        <p:nvPicPr>
          <p:cNvPr id="22" name="Picture 21"/>
          <p:cNvPicPr>
            <a:picLocks noChangeAspect="1"/>
          </p:cNvPicPr>
          <p:nvPr/>
        </p:nvPicPr>
        <p:blipFill>
          <a:blip r:embed="rId9" cstate="print">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8076" y="2845824"/>
            <a:ext cx="2880000" cy="1800000"/>
          </a:xfrm>
          <a:prstGeom prst="rect">
            <a:avLst/>
          </a:prstGeom>
        </p:spPr>
      </p:pic>
      <p:pic>
        <p:nvPicPr>
          <p:cNvPr id="23" name="Picture 22"/>
          <p:cNvPicPr>
            <a:picLocks noChangeAspect="1"/>
          </p:cNvPicPr>
          <p:nvPr/>
        </p:nvPicPr>
        <p:blipFill>
          <a:blip r:embed="rId11" cstate="print">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572929" y="1434359"/>
            <a:ext cx="2880000" cy="1800000"/>
          </a:xfrm>
          <a:prstGeom prst="rect">
            <a:avLst/>
          </a:prstGeom>
        </p:spPr>
      </p:pic>
      <p:pic>
        <p:nvPicPr>
          <p:cNvPr id="24" name="Picture 23"/>
          <p:cNvPicPr>
            <a:picLocks noChangeAspect="1"/>
          </p:cNvPicPr>
          <p:nvPr/>
        </p:nvPicPr>
        <p:blipFill>
          <a:blip r:embed="rId13" cstate="print">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573341" y="2840646"/>
            <a:ext cx="2880000" cy="1800000"/>
          </a:xfrm>
          <a:prstGeom prst="rect">
            <a:avLst/>
          </a:prstGeom>
        </p:spPr>
      </p:pic>
      <p:pic>
        <p:nvPicPr>
          <p:cNvPr id="25" name="Picture 24"/>
          <p:cNvPicPr>
            <a:picLocks noChangeAspect="1"/>
          </p:cNvPicPr>
          <p:nvPr/>
        </p:nvPicPr>
        <p:blipFill>
          <a:blip r:embed="rId15" cstate="print">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057782" y="2839885"/>
            <a:ext cx="2880000" cy="1800000"/>
          </a:xfrm>
          <a:prstGeom prst="rect">
            <a:avLst/>
          </a:prstGeom>
        </p:spPr>
      </p:pic>
      <p:sp>
        <p:nvSpPr>
          <p:cNvPr id="26" name="TextBox 25"/>
          <p:cNvSpPr txBox="1"/>
          <p:nvPr/>
        </p:nvSpPr>
        <p:spPr>
          <a:xfrm rot="16200000">
            <a:off x="-287891" y="2149693"/>
            <a:ext cx="992579" cy="369332"/>
          </a:xfrm>
          <a:prstGeom prst="rect">
            <a:avLst/>
          </a:prstGeom>
          <a:noFill/>
        </p:spPr>
        <p:txBody>
          <a:bodyPr wrap="none" rtlCol="0">
            <a:spAutoFit/>
          </a:bodyPr>
          <a:lstStyle/>
          <a:p>
            <a:r>
              <a:rPr lang="en-US" dirty="0"/>
              <a:t>k-space</a:t>
            </a:r>
          </a:p>
        </p:txBody>
      </p:sp>
      <p:sp>
        <p:nvSpPr>
          <p:cNvPr id="27" name="TextBox 26"/>
          <p:cNvSpPr txBox="1"/>
          <p:nvPr/>
        </p:nvSpPr>
        <p:spPr>
          <a:xfrm rot="16200000">
            <a:off x="-198122" y="3555219"/>
            <a:ext cx="813043" cy="369332"/>
          </a:xfrm>
          <a:prstGeom prst="rect">
            <a:avLst/>
          </a:prstGeom>
          <a:noFill/>
        </p:spPr>
        <p:txBody>
          <a:bodyPr wrap="none" rtlCol="0">
            <a:spAutoFit/>
          </a:bodyPr>
          <a:lstStyle/>
          <a:p>
            <a:r>
              <a:rPr lang="en-US" dirty="0"/>
              <a:t>image</a:t>
            </a:r>
          </a:p>
        </p:txBody>
      </p:sp>
      <p:sp>
        <p:nvSpPr>
          <p:cNvPr id="28" name="TextBox 27"/>
          <p:cNvSpPr txBox="1"/>
          <p:nvPr/>
        </p:nvSpPr>
        <p:spPr>
          <a:xfrm>
            <a:off x="481989" y="4442896"/>
            <a:ext cx="1120820" cy="369332"/>
          </a:xfrm>
          <a:prstGeom prst="rect">
            <a:avLst/>
          </a:prstGeom>
          <a:noFill/>
        </p:spPr>
        <p:txBody>
          <a:bodyPr wrap="none" rtlCol="0">
            <a:spAutoFit/>
          </a:bodyPr>
          <a:lstStyle/>
          <a:p>
            <a:r>
              <a:rPr lang="en-US" dirty="0"/>
              <a:t>FS (FFT)</a:t>
            </a:r>
          </a:p>
        </p:txBody>
      </p:sp>
      <p:sp>
        <p:nvSpPr>
          <p:cNvPr id="29" name="TextBox 28"/>
          <p:cNvSpPr txBox="1"/>
          <p:nvPr/>
        </p:nvSpPr>
        <p:spPr>
          <a:xfrm>
            <a:off x="1873379" y="4440467"/>
            <a:ext cx="1351652" cy="369332"/>
          </a:xfrm>
          <a:prstGeom prst="rect">
            <a:avLst/>
          </a:prstGeom>
          <a:noFill/>
        </p:spPr>
        <p:txBody>
          <a:bodyPr wrap="none" rtlCol="0">
            <a:spAutoFit/>
          </a:bodyPr>
          <a:lstStyle/>
          <a:p>
            <a:r>
              <a:rPr lang="en-US" dirty="0" err="1"/>
              <a:t>Calib</a:t>
            </a:r>
            <a:r>
              <a:rPr lang="en-US" dirty="0"/>
              <a:t> (FFT)</a:t>
            </a:r>
          </a:p>
        </p:txBody>
      </p:sp>
      <p:sp>
        <p:nvSpPr>
          <p:cNvPr id="30" name="TextBox 29"/>
          <p:cNvSpPr txBox="1"/>
          <p:nvPr/>
        </p:nvSpPr>
        <p:spPr>
          <a:xfrm>
            <a:off x="3457695" y="4440467"/>
            <a:ext cx="1146468" cy="369332"/>
          </a:xfrm>
          <a:prstGeom prst="rect">
            <a:avLst/>
          </a:prstGeom>
          <a:noFill/>
        </p:spPr>
        <p:txBody>
          <a:bodyPr wrap="none" rtlCol="0">
            <a:spAutoFit/>
          </a:bodyPr>
          <a:lstStyle/>
          <a:p>
            <a:r>
              <a:rPr lang="en-US" dirty="0"/>
              <a:t>US (FFT)</a:t>
            </a:r>
          </a:p>
        </p:txBody>
      </p:sp>
      <p:sp>
        <p:nvSpPr>
          <p:cNvPr id="31" name="TextBox 30"/>
          <p:cNvSpPr txBox="1"/>
          <p:nvPr/>
        </p:nvSpPr>
        <p:spPr>
          <a:xfrm>
            <a:off x="4866016" y="4440467"/>
            <a:ext cx="1261884" cy="369332"/>
          </a:xfrm>
          <a:prstGeom prst="rect">
            <a:avLst/>
          </a:prstGeom>
          <a:noFill/>
        </p:spPr>
        <p:txBody>
          <a:bodyPr wrap="none" rtlCol="0">
            <a:spAutoFit/>
          </a:bodyPr>
          <a:lstStyle/>
          <a:p>
            <a:r>
              <a:rPr lang="en-US" dirty="0"/>
              <a:t>US (PICS)</a:t>
            </a:r>
          </a:p>
        </p:txBody>
      </p:sp>
      <p:sp>
        <p:nvSpPr>
          <p:cNvPr id="33" name="TextBox 32"/>
          <p:cNvSpPr txBox="1"/>
          <p:nvPr/>
        </p:nvSpPr>
        <p:spPr>
          <a:xfrm>
            <a:off x="6330100" y="4440467"/>
            <a:ext cx="1261884" cy="369332"/>
          </a:xfrm>
          <a:prstGeom prst="rect">
            <a:avLst/>
          </a:prstGeom>
          <a:noFill/>
        </p:spPr>
        <p:txBody>
          <a:bodyPr wrap="none" rtlCol="0">
            <a:spAutoFit/>
          </a:bodyPr>
          <a:lstStyle/>
          <a:p>
            <a:r>
              <a:rPr lang="en-US" dirty="0"/>
              <a:t>US (PICS)</a:t>
            </a:r>
          </a:p>
        </p:txBody>
      </p:sp>
      <p:sp>
        <p:nvSpPr>
          <p:cNvPr id="8" name="TextBox 7"/>
          <p:cNvSpPr txBox="1"/>
          <p:nvPr/>
        </p:nvSpPr>
        <p:spPr>
          <a:xfrm>
            <a:off x="4789063" y="2769001"/>
            <a:ext cx="1507144" cy="307777"/>
          </a:xfrm>
          <a:prstGeom prst="rect">
            <a:avLst/>
          </a:prstGeom>
          <a:noFill/>
        </p:spPr>
        <p:txBody>
          <a:bodyPr wrap="none" rtlCol="0">
            <a:spAutoFit/>
          </a:bodyPr>
          <a:lstStyle/>
          <a:p>
            <a:r>
              <a:rPr lang="en-US" sz="1400" dirty="0"/>
              <a:t>L2 regularization</a:t>
            </a:r>
          </a:p>
        </p:txBody>
      </p:sp>
      <p:pic>
        <p:nvPicPr>
          <p:cNvPr id="34" name="Picture 33"/>
          <p:cNvPicPr>
            <a:picLocks noChangeAspect="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521866" y="2845824"/>
            <a:ext cx="2880000" cy="1800000"/>
          </a:xfrm>
          <a:prstGeom prst="rect">
            <a:avLst/>
          </a:prstGeom>
        </p:spPr>
      </p:pic>
      <p:sp>
        <p:nvSpPr>
          <p:cNvPr id="35" name="TextBox 34"/>
          <p:cNvSpPr txBox="1"/>
          <p:nvPr/>
        </p:nvSpPr>
        <p:spPr>
          <a:xfrm>
            <a:off x="6440707" y="2764442"/>
            <a:ext cx="1040670" cy="307777"/>
          </a:xfrm>
          <a:prstGeom prst="rect">
            <a:avLst/>
          </a:prstGeom>
          <a:noFill/>
        </p:spPr>
        <p:txBody>
          <a:bodyPr wrap="none" rtlCol="0">
            <a:spAutoFit/>
          </a:bodyPr>
          <a:lstStyle/>
          <a:p>
            <a:r>
              <a:rPr lang="en-US" sz="1400" dirty="0"/>
              <a:t>L1 wavelet</a:t>
            </a:r>
          </a:p>
        </p:txBody>
      </p:sp>
      <p:sp>
        <p:nvSpPr>
          <p:cNvPr id="36" name="TextBox 35"/>
          <p:cNvSpPr txBox="1"/>
          <p:nvPr/>
        </p:nvSpPr>
        <p:spPr>
          <a:xfrm>
            <a:off x="4975715" y="1106917"/>
            <a:ext cx="4095459"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PICS recon with L2 regularization:</a:t>
            </a:r>
          </a:p>
          <a:p>
            <a:r>
              <a:rPr lang="en-US" sz="1400" dirty="0" err="1">
                <a:solidFill>
                  <a:srgbClr val="0070C0"/>
                </a:solidFill>
                <a:latin typeface="Consolas" panose="020B0609020204030204" pitchFamily="49" charset="0"/>
              </a:rPr>
              <a:t>bart</a:t>
            </a:r>
            <a:r>
              <a:rPr lang="en-US" sz="1400" dirty="0">
                <a:solidFill>
                  <a:srgbClr val="0070C0"/>
                </a:solidFill>
                <a:latin typeface="Consolas" panose="020B0609020204030204" pitchFamily="49" charset="0"/>
              </a:rPr>
              <a:t> pics </a:t>
            </a:r>
            <a:r>
              <a:rPr lang="en-US" sz="1400" dirty="0">
                <a:solidFill>
                  <a:srgbClr val="00B050"/>
                </a:solidFill>
                <a:latin typeface="Consolas" panose="020B0609020204030204" pitchFamily="49" charset="0"/>
              </a:rPr>
              <a:t>-w 90</a:t>
            </a:r>
            <a:r>
              <a:rPr lang="en-US" sz="1400" dirty="0">
                <a:solidFill>
                  <a:srgbClr val="0070C0"/>
                </a:solidFill>
                <a:latin typeface="Consolas" panose="020B0609020204030204" pitchFamily="49" charset="0"/>
              </a:rPr>
              <a:t> </a:t>
            </a:r>
            <a:r>
              <a:rPr lang="en-US" sz="1400" dirty="0">
                <a:solidFill>
                  <a:srgbClr val="7030A0"/>
                </a:solidFill>
                <a:latin typeface="Consolas" panose="020B0609020204030204" pitchFamily="49" charset="0"/>
              </a:rPr>
              <a:t>-R Q:1e-4</a:t>
            </a:r>
            <a:r>
              <a:rPr lang="en-US" sz="1400" dirty="0">
                <a:solidFill>
                  <a:srgbClr val="0070C0"/>
                </a:solidFill>
                <a:latin typeface="Consolas" panose="020B0609020204030204" pitchFamily="49" charset="0"/>
              </a:rPr>
              <a:t> </a:t>
            </a:r>
            <a:r>
              <a:rPr lang="en-US" sz="1400" dirty="0">
                <a:solidFill>
                  <a:srgbClr val="FF0000"/>
                </a:solidFill>
                <a:latin typeface="Consolas" panose="020B0609020204030204" pitchFamily="49" charset="0"/>
              </a:rPr>
              <a:t>-S</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ksp</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coil_sens</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img</a:t>
            </a:r>
            <a:endParaRPr lang="en-US" sz="1400" dirty="0">
              <a:solidFill>
                <a:srgbClr val="0070C0"/>
              </a:solidFill>
              <a:latin typeface="Consolas" panose="020B0609020204030204" pitchFamily="49" charset="0"/>
            </a:endParaRPr>
          </a:p>
          <a:p>
            <a:r>
              <a:rPr lang="en-US" sz="1400" dirty="0">
                <a:solidFill>
                  <a:srgbClr val="00B050"/>
                </a:solidFill>
                <a:latin typeface="Consolas" panose="020B0609020204030204" pitchFamily="49" charset="0"/>
              </a:rPr>
              <a:t>-w 90</a:t>
            </a:r>
            <a:r>
              <a:rPr lang="en-US" sz="1400" dirty="0">
                <a:solidFill>
                  <a:schemeClr val="tx1"/>
                </a:solidFill>
                <a:latin typeface="+mj-lt"/>
              </a:rPr>
              <a:t>: inverse scaling of the k-space data</a:t>
            </a:r>
          </a:p>
          <a:p>
            <a:r>
              <a:rPr lang="en-US" sz="1400" dirty="0">
                <a:solidFill>
                  <a:srgbClr val="7030A0"/>
                </a:solidFill>
                <a:latin typeface="Consolas" panose="020B0609020204030204" pitchFamily="49" charset="0"/>
              </a:rPr>
              <a:t>-R Q:1e-4</a:t>
            </a:r>
            <a:r>
              <a:rPr lang="en-US" sz="1400" dirty="0">
                <a:solidFill>
                  <a:schemeClr val="tx1"/>
                </a:solidFill>
                <a:latin typeface="+mj-lt"/>
              </a:rPr>
              <a:t>: L2-norm with regularization value of 1e-4</a:t>
            </a:r>
          </a:p>
          <a:p>
            <a:r>
              <a:rPr lang="en-US" sz="1400" dirty="0">
                <a:solidFill>
                  <a:srgbClr val="FF0000"/>
                </a:solidFill>
                <a:latin typeface="+mj-lt"/>
              </a:rPr>
              <a:t>-</a:t>
            </a:r>
            <a:r>
              <a:rPr lang="en-US" sz="1400" dirty="0">
                <a:solidFill>
                  <a:srgbClr val="FF0000"/>
                </a:solidFill>
                <a:latin typeface="Consolas" panose="020B0609020204030204" pitchFamily="49" charset="0"/>
              </a:rPr>
              <a:t>S</a:t>
            </a:r>
            <a:r>
              <a:rPr lang="en-US" sz="1400" dirty="0">
                <a:solidFill>
                  <a:schemeClr val="tx1"/>
                </a:solidFill>
                <a:latin typeface="+mj-lt"/>
              </a:rPr>
              <a:t>: rescale the image after recon</a:t>
            </a:r>
          </a:p>
        </p:txBody>
      </p:sp>
    </p:spTree>
    <p:extLst>
      <p:ext uri="{BB962C8B-B14F-4D97-AF65-F5344CB8AC3E}">
        <p14:creationId xmlns:p14="http://schemas.microsoft.com/office/powerpoint/2010/main" val="323104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endParaRPr lang="en-DE" dirty="0"/>
          </a:p>
        </p:txBody>
      </p:sp>
      <p:sp>
        <p:nvSpPr>
          <p:cNvPr id="3" name="Text Placeholder 2"/>
          <p:cNvSpPr>
            <a:spLocks noGrp="1"/>
          </p:cNvSpPr>
          <p:nvPr>
            <p:ph type="body" sz="quarter" idx="12"/>
          </p:nvPr>
        </p:nvSpPr>
        <p:spPr>
          <a:xfrm>
            <a:off x="252000" y="714762"/>
            <a:ext cx="8640000" cy="369332"/>
          </a:xfrm>
        </p:spPr>
        <p:txBody>
          <a:bodyPr/>
          <a:lstStyle/>
          <a:p>
            <a:r>
              <a:rPr lang="en-US" dirty="0"/>
              <a:t>3_GRE2D_PICS_BART_Poisson_undersampling</a:t>
            </a:r>
            <a:endParaRPr lang="en-DE" dirty="0"/>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14</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p:txBody>
          <a:bodyPr>
            <a:normAutofit/>
          </a:bodyPr>
          <a:lstStyle/>
          <a:p>
            <a:pPr marL="342900" indent="-342900">
              <a:buFont typeface="Arial" panose="020B0604020202020204" pitchFamily="34" charset="0"/>
              <a:buChar char="•"/>
            </a:pPr>
            <a:r>
              <a:rPr lang="en-US" sz="1600" dirty="0" err="1"/>
              <a:t>Nx</a:t>
            </a:r>
            <a:r>
              <a:rPr lang="en-US" sz="1600" dirty="0"/>
              <a:t> = 256, </a:t>
            </a:r>
            <a:r>
              <a:rPr lang="en-US" sz="1600" dirty="0" err="1"/>
              <a:t>Ny</a:t>
            </a:r>
            <a:r>
              <a:rPr lang="en-US" sz="1600" dirty="0"/>
              <a:t> = 256, #coil = 18</a:t>
            </a:r>
          </a:p>
          <a:p>
            <a:pPr marL="342900" indent="-342900">
              <a:buFont typeface="Arial" panose="020B0604020202020204" pitchFamily="34" charset="0"/>
              <a:buChar char="•"/>
            </a:pPr>
            <a:r>
              <a:rPr lang="en-US" sz="1600" dirty="0"/>
              <a:t>2*2 in-plane acceleration, Auto-calibration: 32*32</a:t>
            </a:r>
          </a:p>
        </p:txBody>
      </p:sp>
      <p:pic>
        <p:nvPicPr>
          <p:cNvPr id="19" name="Picture 18"/>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15021" y="1436948"/>
            <a:ext cx="2880000" cy="1800000"/>
          </a:xfrm>
          <a:prstGeom prst="rect">
            <a:avLst/>
          </a:prstGeom>
        </p:spPr>
      </p:pic>
      <p:pic>
        <p:nvPicPr>
          <p:cNvPr id="20" name="Picture 19"/>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14609" y="2845824"/>
            <a:ext cx="2880000" cy="1800000"/>
          </a:xfrm>
          <a:prstGeom prst="rect">
            <a:avLst/>
          </a:prstGeom>
        </p:spPr>
      </p:pic>
      <p:sp>
        <p:nvSpPr>
          <p:cNvPr id="26" name="TextBox 25"/>
          <p:cNvSpPr txBox="1"/>
          <p:nvPr/>
        </p:nvSpPr>
        <p:spPr>
          <a:xfrm rot="16200000">
            <a:off x="-105311" y="2149693"/>
            <a:ext cx="992579" cy="369332"/>
          </a:xfrm>
          <a:prstGeom prst="rect">
            <a:avLst/>
          </a:prstGeom>
          <a:noFill/>
        </p:spPr>
        <p:txBody>
          <a:bodyPr wrap="none" rtlCol="0">
            <a:spAutoFit/>
          </a:bodyPr>
          <a:lstStyle/>
          <a:p>
            <a:r>
              <a:rPr lang="en-US" dirty="0"/>
              <a:t>k-space</a:t>
            </a:r>
          </a:p>
        </p:txBody>
      </p:sp>
      <p:sp>
        <p:nvSpPr>
          <p:cNvPr id="27" name="TextBox 26"/>
          <p:cNvSpPr txBox="1"/>
          <p:nvPr/>
        </p:nvSpPr>
        <p:spPr>
          <a:xfrm rot="16200000">
            <a:off x="-15542" y="3555219"/>
            <a:ext cx="813043" cy="369332"/>
          </a:xfrm>
          <a:prstGeom prst="rect">
            <a:avLst/>
          </a:prstGeom>
          <a:noFill/>
        </p:spPr>
        <p:txBody>
          <a:bodyPr wrap="none" rtlCol="0">
            <a:spAutoFit/>
          </a:bodyPr>
          <a:lstStyle/>
          <a:p>
            <a:r>
              <a:rPr lang="en-US" dirty="0"/>
              <a:t>image</a:t>
            </a:r>
          </a:p>
        </p:txBody>
      </p:sp>
      <p:sp>
        <p:nvSpPr>
          <p:cNvPr id="28" name="TextBox 27"/>
          <p:cNvSpPr txBox="1"/>
          <p:nvPr/>
        </p:nvSpPr>
        <p:spPr>
          <a:xfrm>
            <a:off x="664569" y="4442896"/>
            <a:ext cx="1120820" cy="369332"/>
          </a:xfrm>
          <a:prstGeom prst="rect">
            <a:avLst/>
          </a:prstGeom>
          <a:noFill/>
        </p:spPr>
        <p:txBody>
          <a:bodyPr wrap="none" rtlCol="0">
            <a:spAutoFit/>
          </a:bodyPr>
          <a:lstStyle/>
          <a:p>
            <a:r>
              <a:rPr lang="en-US" dirty="0"/>
              <a:t>FS (FFT)</a:t>
            </a:r>
          </a:p>
        </p:txBody>
      </p:sp>
      <p:sp>
        <p:nvSpPr>
          <p:cNvPr id="30" name="TextBox 29"/>
          <p:cNvSpPr txBox="1"/>
          <p:nvPr/>
        </p:nvSpPr>
        <p:spPr>
          <a:xfrm>
            <a:off x="2689151" y="4440467"/>
            <a:ext cx="1146468" cy="369332"/>
          </a:xfrm>
          <a:prstGeom prst="rect">
            <a:avLst/>
          </a:prstGeom>
          <a:noFill/>
        </p:spPr>
        <p:txBody>
          <a:bodyPr wrap="none" rtlCol="0">
            <a:spAutoFit/>
          </a:bodyPr>
          <a:lstStyle/>
          <a:p>
            <a:r>
              <a:rPr lang="en-US" dirty="0"/>
              <a:t>US (FFT)</a:t>
            </a:r>
          </a:p>
        </p:txBody>
      </p:sp>
      <p:sp>
        <p:nvSpPr>
          <p:cNvPr id="31" name="TextBox 30"/>
          <p:cNvSpPr txBox="1"/>
          <p:nvPr/>
        </p:nvSpPr>
        <p:spPr>
          <a:xfrm>
            <a:off x="4638781" y="4440467"/>
            <a:ext cx="1261884" cy="369332"/>
          </a:xfrm>
          <a:prstGeom prst="rect">
            <a:avLst/>
          </a:prstGeom>
          <a:noFill/>
        </p:spPr>
        <p:txBody>
          <a:bodyPr wrap="none" rtlCol="0">
            <a:spAutoFit/>
          </a:bodyPr>
          <a:lstStyle/>
          <a:p>
            <a:r>
              <a:rPr lang="en-US" dirty="0"/>
              <a:t>US (PICS)</a:t>
            </a:r>
          </a:p>
        </p:txBody>
      </p:sp>
      <p:pic>
        <p:nvPicPr>
          <p:cNvPr id="8" name="Picture 7"/>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17230" y="1438340"/>
            <a:ext cx="2880000" cy="1800000"/>
          </a:xfrm>
          <a:prstGeom prst="rect">
            <a:avLst/>
          </a:prstGeom>
        </p:spPr>
      </p:pic>
      <p:pic>
        <p:nvPicPr>
          <p:cNvPr id="9" name="Picture 8"/>
          <p:cNvPicPr>
            <a:picLocks noChangeAspect="1"/>
          </p:cNvPicPr>
          <p:nvPr/>
        </p:nvPicPr>
        <p:blipFill>
          <a:blip r:embed="rId9" cstate="print">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17230" y="2844432"/>
            <a:ext cx="2880000" cy="1800000"/>
          </a:xfrm>
          <a:prstGeom prst="rect">
            <a:avLst/>
          </a:prstGeom>
        </p:spPr>
      </p:pic>
      <p:pic>
        <p:nvPicPr>
          <p:cNvPr id="10" name="Picture 9"/>
          <p:cNvPicPr>
            <a:picLocks noChangeAspect="1"/>
          </p:cNvPicPr>
          <p:nvPr/>
        </p:nvPicPr>
        <p:blipFill>
          <a:blip r:embed="rId11" cstate="print">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829723" y="2852022"/>
            <a:ext cx="2880000" cy="1800000"/>
          </a:xfrm>
          <a:prstGeom prst="rect">
            <a:avLst/>
          </a:prstGeom>
        </p:spPr>
      </p:pic>
      <p:sp>
        <p:nvSpPr>
          <p:cNvPr id="21" name="TextBox 20"/>
          <p:cNvSpPr txBox="1"/>
          <p:nvPr/>
        </p:nvSpPr>
        <p:spPr>
          <a:xfrm>
            <a:off x="6636990" y="4440467"/>
            <a:ext cx="1261884" cy="369332"/>
          </a:xfrm>
          <a:prstGeom prst="rect">
            <a:avLst/>
          </a:prstGeom>
          <a:noFill/>
        </p:spPr>
        <p:txBody>
          <a:bodyPr wrap="none" rtlCol="0">
            <a:spAutoFit/>
          </a:bodyPr>
          <a:lstStyle/>
          <a:p>
            <a:r>
              <a:rPr lang="en-US" dirty="0"/>
              <a:t>US (PICS)</a:t>
            </a:r>
          </a:p>
        </p:txBody>
      </p:sp>
      <p:sp>
        <p:nvSpPr>
          <p:cNvPr id="23" name="TextBox 22"/>
          <p:cNvSpPr txBox="1"/>
          <p:nvPr/>
        </p:nvSpPr>
        <p:spPr>
          <a:xfrm>
            <a:off x="4516151" y="2769001"/>
            <a:ext cx="1507144" cy="307777"/>
          </a:xfrm>
          <a:prstGeom prst="rect">
            <a:avLst/>
          </a:prstGeom>
          <a:noFill/>
        </p:spPr>
        <p:txBody>
          <a:bodyPr wrap="none" rtlCol="0">
            <a:spAutoFit/>
          </a:bodyPr>
          <a:lstStyle/>
          <a:p>
            <a:r>
              <a:rPr lang="en-US" sz="1400" dirty="0"/>
              <a:t>L2 regularization</a:t>
            </a:r>
          </a:p>
        </p:txBody>
      </p:sp>
      <p:sp>
        <p:nvSpPr>
          <p:cNvPr id="24" name="TextBox 23"/>
          <p:cNvSpPr txBox="1"/>
          <p:nvPr/>
        </p:nvSpPr>
        <p:spPr>
          <a:xfrm>
            <a:off x="6747597" y="2770316"/>
            <a:ext cx="1040670" cy="307777"/>
          </a:xfrm>
          <a:prstGeom prst="rect">
            <a:avLst/>
          </a:prstGeom>
          <a:noFill/>
        </p:spPr>
        <p:txBody>
          <a:bodyPr wrap="none" rtlCol="0">
            <a:spAutoFit/>
          </a:bodyPr>
          <a:lstStyle/>
          <a:p>
            <a:r>
              <a:rPr lang="en-US" sz="1400" dirty="0"/>
              <a:t>L1 wavelet</a:t>
            </a:r>
          </a:p>
        </p:txBody>
      </p:sp>
      <p:pic>
        <p:nvPicPr>
          <p:cNvPr id="25" name="Picture 24"/>
          <p:cNvPicPr>
            <a:picLocks noChangeAspect="1"/>
          </p:cNvPicPr>
          <p:nvPr/>
        </p:nvPicPr>
        <p:blipFill>
          <a:blip r:embed="rId13" cstate="print">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2177" y="2844432"/>
            <a:ext cx="2880000" cy="1800000"/>
          </a:xfrm>
          <a:prstGeom prst="rect">
            <a:avLst/>
          </a:prstGeom>
        </p:spPr>
      </p:pic>
      <p:sp>
        <p:nvSpPr>
          <p:cNvPr id="29" name="TextBox 28"/>
          <p:cNvSpPr txBox="1"/>
          <p:nvPr/>
        </p:nvSpPr>
        <p:spPr>
          <a:xfrm>
            <a:off x="5140618" y="1106917"/>
            <a:ext cx="3930556"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PICS recon with L1 Wavelet regularization:</a:t>
            </a:r>
          </a:p>
          <a:p>
            <a:r>
              <a:rPr lang="en-US" sz="1400" dirty="0" err="1">
                <a:solidFill>
                  <a:srgbClr val="0070C0"/>
                </a:solidFill>
                <a:latin typeface="Consolas" panose="020B0609020204030204" pitchFamily="49" charset="0"/>
              </a:rPr>
              <a:t>bart</a:t>
            </a:r>
            <a:r>
              <a:rPr lang="en-US" sz="1400" dirty="0">
                <a:solidFill>
                  <a:srgbClr val="0070C0"/>
                </a:solidFill>
                <a:latin typeface="Consolas" panose="020B0609020204030204" pitchFamily="49" charset="0"/>
              </a:rPr>
              <a:t> pics </a:t>
            </a:r>
            <a:r>
              <a:rPr lang="en-US" sz="1400" dirty="0">
                <a:solidFill>
                  <a:srgbClr val="00B050"/>
                </a:solidFill>
                <a:latin typeface="Consolas" panose="020B0609020204030204" pitchFamily="49" charset="0"/>
              </a:rPr>
              <a:t>-w 90</a:t>
            </a:r>
            <a:r>
              <a:rPr lang="en-US" sz="1400" dirty="0">
                <a:solidFill>
                  <a:srgbClr val="0070C0"/>
                </a:solidFill>
                <a:latin typeface="Consolas" panose="020B0609020204030204" pitchFamily="49" charset="0"/>
              </a:rPr>
              <a:t> </a:t>
            </a:r>
            <a:r>
              <a:rPr lang="en-US" sz="1400" dirty="0">
                <a:solidFill>
                  <a:srgbClr val="FF0000"/>
                </a:solidFill>
                <a:latin typeface="Consolas" panose="020B0609020204030204" pitchFamily="49" charset="0"/>
              </a:rPr>
              <a:t>-S</a:t>
            </a:r>
            <a:r>
              <a:rPr lang="en-US" sz="1400" dirty="0">
                <a:solidFill>
                  <a:srgbClr val="0070C0"/>
                </a:solidFill>
                <a:latin typeface="Consolas" panose="020B0609020204030204" pitchFamily="49" charset="0"/>
              </a:rPr>
              <a:t> </a:t>
            </a:r>
            <a:r>
              <a:rPr lang="en-US" sz="1400" dirty="0">
                <a:solidFill>
                  <a:srgbClr val="7030A0"/>
                </a:solidFill>
                <a:latin typeface="Consolas" panose="020B0609020204030204" pitchFamily="49" charset="0"/>
              </a:rPr>
              <a:t>-R W:3:0:1e-5</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ksp</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coil_sens</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img</a:t>
            </a:r>
            <a:endParaRPr lang="en-US" sz="1400" dirty="0">
              <a:solidFill>
                <a:srgbClr val="0070C0"/>
              </a:solidFill>
              <a:latin typeface="Consolas" panose="020B0609020204030204" pitchFamily="49" charset="0"/>
            </a:endParaRPr>
          </a:p>
          <a:p>
            <a:r>
              <a:rPr lang="en-US" sz="1400" dirty="0">
                <a:solidFill>
                  <a:srgbClr val="00B050"/>
                </a:solidFill>
                <a:latin typeface="Consolas" panose="020B0609020204030204" pitchFamily="49" charset="0"/>
              </a:rPr>
              <a:t>-w 90</a:t>
            </a:r>
            <a:r>
              <a:rPr lang="en-US" sz="1400" dirty="0">
                <a:solidFill>
                  <a:schemeClr val="tx1"/>
                </a:solidFill>
                <a:latin typeface="+mj-lt"/>
              </a:rPr>
              <a:t>: inverse scaling of the k-space data</a:t>
            </a:r>
          </a:p>
          <a:p>
            <a:r>
              <a:rPr lang="en-US" sz="1400" dirty="0">
                <a:solidFill>
                  <a:srgbClr val="7030A0"/>
                </a:solidFill>
                <a:latin typeface="Consolas" panose="020B0609020204030204" pitchFamily="49" charset="0"/>
              </a:rPr>
              <a:t>-R W:3:0:1e-5</a:t>
            </a:r>
            <a:r>
              <a:rPr lang="en-US" sz="1400" dirty="0">
                <a:solidFill>
                  <a:schemeClr val="tx1"/>
                </a:solidFill>
                <a:latin typeface="+mj-lt"/>
              </a:rPr>
              <a:t>: L1 Wavelet over the first two dims with regularization value of 1e-5</a:t>
            </a:r>
          </a:p>
          <a:p>
            <a:r>
              <a:rPr lang="en-US" sz="1400" dirty="0">
                <a:solidFill>
                  <a:srgbClr val="FF0000"/>
                </a:solidFill>
                <a:latin typeface="+mj-lt"/>
              </a:rPr>
              <a:t>-</a:t>
            </a:r>
            <a:r>
              <a:rPr lang="en-US" sz="1400" dirty="0">
                <a:solidFill>
                  <a:srgbClr val="FF0000"/>
                </a:solidFill>
                <a:latin typeface="Consolas" panose="020B0609020204030204" pitchFamily="49" charset="0"/>
              </a:rPr>
              <a:t>S</a:t>
            </a:r>
            <a:r>
              <a:rPr lang="en-US" sz="1400" dirty="0">
                <a:solidFill>
                  <a:schemeClr val="tx1"/>
                </a:solidFill>
                <a:latin typeface="+mj-lt"/>
              </a:rPr>
              <a:t>: rescale the image after recon</a:t>
            </a:r>
          </a:p>
        </p:txBody>
      </p:sp>
    </p:spTree>
    <p:extLst>
      <p:ext uri="{BB962C8B-B14F-4D97-AF65-F5344CB8AC3E}">
        <p14:creationId xmlns:p14="http://schemas.microsoft.com/office/powerpoint/2010/main" val="248592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3" name="Text Placeholder 2"/>
          <p:cNvSpPr>
            <a:spLocks noGrp="1"/>
          </p:cNvSpPr>
          <p:nvPr>
            <p:ph type="body" sz="quarter" idx="12"/>
          </p:nvPr>
        </p:nvSpPr>
        <p:spPr>
          <a:xfrm>
            <a:off x="252000" y="714762"/>
            <a:ext cx="8640000" cy="369332"/>
          </a:xfrm>
        </p:spPr>
        <p:txBody>
          <a:bodyPr/>
          <a:lstStyle/>
          <a:p>
            <a:r>
              <a:rPr lang="en-US" dirty="0"/>
              <a:t>4_GRE2D_ISMRMRD_conversion</a:t>
            </a:r>
            <a:endParaRPr lang="en-DE" dirty="0"/>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15</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8" name="Rectangle 7"/>
          <p:cNvSpPr/>
          <p:nvPr/>
        </p:nvSpPr>
        <p:spPr>
          <a:xfrm>
            <a:off x="430649" y="1160290"/>
            <a:ext cx="1713539" cy="50207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Pulseq-based data</a:t>
            </a:r>
          </a:p>
        </p:txBody>
      </p:sp>
      <p:cxnSp>
        <p:nvCxnSpPr>
          <p:cNvPr id="10" name="Straight Arrow Connector 9"/>
          <p:cNvCxnSpPr>
            <a:stCxn id="8" idx="3"/>
            <a:endCxn id="11" idx="1"/>
          </p:cNvCxnSpPr>
          <p:nvPr/>
        </p:nvCxnSpPr>
        <p:spPr>
          <a:xfrm>
            <a:off x="2144188" y="1411330"/>
            <a:ext cx="14553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9509" y="1160290"/>
            <a:ext cx="1713539" cy="50207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ISMRMRD data</a:t>
            </a:r>
          </a:p>
        </p:txBody>
      </p:sp>
      <p:sp>
        <p:nvSpPr>
          <p:cNvPr id="12" name="TextBox 11"/>
          <p:cNvSpPr txBox="1"/>
          <p:nvPr/>
        </p:nvSpPr>
        <p:spPr>
          <a:xfrm>
            <a:off x="2420443" y="1033429"/>
            <a:ext cx="902811" cy="369332"/>
          </a:xfrm>
          <a:prstGeom prst="rect">
            <a:avLst/>
          </a:prstGeom>
          <a:noFill/>
        </p:spPr>
        <p:txBody>
          <a:bodyPr wrap="none" rtlCol="0">
            <a:spAutoFit/>
          </a:bodyPr>
          <a:lstStyle/>
          <a:p>
            <a:r>
              <a:rPr lang="en-US" dirty="0"/>
              <a:t>LABEL</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256" y="1697571"/>
            <a:ext cx="3456905" cy="2909926"/>
          </a:xfrm>
          <a:prstGeom prst="rect">
            <a:avLst/>
          </a:prstGeom>
        </p:spPr>
      </p:pic>
      <p:sp>
        <p:nvSpPr>
          <p:cNvPr id="18" name="TextBox 17"/>
          <p:cNvSpPr txBox="1"/>
          <p:nvPr/>
        </p:nvSpPr>
        <p:spPr>
          <a:xfrm>
            <a:off x="4632460" y="4539773"/>
            <a:ext cx="3018775" cy="369332"/>
          </a:xfrm>
          <a:prstGeom prst="rect">
            <a:avLst/>
          </a:prstGeom>
          <a:noFill/>
        </p:spPr>
        <p:txBody>
          <a:bodyPr wrap="none" rtlCol="0">
            <a:spAutoFit/>
          </a:bodyPr>
          <a:lstStyle/>
          <a:p>
            <a:r>
              <a:rPr lang="en-US" dirty="0"/>
              <a:t>Labels for the 2D GRE data</a:t>
            </a:r>
          </a:p>
        </p:txBody>
      </p:sp>
      <p:sp>
        <p:nvSpPr>
          <p:cNvPr id="13" name="TextBox 12"/>
          <p:cNvSpPr txBox="1"/>
          <p:nvPr/>
        </p:nvSpPr>
        <p:spPr>
          <a:xfrm>
            <a:off x="152657" y="2436196"/>
            <a:ext cx="409545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err="1">
                <a:solidFill>
                  <a:srgbClr val="0070C0"/>
                </a:solidFill>
                <a:latin typeface="Consolas" panose="020B0609020204030204" pitchFamily="49" charset="0"/>
              </a:rPr>
              <a:t>seq.add_block</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gxPre</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mr.scale_grad</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gy</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peScales</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i</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gzReph</a:t>
            </a:r>
            <a:r>
              <a:rPr lang="en-US" sz="1400" dirty="0">
                <a:solidFill>
                  <a:srgbClr val="0070C0"/>
                </a:solidFill>
                <a:latin typeface="Consolas" panose="020B0609020204030204" pitchFamily="49" charset="0"/>
              </a:rPr>
              <a:t>, </a:t>
            </a:r>
            <a:r>
              <a:rPr lang="en-US" sz="1400" dirty="0" err="1">
                <a:solidFill>
                  <a:srgbClr val="FF0000"/>
                </a:solidFill>
                <a:latin typeface="Consolas" panose="020B0609020204030204" pitchFamily="49" charset="0"/>
              </a:rPr>
              <a:t>mr.make_label</a:t>
            </a:r>
            <a:r>
              <a:rPr lang="en-US" sz="1400" dirty="0">
                <a:solidFill>
                  <a:srgbClr val="FF0000"/>
                </a:solidFill>
                <a:latin typeface="Consolas" panose="020B0609020204030204" pitchFamily="49" charset="0"/>
              </a:rPr>
              <a:t>(type='</a:t>
            </a:r>
            <a:r>
              <a:rPr lang="en-US" sz="1400" dirty="0" err="1">
                <a:solidFill>
                  <a:srgbClr val="FF0000"/>
                </a:solidFill>
                <a:latin typeface="Consolas" panose="020B0609020204030204" pitchFamily="49" charset="0"/>
              </a:rPr>
              <a:t>SET',label</a:t>
            </a:r>
            <a:r>
              <a:rPr lang="en-US" sz="1400" dirty="0">
                <a:solidFill>
                  <a:srgbClr val="FF0000"/>
                </a:solidFill>
                <a:latin typeface="Consolas" panose="020B0609020204030204" pitchFamily="49" charset="0"/>
              </a:rPr>
              <a:t>='LIN', value=</a:t>
            </a:r>
            <a:r>
              <a:rPr lang="en-US" sz="1400" dirty="0" err="1">
                <a:solidFill>
                  <a:srgbClr val="FF0000"/>
                </a:solidFill>
                <a:latin typeface="Consolas" panose="020B0609020204030204" pitchFamily="49" charset="0"/>
              </a:rPr>
              <a:t>PElbl</a:t>
            </a:r>
            <a:r>
              <a:rPr lang="en-US" sz="1400" dirty="0">
                <a:solidFill>
                  <a:srgbClr val="FF0000"/>
                </a:solidFill>
                <a:latin typeface="Consolas" panose="020B0609020204030204" pitchFamily="49" charset="0"/>
              </a:rPr>
              <a:t>[</a:t>
            </a:r>
            <a:r>
              <a:rPr lang="en-US" sz="1400" dirty="0" err="1">
                <a:solidFill>
                  <a:srgbClr val="FF0000"/>
                </a:solidFill>
                <a:latin typeface="Consolas" panose="020B0609020204030204" pitchFamily="49" charset="0"/>
              </a:rPr>
              <a:t>i</a:t>
            </a:r>
            <a:r>
              <a:rPr lang="en-US" sz="1400" dirty="0">
                <a:solidFill>
                  <a:srgbClr val="FF0000"/>
                </a:solidFill>
                <a:latin typeface="Consolas" panose="020B0609020204030204" pitchFamily="49" charset="0"/>
              </a:rPr>
              <a:t>])</a:t>
            </a:r>
            <a:r>
              <a:rPr lang="en-US" sz="1400" dirty="0">
                <a:solidFill>
                  <a:srgbClr val="0070C0"/>
                </a:solidFill>
                <a:latin typeface="Consolas" panose="020B0609020204030204" pitchFamily="49" charset="0"/>
              </a:rPr>
              <a:t>)</a:t>
            </a:r>
          </a:p>
        </p:txBody>
      </p:sp>
      <p:cxnSp>
        <p:nvCxnSpPr>
          <p:cNvPr id="16" name="Straight Arrow Connector 15"/>
          <p:cNvCxnSpPr>
            <a:stCxn id="11" idx="3"/>
            <a:endCxn id="17" idx="1"/>
          </p:cNvCxnSpPr>
          <p:nvPr/>
        </p:nvCxnSpPr>
        <p:spPr>
          <a:xfrm>
            <a:off x="5313048" y="1411330"/>
            <a:ext cx="10403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353431" y="1160290"/>
            <a:ext cx="1713539" cy="50207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Gadgetron</a:t>
            </a:r>
            <a:r>
              <a:rPr lang="en-US" dirty="0"/>
              <a:t> recon etc.</a:t>
            </a:r>
          </a:p>
        </p:txBody>
      </p:sp>
    </p:spTree>
    <p:extLst>
      <p:ext uri="{BB962C8B-B14F-4D97-AF65-F5344CB8AC3E}">
        <p14:creationId xmlns:p14="http://schemas.microsoft.com/office/powerpoint/2010/main" val="346233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links</a:t>
            </a:r>
          </a:p>
        </p:txBody>
      </p:sp>
      <p:sp>
        <p:nvSpPr>
          <p:cNvPr id="3" name="Text Placeholder 2"/>
          <p:cNvSpPr>
            <a:spLocks noGrp="1"/>
          </p:cNvSpPr>
          <p:nvPr>
            <p:ph type="body" sz="quarter" idx="12"/>
          </p:nvPr>
        </p:nvSpPr>
        <p:spPr/>
        <p:txBody>
          <a:bodyPr/>
          <a:lstStyle/>
          <a:p>
            <a:endParaRPr lang="en-US"/>
          </a:p>
        </p:txBody>
      </p:sp>
      <p:sp>
        <p:nvSpPr>
          <p:cNvPr id="4" name="Footer Placeholder 3"/>
          <p:cNvSpPr>
            <a:spLocks noGrp="1"/>
          </p:cNvSpPr>
          <p:nvPr>
            <p:ph type="ftr" sz="quarter" idx="3"/>
          </p:nvPr>
        </p:nvSpPr>
        <p:spPr/>
        <p:txBody>
          <a:bodyPr/>
          <a:lstStyle/>
          <a:p>
            <a:endParaRPr lang="de-DE" dirty="0"/>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16</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p:txBody>
          <a:bodyPr>
            <a:normAutofit/>
          </a:bodyPr>
          <a:lstStyle/>
          <a:p>
            <a:pPr marL="342900" indent="-342900">
              <a:buFont typeface="Arial" panose="020B0604020202020204" pitchFamily="34" charset="0"/>
              <a:buChar char="•"/>
            </a:pPr>
            <a:r>
              <a:rPr lang="en-US" sz="2000" dirty="0"/>
              <a:t>Pulseq: </a:t>
            </a:r>
            <a:r>
              <a:rPr lang="en-US" sz="2000" dirty="0">
                <a:hlinkClick r:id="rId3"/>
              </a:rPr>
              <a:t>https://github.com/pulseq</a:t>
            </a:r>
            <a:endParaRPr lang="en-US" sz="2000" dirty="0"/>
          </a:p>
          <a:p>
            <a:pPr marL="342900" indent="-342900">
              <a:buFont typeface="Arial" panose="020B0604020202020204" pitchFamily="34" charset="0"/>
              <a:buChar char="•"/>
            </a:pPr>
            <a:r>
              <a:rPr lang="en-US" sz="2000" dirty="0" err="1"/>
              <a:t>MRzero</a:t>
            </a:r>
            <a:r>
              <a:rPr lang="en-US" sz="2000" dirty="0"/>
              <a:t>: </a:t>
            </a:r>
            <a:r>
              <a:rPr lang="en-US" sz="2000" dirty="0">
                <a:hlinkClick r:id="rId4"/>
              </a:rPr>
              <a:t>https://mrzero-core.readthedocs.io/en/latest/intro.html</a:t>
            </a:r>
            <a:endParaRPr lang="en-US" sz="2000" dirty="0"/>
          </a:p>
          <a:p>
            <a:pPr marL="342900" indent="-342900">
              <a:buFont typeface="Arial" panose="020B0604020202020204" pitchFamily="34" charset="0"/>
              <a:buChar char="•"/>
            </a:pPr>
            <a:r>
              <a:rPr lang="en-US" sz="2000" dirty="0" err="1"/>
              <a:t>gammaSTAR</a:t>
            </a:r>
            <a:r>
              <a:rPr lang="en-US" sz="2000" dirty="0"/>
              <a:t>: </a:t>
            </a:r>
            <a:r>
              <a:rPr lang="en-US" sz="2000" dirty="0">
                <a:hlinkClick r:id="rId5"/>
              </a:rPr>
              <a:t>https://gamma-star.mevis.fraunhofer.de/#/</a:t>
            </a:r>
            <a:endParaRPr lang="en-US" sz="2000" dirty="0"/>
          </a:p>
          <a:p>
            <a:pPr marL="342900" indent="-342900">
              <a:buFont typeface="Arial" panose="020B0604020202020204" pitchFamily="34" charset="0"/>
              <a:buChar char="•"/>
            </a:pPr>
            <a:r>
              <a:rPr lang="en-US" sz="2000" dirty="0" err="1"/>
              <a:t>SequenceTree</a:t>
            </a:r>
            <a:r>
              <a:rPr lang="en-US" sz="2000" dirty="0"/>
              <a:t>: </a:t>
            </a:r>
            <a:r>
              <a:rPr lang="en-US" sz="2000" dirty="0">
                <a:hlinkClick r:id="rId6"/>
              </a:rPr>
              <a:t>https://www.opensourceimaging.org/project/sequencetree/</a:t>
            </a:r>
            <a:endParaRPr lang="en-US" sz="2000" dirty="0"/>
          </a:p>
          <a:p>
            <a:pPr marL="342900" indent="-342900">
              <a:buFont typeface="Arial" panose="020B0604020202020204" pitchFamily="34" charset="0"/>
              <a:buChar char="•"/>
            </a:pPr>
            <a:r>
              <a:rPr lang="en-US" sz="2000" dirty="0"/>
              <a:t>BART: </a:t>
            </a:r>
            <a:r>
              <a:rPr lang="en-US" sz="2000" dirty="0">
                <a:hlinkClick r:id="rId7"/>
              </a:rPr>
              <a:t>https://mrirecon.github.io/bart/</a:t>
            </a:r>
            <a:endParaRPr lang="en-US" sz="2000" dirty="0"/>
          </a:p>
          <a:p>
            <a:pPr marL="342900" indent="-342900">
              <a:buFont typeface="Arial" panose="020B0604020202020204" pitchFamily="34" charset="0"/>
              <a:buChar char="•"/>
            </a:pPr>
            <a:r>
              <a:rPr lang="en-US" sz="2000" dirty="0"/>
              <a:t>MIRT: </a:t>
            </a:r>
            <a:r>
              <a:rPr lang="en-US" sz="2000" dirty="0">
                <a:hlinkClick r:id="rId8"/>
              </a:rPr>
              <a:t>https://github.com/JeffFessler/mirt</a:t>
            </a:r>
            <a:endParaRPr lang="en-US" sz="2000" dirty="0"/>
          </a:p>
          <a:p>
            <a:pPr marL="342900" indent="-342900">
              <a:buFont typeface="Arial" panose="020B0604020202020204" pitchFamily="34" charset="0"/>
              <a:buChar char="•"/>
            </a:pPr>
            <a:r>
              <a:rPr lang="en-US" sz="2000" dirty="0" err="1"/>
              <a:t>Gadgetron</a:t>
            </a:r>
            <a:r>
              <a:rPr lang="en-US" sz="2000" dirty="0"/>
              <a:t>: </a:t>
            </a:r>
            <a:r>
              <a:rPr lang="en-US" sz="2000" dirty="0">
                <a:hlinkClick r:id="rId9"/>
              </a:rPr>
              <a:t>https://github.com/gadgetron/gadgetron</a:t>
            </a:r>
            <a:endParaRPr lang="en-US" sz="2000" dirty="0"/>
          </a:p>
          <a:p>
            <a:pPr marL="342900" indent="-342900">
              <a:buFont typeface="Arial" panose="020B0604020202020204" pitchFamily="34" charset="0"/>
              <a:buChar char="•"/>
            </a:pPr>
            <a:r>
              <a:rPr lang="en-US" sz="2000" dirty="0"/>
              <a:t>ISMRMRD: </a:t>
            </a:r>
            <a:r>
              <a:rPr lang="en-US" sz="2000" dirty="0">
                <a:hlinkClick r:id="rId10"/>
              </a:rPr>
              <a:t>https://github.com/ismrmrd/ismrmrd</a:t>
            </a: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04908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sz="quarter" idx="12"/>
          </p:nvPr>
        </p:nvSpPr>
        <p:spPr/>
        <p:txBody>
          <a:bodyPr/>
          <a:lstStyle/>
          <a:p>
            <a:endParaRPr lang="en-US"/>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17</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3" y="992187"/>
            <a:ext cx="8639175" cy="3794965"/>
          </a:xfrm>
        </p:spPr>
        <p:txBody>
          <a:bodyPr>
            <a:normAutofit lnSpcReduction="10000"/>
          </a:bodyPr>
          <a:lstStyle/>
          <a:p>
            <a:pPr marL="342900" indent="-342900">
              <a:buFont typeface="Arial" panose="020B0604020202020204" pitchFamily="34" charset="0"/>
              <a:buChar char="•"/>
            </a:pPr>
            <a:r>
              <a:rPr lang="en-US" sz="1200" dirty="0"/>
              <a:t>Layton KJ, </a:t>
            </a:r>
            <a:r>
              <a:rPr lang="en-US" sz="1200" dirty="0" err="1"/>
              <a:t>Kroboth</a:t>
            </a:r>
            <a:r>
              <a:rPr lang="en-US" sz="1200" dirty="0"/>
              <a:t> S, Jia F, et al. Pulseq: a rapid and hardware-independent pulse sequence prototyping framework. </a:t>
            </a:r>
            <a:r>
              <a:rPr lang="en-US" sz="1200" dirty="0" err="1"/>
              <a:t>Magn</a:t>
            </a:r>
            <a:r>
              <a:rPr lang="en-US" sz="1200" dirty="0"/>
              <a:t> </a:t>
            </a:r>
            <a:r>
              <a:rPr lang="en-US" sz="1200" dirty="0" err="1"/>
              <a:t>Reson</a:t>
            </a:r>
            <a:r>
              <a:rPr lang="en-US" sz="1200" dirty="0"/>
              <a:t> Med. 2017;77(4):1544-1552.</a:t>
            </a:r>
          </a:p>
          <a:p>
            <a:pPr marL="342900" indent="-342900">
              <a:buFont typeface="Arial" panose="020B0604020202020204" pitchFamily="34" charset="0"/>
              <a:buChar char="•"/>
            </a:pPr>
            <a:r>
              <a:rPr lang="en-US" sz="1200" dirty="0"/>
              <a:t>Nielsen JF, Noll DC. TOPPE: a framework for rapid prototyping of MR pulse sequences. </a:t>
            </a:r>
            <a:r>
              <a:rPr lang="en-US" sz="1200" dirty="0" err="1"/>
              <a:t>Magn</a:t>
            </a:r>
            <a:r>
              <a:rPr lang="en-US" sz="1200" dirty="0"/>
              <a:t> </a:t>
            </a:r>
            <a:r>
              <a:rPr lang="en-US" sz="1200" dirty="0" err="1"/>
              <a:t>Reson</a:t>
            </a:r>
            <a:r>
              <a:rPr lang="en-US" sz="1200" dirty="0"/>
              <a:t> Med. 2018;79(6):3128-3134. </a:t>
            </a:r>
          </a:p>
          <a:p>
            <a:pPr marL="342900" indent="-342900">
              <a:buFont typeface="Arial" panose="020B0604020202020204" pitchFamily="34" charset="0"/>
              <a:buChar char="•"/>
            </a:pPr>
            <a:r>
              <a:rPr lang="en-US" sz="1200" dirty="0" err="1"/>
              <a:t>Cordes</a:t>
            </a:r>
            <a:r>
              <a:rPr lang="en-US" sz="1200" dirty="0"/>
              <a:t> C, </a:t>
            </a:r>
            <a:r>
              <a:rPr lang="en-US" sz="1200" dirty="0" err="1"/>
              <a:t>Konstandin</a:t>
            </a:r>
            <a:r>
              <a:rPr lang="en-US" sz="1200" dirty="0"/>
              <a:t> S, Porter D, </a:t>
            </a:r>
            <a:r>
              <a:rPr lang="en-US" sz="1200" dirty="0" err="1"/>
              <a:t>Günther</a:t>
            </a:r>
            <a:r>
              <a:rPr lang="en-US" sz="1200" dirty="0"/>
              <a:t> M. Portable and platform-independent MR pulse sequence programs. </a:t>
            </a:r>
            <a:r>
              <a:rPr lang="en-US" sz="1200" dirty="0" err="1"/>
              <a:t>Magn</a:t>
            </a:r>
            <a:r>
              <a:rPr lang="en-US" sz="1200" dirty="0"/>
              <a:t> </a:t>
            </a:r>
            <a:r>
              <a:rPr lang="en-US" sz="1200" dirty="0" err="1"/>
              <a:t>Reson</a:t>
            </a:r>
            <a:r>
              <a:rPr lang="en-US" sz="1200" dirty="0"/>
              <a:t> Med. 2020;83(4):1277-1290.</a:t>
            </a:r>
          </a:p>
          <a:p>
            <a:pPr marL="342900" indent="-342900">
              <a:buFont typeface="Arial" panose="020B0604020202020204" pitchFamily="34" charset="0"/>
              <a:buChar char="•"/>
            </a:pPr>
            <a:r>
              <a:rPr lang="en-US" sz="1200" dirty="0" err="1"/>
              <a:t>Magland</a:t>
            </a:r>
            <a:r>
              <a:rPr lang="en-US" sz="1200" dirty="0"/>
              <a:t> JF, Li C, Langham MC, </a:t>
            </a:r>
            <a:r>
              <a:rPr lang="en-US" sz="1200" dirty="0" err="1"/>
              <a:t>Wehrli</a:t>
            </a:r>
            <a:r>
              <a:rPr lang="en-US" sz="1200" dirty="0"/>
              <a:t> FW. Pulse sequence programming in a dynamic visual environment: </a:t>
            </a:r>
            <a:r>
              <a:rPr lang="en-US" sz="1200" dirty="0" err="1"/>
              <a:t>SequenceTree</a:t>
            </a:r>
            <a:r>
              <a:rPr lang="en-US" sz="1200" dirty="0"/>
              <a:t>. </a:t>
            </a:r>
            <a:r>
              <a:rPr lang="en-US" sz="1200" dirty="0" err="1"/>
              <a:t>Magn</a:t>
            </a:r>
            <a:r>
              <a:rPr lang="en-US" sz="1200" dirty="0"/>
              <a:t> </a:t>
            </a:r>
            <a:r>
              <a:rPr lang="en-US" sz="1200" dirty="0" err="1"/>
              <a:t>Reson</a:t>
            </a:r>
            <a:r>
              <a:rPr lang="en-US" sz="1200" dirty="0"/>
              <a:t> Med. 2016;75(1):257-265.</a:t>
            </a:r>
          </a:p>
          <a:p>
            <a:pPr marL="342900" indent="-342900">
              <a:buFont typeface="Arial" panose="020B0604020202020204" pitchFamily="34" charset="0"/>
              <a:buChar char="•"/>
            </a:pPr>
            <a:r>
              <a:rPr lang="en-US" sz="1200" dirty="0" err="1"/>
              <a:t>Loktyushin</a:t>
            </a:r>
            <a:r>
              <a:rPr lang="en-US" sz="1200" dirty="0"/>
              <a:t> A, </a:t>
            </a:r>
            <a:r>
              <a:rPr lang="en-US" sz="1200" dirty="0" err="1"/>
              <a:t>Herz</a:t>
            </a:r>
            <a:r>
              <a:rPr lang="en-US" sz="1200" dirty="0"/>
              <a:t> K, Dang N, et al. </a:t>
            </a:r>
            <a:r>
              <a:rPr lang="en-US" sz="1200" dirty="0" err="1"/>
              <a:t>MRzero</a:t>
            </a:r>
            <a:r>
              <a:rPr lang="en-US" sz="1200" dirty="0"/>
              <a:t> - Automated discovery of MRI sequences using supervised learning. </a:t>
            </a:r>
            <a:r>
              <a:rPr lang="en-US" sz="1200" dirty="0" err="1"/>
              <a:t>Magn</a:t>
            </a:r>
            <a:r>
              <a:rPr lang="en-US" sz="1200" dirty="0"/>
              <a:t> </a:t>
            </a:r>
            <a:r>
              <a:rPr lang="en-US" sz="1200" dirty="0" err="1"/>
              <a:t>Reson</a:t>
            </a:r>
            <a:r>
              <a:rPr lang="en-US" sz="1200" dirty="0"/>
              <a:t> Med. 2021;86(2):709-724.</a:t>
            </a:r>
          </a:p>
          <a:p>
            <a:pPr marL="342900" indent="-342900">
              <a:buFont typeface="Arial" panose="020B0604020202020204" pitchFamily="34" charset="0"/>
              <a:buChar char="•"/>
            </a:pPr>
            <a:r>
              <a:rPr lang="en-US" sz="1200" dirty="0"/>
              <a:t>Hansen MS, </a:t>
            </a:r>
            <a:r>
              <a:rPr lang="en-US" sz="1200" dirty="0" err="1"/>
              <a:t>Sørensen</a:t>
            </a:r>
            <a:r>
              <a:rPr lang="en-US" sz="1200" dirty="0"/>
              <a:t> TS. </a:t>
            </a:r>
            <a:r>
              <a:rPr lang="en-US" sz="1200" dirty="0" err="1"/>
              <a:t>Gadgetron</a:t>
            </a:r>
            <a:r>
              <a:rPr lang="en-US" sz="1200" dirty="0"/>
              <a:t>: an open source framework for medical image reconstruction. </a:t>
            </a:r>
            <a:r>
              <a:rPr lang="en-US" sz="1200" dirty="0" err="1"/>
              <a:t>Magn</a:t>
            </a:r>
            <a:r>
              <a:rPr lang="en-US" sz="1200" dirty="0"/>
              <a:t> </a:t>
            </a:r>
            <a:r>
              <a:rPr lang="en-US" sz="1200" dirty="0" err="1"/>
              <a:t>Reson</a:t>
            </a:r>
            <a:r>
              <a:rPr lang="en-US" sz="1200" dirty="0"/>
              <a:t> Med. 2013;69(6):1768-1776.</a:t>
            </a:r>
          </a:p>
          <a:p>
            <a:pPr marL="342900" indent="-342900">
              <a:buFont typeface="Arial" panose="020B0604020202020204" pitchFamily="34" charset="0"/>
              <a:buChar char="•"/>
            </a:pPr>
            <a:r>
              <a:rPr lang="en-US" sz="1200" dirty="0" err="1"/>
              <a:t>KomaMRI.jl</a:t>
            </a:r>
            <a:r>
              <a:rPr lang="en-US" sz="1200" dirty="0"/>
              <a:t>: An open-source framework for general MRI simulations with GPU acceleration. </a:t>
            </a:r>
            <a:r>
              <a:rPr lang="en-US" sz="1200" dirty="0" err="1"/>
              <a:t>Magn</a:t>
            </a:r>
            <a:r>
              <a:rPr lang="en-US" sz="1200" dirty="0"/>
              <a:t> </a:t>
            </a:r>
            <a:r>
              <a:rPr lang="en-US" sz="1200" dirty="0" err="1"/>
              <a:t>Reson</a:t>
            </a:r>
            <a:r>
              <a:rPr lang="en-US" sz="1200" dirty="0"/>
              <a:t> Med. 2023;90(1):329-342. </a:t>
            </a:r>
          </a:p>
          <a:p>
            <a:pPr marL="342900" indent="-342900">
              <a:buFont typeface="Arial" panose="020B0604020202020204" pitchFamily="34" charset="0"/>
              <a:buChar char="•"/>
            </a:pPr>
            <a:r>
              <a:rPr lang="en-US" sz="1200" dirty="0" err="1"/>
              <a:t>Uecker</a:t>
            </a:r>
            <a:r>
              <a:rPr lang="en-US" sz="1200" dirty="0"/>
              <a:t> M, Ong F, Tamir JI, et al. Berkeley Advanced Reconstruction Toolbox. In: Proceedings of the 24th International Society for Magnetic Resonance in Medicine (ISMRM). ; 2015.</a:t>
            </a:r>
          </a:p>
          <a:p>
            <a:pPr marL="342900" indent="-342900">
              <a:buFont typeface="Arial" panose="020B0604020202020204" pitchFamily="34" charset="0"/>
              <a:buChar char="•"/>
            </a:pPr>
            <a:r>
              <a:rPr lang="en-US" sz="1200" dirty="0" err="1"/>
              <a:t>Fessler</a:t>
            </a:r>
            <a:r>
              <a:rPr lang="en-US" sz="1200" dirty="0"/>
              <a:t> J: </a:t>
            </a:r>
            <a:r>
              <a:rPr lang="en-US" sz="1200" dirty="0">
                <a:hlinkClick r:id="rId3"/>
              </a:rPr>
              <a:t>https://www.opensourceimaging.org/project/mirt/</a:t>
            </a:r>
            <a:r>
              <a:rPr lang="en-US" sz="1200" dirty="0"/>
              <a:t>. Accessed 29 April 2025.</a:t>
            </a:r>
          </a:p>
          <a:p>
            <a:pPr marL="342900" indent="-342900">
              <a:buFont typeface="Arial" panose="020B0604020202020204" pitchFamily="34" charset="0"/>
              <a:buChar char="•"/>
            </a:pPr>
            <a:r>
              <a:rPr lang="en-US" sz="1200" dirty="0" err="1"/>
              <a:t>Inati</a:t>
            </a:r>
            <a:r>
              <a:rPr lang="en-US" sz="1200" dirty="0"/>
              <a:t> SJ, </a:t>
            </a:r>
            <a:r>
              <a:rPr lang="en-US" sz="1200" dirty="0" err="1"/>
              <a:t>Naegele</a:t>
            </a:r>
            <a:r>
              <a:rPr lang="en-US" sz="1200" dirty="0"/>
              <a:t> JD, Zwart NR, et al. ISMRM Raw data format: a proposed standard for MRI raw datasets. </a:t>
            </a:r>
            <a:r>
              <a:rPr lang="en-US" sz="1200" dirty="0" err="1"/>
              <a:t>Magn</a:t>
            </a:r>
            <a:r>
              <a:rPr lang="en-US" sz="1200" dirty="0"/>
              <a:t> </a:t>
            </a:r>
            <a:r>
              <a:rPr lang="en-US" sz="1200" dirty="0" err="1"/>
              <a:t>Reson</a:t>
            </a:r>
            <a:r>
              <a:rPr lang="en-US" sz="1200" dirty="0"/>
              <a:t> Med. 2017;77(1):411-421.</a:t>
            </a:r>
          </a:p>
          <a:p>
            <a:pPr marL="342900" indent="-342900">
              <a:buFont typeface="Arial" panose="020B0604020202020204" pitchFamily="34" charset="0"/>
              <a:buChar char="•"/>
            </a:pPr>
            <a:endParaRPr lang="en-US" sz="1200" dirty="0"/>
          </a:p>
        </p:txBody>
      </p:sp>
    </p:spTree>
    <p:extLst>
      <p:ext uri="{BB962C8B-B14F-4D97-AF65-F5344CB8AC3E}">
        <p14:creationId xmlns:p14="http://schemas.microsoft.com/office/powerpoint/2010/main" val="176724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744368" y="3008356"/>
            <a:ext cx="77278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sz="3000" kern="1200" smtClean="0">
                <a:solidFill>
                  <a:schemeClr val="tx1"/>
                </a:solidFill>
                <a:latin typeface="+mj-lt"/>
                <a:ea typeface="+mj-ea"/>
                <a:cs typeface="+mj-cs"/>
              </a:defRPr>
            </a:lvl1pPr>
          </a:lstStyle>
          <a:p>
            <a:pPr algn="ctr"/>
            <a:r>
              <a:rPr lang="en-US" b="1" cap="small" dirty="0"/>
              <a:t>Thank you for your attention!</a:t>
            </a:r>
          </a:p>
        </p:txBody>
      </p:sp>
      <p:sp>
        <p:nvSpPr>
          <p:cNvPr id="6" name="Text Placeholder 2"/>
          <p:cNvSpPr txBox="1">
            <a:spLocks/>
          </p:cNvSpPr>
          <p:nvPr/>
        </p:nvSpPr>
        <p:spPr>
          <a:xfrm>
            <a:off x="744368" y="1077480"/>
            <a:ext cx="7727871" cy="1890210"/>
          </a:xfrm>
          <a:prstGeom prst="rect">
            <a:avLst/>
          </a:prstGeom>
        </p:spPr>
        <p:txBody>
          <a:bodyPr vert="horz" wrap="square" lIns="91440" tIns="45720" rIns="91440" bIns="45720" numCol="3" rtlCol="0">
            <a:normAutofit fontScale="85000" lnSpcReduction="20000"/>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kern="1200" smtClean="0">
                <a:solidFill>
                  <a:schemeClr val="accent6"/>
                </a:solidFill>
                <a:latin typeface="+mn-lt"/>
                <a:ea typeface="+mn-ea"/>
                <a:cs typeface="+mn-cs"/>
              </a:defRPr>
            </a:lvl1pPr>
            <a:lvl2pPr marL="355600" marR="0" indent="-355600" algn="l" defTabSz="914400" rtl="0" eaLnBrk="1" fontAlgn="auto" latinLnBrk="0" hangingPunct="1">
              <a:lnSpc>
                <a:spcPct val="100000"/>
              </a:lnSpc>
              <a:spcBef>
                <a:spcPct val="20000"/>
              </a:spcBef>
              <a:spcAft>
                <a:spcPts val="0"/>
              </a:spcAft>
              <a:buClrTx/>
              <a:buSzTx/>
              <a:buFont typeface="Arial" pitchFamily="34" charset="0"/>
              <a:buChar char="•"/>
              <a:tabLst/>
              <a:defRPr sz="2400" kern="1200">
                <a:solidFill>
                  <a:schemeClr val="tx1"/>
                </a:solidFill>
                <a:latin typeface="+mn-lt"/>
                <a:ea typeface="+mn-ea"/>
                <a:cs typeface="+mn-cs"/>
              </a:defRPr>
            </a:lvl2pPr>
            <a:lvl3pPr marL="719138" marR="0" indent="-363538"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mn-cs"/>
              </a:defRPr>
            </a:lvl3pPr>
            <a:lvl4pPr marL="1074738" marR="0" indent="-355600" algn="l" defTabSz="914400" rtl="0" eaLnBrk="1" fontAlgn="auto" latinLnBrk="0" hangingPunct="1">
              <a:lnSpc>
                <a:spcPct val="100000"/>
              </a:lnSpc>
              <a:spcBef>
                <a:spcPct val="20000"/>
              </a:spcBef>
              <a:spcAft>
                <a:spcPts val="0"/>
              </a:spcAft>
              <a:buClrTx/>
              <a:buSzTx/>
              <a:buFont typeface="Symbol" pitchFamily="18" charset="2"/>
              <a:buChar char="-"/>
              <a:tabLst/>
              <a:defRPr sz="2000" kern="1200">
                <a:solidFill>
                  <a:schemeClr val="tx1"/>
                </a:solidFill>
                <a:latin typeface="+mn-lt"/>
                <a:ea typeface="+mn-ea"/>
                <a:cs typeface="+mn-cs"/>
              </a:defRPr>
            </a:lvl4pPr>
            <a:lvl5pPr marL="1436688" marR="0" indent="-361950" algn="l" defTabSz="914400" rtl="0" eaLnBrk="1" fontAlgn="auto" latinLnBrk="0" hangingPunct="1">
              <a:lnSpc>
                <a:spcPct val="100000"/>
              </a:lnSpc>
              <a:spcBef>
                <a:spcPct val="20000"/>
              </a:spcBef>
              <a:spcAft>
                <a:spcPts val="0"/>
              </a:spcAft>
              <a:buClrTx/>
              <a:buSzTx/>
              <a:buFont typeface="Symbol" pitchFamily="18" charset="2"/>
              <a:buChar char="-"/>
              <a:tabLst/>
              <a:defRPr sz="1600" kern="1200" baseline="0">
                <a:solidFill>
                  <a:schemeClr val="tx1"/>
                </a:solidFill>
                <a:latin typeface="+mn-lt"/>
                <a:ea typeface="+mn-ea"/>
                <a:cs typeface="+mn-cs"/>
              </a:defRPr>
            </a:lvl5pPr>
            <a:lvl6pPr marL="1793875" marR="0" indent="-357188" algn="l" defTabSz="914400" rtl="0" eaLnBrk="1" fontAlgn="auto" latinLnBrk="0" hangingPunct="1">
              <a:lnSpc>
                <a:spcPct val="100000"/>
              </a:lnSpc>
              <a:spcBef>
                <a:spcPct val="20000"/>
              </a:spcBef>
              <a:spcAft>
                <a:spcPts val="0"/>
              </a:spcAft>
              <a:buClrTx/>
              <a:buSzTx/>
              <a:buFont typeface="Symbol" pitchFamily="18" charset="2"/>
              <a:buChar char="-"/>
              <a:tabLst/>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chemeClr val="tx1"/>
                </a:solidFill>
              </a:rPr>
              <a:t>Acknowledgements:</a:t>
            </a:r>
          </a:p>
          <a:p>
            <a:r>
              <a:rPr lang="en-US" dirty="0" err="1">
                <a:solidFill>
                  <a:schemeClr val="tx1"/>
                </a:solidFill>
              </a:rPr>
              <a:t>Berkin</a:t>
            </a:r>
            <a:r>
              <a:rPr lang="en-US" dirty="0">
                <a:solidFill>
                  <a:schemeClr val="tx1"/>
                </a:solidFill>
              </a:rPr>
              <a:t> </a:t>
            </a:r>
            <a:r>
              <a:rPr lang="en-US" dirty="0" err="1">
                <a:solidFill>
                  <a:schemeClr val="tx1"/>
                </a:solidFill>
              </a:rPr>
              <a:t>Bilgic</a:t>
            </a:r>
            <a:r>
              <a:rPr lang="en-US" dirty="0">
                <a:solidFill>
                  <a:schemeClr val="tx1"/>
                </a:solidFill>
              </a:rPr>
              <a:t> </a:t>
            </a:r>
          </a:p>
          <a:p>
            <a:r>
              <a:rPr lang="en-US" dirty="0">
                <a:solidFill>
                  <a:schemeClr val="tx1"/>
                </a:solidFill>
              </a:rPr>
              <a:t>Julia Pfitzer</a:t>
            </a:r>
          </a:p>
          <a:p>
            <a:r>
              <a:rPr lang="en-US" dirty="0">
                <a:solidFill>
                  <a:schemeClr val="tx1"/>
                </a:solidFill>
              </a:rPr>
              <a:t>Jon-Fredrik Nielsen </a:t>
            </a:r>
          </a:p>
          <a:p>
            <a:r>
              <a:rPr lang="en-US" dirty="0">
                <a:solidFill>
                  <a:schemeClr val="tx1"/>
                </a:solidFill>
              </a:rPr>
              <a:t>Moritz </a:t>
            </a:r>
            <a:r>
              <a:rPr lang="en-US" dirty="0" err="1">
                <a:solidFill>
                  <a:schemeClr val="tx1"/>
                </a:solidFill>
              </a:rPr>
              <a:t>Zaiss</a:t>
            </a:r>
            <a:endParaRPr lang="en-US" dirty="0">
              <a:solidFill>
                <a:schemeClr val="tx1"/>
              </a:solidFill>
            </a:endParaRPr>
          </a:p>
          <a:p>
            <a:r>
              <a:rPr lang="en-US" dirty="0" err="1">
                <a:solidFill>
                  <a:schemeClr val="tx1"/>
                </a:solidFill>
              </a:rPr>
              <a:t>Qiang</a:t>
            </a:r>
            <a:r>
              <a:rPr lang="en-US" dirty="0">
                <a:solidFill>
                  <a:schemeClr val="tx1"/>
                </a:solidFill>
              </a:rPr>
              <a:t> Liu</a:t>
            </a:r>
          </a:p>
          <a:p>
            <a:r>
              <a:rPr lang="en-US" dirty="0">
                <a:solidFill>
                  <a:schemeClr val="tx1"/>
                </a:solidFill>
              </a:rPr>
              <a:t>Sebastian Littin</a:t>
            </a:r>
          </a:p>
          <a:p>
            <a:endParaRPr lang="en-US" dirty="0">
              <a:solidFill>
                <a:schemeClr val="tx1"/>
              </a:solidFill>
            </a:endParaRPr>
          </a:p>
          <a:p>
            <a:r>
              <a:rPr lang="en-US" dirty="0" err="1">
                <a:solidFill>
                  <a:schemeClr val="tx1"/>
                </a:solidFill>
              </a:rPr>
              <a:t>Borjan</a:t>
            </a:r>
            <a:r>
              <a:rPr lang="en-US" dirty="0">
                <a:solidFill>
                  <a:schemeClr val="tx1"/>
                </a:solidFill>
              </a:rPr>
              <a:t> </a:t>
            </a:r>
            <a:r>
              <a:rPr lang="en-US" dirty="0" err="1">
                <a:solidFill>
                  <a:schemeClr val="tx1"/>
                </a:solidFill>
              </a:rPr>
              <a:t>Gagoski</a:t>
            </a:r>
            <a:endParaRPr lang="en-US" dirty="0">
              <a:solidFill>
                <a:schemeClr val="tx1"/>
              </a:solidFill>
            </a:endParaRPr>
          </a:p>
          <a:p>
            <a:r>
              <a:rPr lang="en-US" dirty="0">
                <a:solidFill>
                  <a:schemeClr val="tx1"/>
                </a:solidFill>
              </a:rPr>
              <a:t>Xiaoqing Wang </a:t>
            </a:r>
          </a:p>
          <a:p>
            <a:r>
              <a:rPr lang="en-US" dirty="0" err="1">
                <a:solidFill>
                  <a:schemeClr val="tx1"/>
                </a:solidFill>
              </a:rPr>
              <a:t>Juergen</a:t>
            </a:r>
            <a:r>
              <a:rPr lang="en-US" dirty="0">
                <a:solidFill>
                  <a:schemeClr val="tx1"/>
                </a:solidFill>
              </a:rPr>
              <a:t> </a:t>
            </a:r>
            <a:r>
              <a:rPr lang="en-US" dirty="0" err="1">
                <a:solidFill>
                  <a:schemeClr val="tx1"/>
                </a:solidFill>
              </a:rPr>
              <a:t>Hennig</a:t>
            </a:r>
            <a:r>
              <a:rPr lang="en-US" dirty="0">
                <a:solidFill>
                  <a:schemeClr val="tx1"/>
                </a:solidFill>
              </a:rPr>
              <a:t> </a:t>
            </a:r>
          </a:p>
          <a:p>
            <a:r>
              <a:rPr lang="en-US" dirty="0">
                <a:solidFill>
                  <a:schemeClr val="tx1"/>
                </a:solidFill>
              </a:rPr>
              <a:t>Naveen Murthy </a:t>
            </a:r>
          </a:p>
          <a:p>
            <a:r>
              <a:rPr lang="en-US" dirty="0">
                <a:solidFill>
                  <a:schemeClr val="tx1"/>
                </a:solidFill>
              </a:rPr>
              <a:t>Maxim Zaitsev</a:t>
            </a:r>
          </a:p>
          <a:p>
            <a:r>
              <a:rPr lang="en-US" dirty="0">
                <a:solidFill>
                  <a:schemeClr val="tx1"/>
                </a:solidFill>
              </a:rPr>
              <a:t>Will Grissom</a:t>
            </a:r>
          </a:p>
          <a:p>
            <a:endParaRPr lang="en-US" dirty="0">
              <a:solidFill>
                <a:schemeClr val="tx1"/>
              </a:solidFill>
            </a:endParaRPr>
          </a:p>
          <a:p>
            <a:r>
              <a:rPr lang="en-US" dirty="0">
                <a:solidFill>
                  <a:schemeClr val="tx1"/>
                </a:solidFill>
              </a:rPr>
              <a:t>Douglas Noll</a:t>
            </a:r>
          </a:p>
          <a:p>
            <a:r>
              <a:rPr lang="en-US" dirty="0">
                <a:solidFill>
                  <a:schemeClr val="tx1"/>
                </a:solidFill>
              </a:rPr>
              <a:t>Jeff </a:t>
            </a:r>
            <a:r>
              <a:rPr lang="en-US" dirty="0" err="1">
                <a:solidFill>
                  <a:schemeClr val="tx1"/>
                </a:solidFill>
              </a:rPr>
              <a:t>Fessler</a:t>
            </a:r>
            <a:r>
              <a:rPr lang="en-US" dirty="0">
                <a:solidFill>
                  <a:schemeClr val="tx1"/>
                </a:solidFill>
              </a:rPr>
              <a:t> </a:t>
            </a:r>
          </a:p>
          <a:p>
            <a:r>
              <a:rPr lang="en-US" dirty="0">
                <a:solidFill>
                  <a:schemeClr val="tx1"/>
                </a:solidFill>
              </a:rPr>
              <a:t>Mojtaba Shafiekhani</a:t>
            </a:r>
          </a:p>
          <a:p>
            <a:r>
              <a:rPr lang="en-US" dirty="0" err="1">
                <a:solidFill>
                  <a:schemeClr val="tx1"/>
                </a:solidFill>
              </a:rPr>
              <a:t>Niklas</a:t>
            </a:r>
            <a:r>
              <a:rPr lang="en-US" dirty="0">
                <a:solidFill>
                  <a:schemeClr val="tx1"/>
                </a:solidFill>
              </a:rPr>
              <a:t> </a:t>
            </a:r>
            <a:r>
              <a:rPr lang="en-US" dirty="0" err="1">
                <a:solidFill>
                  <a:schemeClr val="tx1"/>
                </a:solidFill>
              </a:rPr>
              <a:t>Wehkamp</a:t>
            </a:r>
            <a:endParaRPr lang="en-US" dirty="0">
              <a:solidFill>
                <a:schemeClr val="tx1"/>
              </a:solidFill>
            </a:endParaRPr>
          </a:p>
          <a:p>
            <a:r>
              <a:rPr lang="en-US" dirty="0">
                <a:solidFill>
                  <a:schemeClr val="tx1"/>
                </a:solidFill>
              </a:rPr>
              <a:t>Scott Peltier</a:t>
            </a:r>
          </a:p>
          <a:p>
            <a:r>
              <a:rPr lang="en-US" dirty="0" err="1">
                <a:solidFill>
                  <a:schemeClr val="tx1"/>
                </a:solidFill>
              </a:rPr>
              <a:t>Yogesh</a:t>
            </a:r>
            <a:r>
              <a:rPr lang="en-US" dirty="0">
                <a:solidFill>
                  <a:schemeClr val="tx1"/>
                </a:solidFill>
              </a:rPr>
              <a:t> </a:t>
            </a:r>
            <a:r>
              <a:rPr lang="en-US" dirty="0" err="1">
                <a:solidFill>
                  <a:schemeClr val="tx1"/>
                </a:solidFill>
              </a:rPr>
              <a:t>Rathi</a:t>
            </a:r>
            <a:r>
              <a:rPr lang="en-US" dirty="0">
                <a:solidFill>
                  <a:schemeClr val="tx1"/>
                </a:solidFill>
              </a:rPr>
              <a:t>  </a:t>
            </a:r>
          </a:p>
        </p:txBody>
      </p:sp>
      <p:grpSp>
        <p:nvGrpSpPr>
          <p:cNvPr id="8" name="Group 7"/>
          <p:cNvGrpSpPr/>
          <p:nvPr/>
        </p:nvGrpSpPr>
        <p:grpSpPr>
          <a:xfrm>
            <a:off x="1277635" y="3759882"/>
            <a:ext cx="1793081" cy="580074"/>
            <a:chOff x="5479682" y="1881419"/>
            <a:chExt cx="2390775" cy="773432"/>
          </a:xfrm>
        </p:grpSpPr>
        <p:sp>
          <p:nvSpPr>
            <p:cNvPr id="9" name="Flowchart: Process 137"/>
            <p:cNvSpPr/>
            <p:nvPr/>
          </p:nvSpPr>
          <p:spPr bwMode="auto">
            <a:xfrm>
              <a:off x="5479682" y="1881419"/>
              <a:ext cx="2390775" cy="773432"/>
            </a:xfrm>
            <a:prstGeom prst="flowChartProcess">
              <a:avLst/>
            </a:prstGeom>
            <a:solidFill>
              <a:srgbClr val="FFFFFF"/>
            </a:solidFill>
            <a:ln w="28575" cap="flat" cmpd="sng" algn="ctr">
              <a:solidFill>
                <a:srgbClr val="4B4B4B"/>
              </a:solidFill>
              <a:prstDash val="solid"/>
            </a:ln>
            <a:effectLst/>
          </p:spPr>
          <p:txBody>
            <a:bodyPr lIns="0" tIns="0" rIns="0" bIns="0" anchor="ctr"/>
            <a:lstStyle/>
            <a:p>
              <a:pPr algn="ctr" defTabSz="231458">
                <a:defRPr/>
              </a:pPr>
              <a:endParaRPr lang="en-US" sz="1050" kern="0">
                <a:solidFill>
                  <a:srgbClr val="4B4B4B"/>
                </a:solidFill>
                <a:latin typeface="Arial"/>
                <a:ea typeface="MS Mincho"/>
                <a:cs typeface="Times New Roman"/>
              </a:endParaRPr>
            </a:p>
            <a:p>
              <a:pPr algn="ctr" defTabSz="231458">
                <a:defRPr/>
              </a:pPr>
              <a:endParaRPr lang="en-US" sz="1050" kern="0">
                <a:solidFill>
                  <a:srgbClr val="4B4B4B"/>
                </a:solidFill>
                <a:latin typeface="Arial"/>
                <a:ea typeface="MS Mincho"/>
                <a:cs typeface="Times New Roman"/>
              </a:endParaRPr>
            </a:p>
            <a:p>
              <a:pPr algn="ctr" defTabSz="231458">
                <a:defRPr/>
              </a:pPr>
              <a:endParaRPr lang="en-US" sz="1050" kern="0" dirty="0">
                <a:solidFill>
                  <a:srgbClr val="4B4B4B"/>
                </a:solidFill>
                <a:latin typeface="Arial"/>
                <a:ea typeface="MS Mincho"/>
                <a:cs typeface="Times New Roman"/>
              </a:endParaRPr>
            </a:p>
          </p:txBody>
        </p:sp>
        <p:pic>
          <p:nvPicPr>
            <p:cNvPr id="10" name="Picture 2" descr="H:\Presentations\Pulseq_BASP_2017\Matlab_Logo.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345318" y="2206271"/>
              <a:ext cx="459728" cy="4130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5535200" y="1945156"/>
              <a:ext cx="655688" cy="655688"/>
            </a:xfrm>
            <a:prstGeom prst="rect">
              <a:avLst/>
            </a:prstGeom>
          </p:spPr>
        </p:pic>
        <p:pic>
          <p:nvPicPr>
            <p:cNvPr id="12" name="Picture 3" descr="H:\Presentations\Pulseq_BASP_2017\logo_hires.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324202" y="1978377"/>
              <a:ext cx="1173184" cy="2932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EC3A0C6-C500-4B53-A244-FCD38D163643}"/>
                </a:ext>
              </a:extLst>
            </p:cNvPr>
            <p:cNvSpPr txBox="1"/>
            <p:nvPr/>
          </p:nvSpPr>
          <p:spPr>
            <a:xfrm>
              <a:off x="6494514" y="2344854"/>
              <a:ext cx="1085849" cy="30777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050" dirty="0">
                  <a:solidFill>
                    <a:srgbClr val="4B4B4B"/>
                  </a:solidFill>
                  <a:latin typeface="Arial"/>
                  <a:cs typeface="Arial"/>
                </a:rPr>
                <a:t>MATLAB</a:t>
              </a:r>
            </a:p>
          </p:txBody>
        </p:sp>
      </p:grpSp>
      <p:grpSp>
        <p:nvGrpSpPr>
          <p:cNvPr id="14" name="Group 13"/>
          <p:cNvGrpSpPr/>
          <p:nvPr/>
        </p:nvGrpSpPr>
        <p:grpSpPr>
          <a:xfrm>
            <a:off x="3671820" y="3759882"/>
            <a:ext cx="1796721" cy="579190"/>
            <a:chOff x="804443" y="3525431"/>
            <a:chExt cx="2395628" cy="772253"/>
          </a:xfrm>
        </p:grpSpPr>
        <p:sp>
          <p:nvSpPr>
            <p:cNvPr id="15" name="Flowchart: Process 137"/>
            <p:cNvSpPr/>
            <p:nvPr/>
          </p:nvSpPr>
          <p:spPr bwMode="auto">
            <a:xfrm>
              <a:off x="804443" y="3525431"/>
              <a:ext cx="2395628" cy="772253"/>
            </a:xfrm>
            <a:prstGeom prst="flowChartProcess">
              <a:avLst/>
            </a:prstGeom>
            <a:solidFill>
              <a:srgbClr val="FFFFFF"/>
            </a:solidFill>
            <a:ln w="28575" cap="flat" cmpd="sng" algn="ctr">
              <a:solidFill>
                <a:srgbClr val="4B4B4B"/>
              </a:solidFill>
              <a:prstDash val="solid"/>
            </a:ln>
            <a:effectLst/>
          </p:spPr>
          <p:txBody>
            <a:bodyPr lIns="0" tIns="0" rIns="0" bIns="0" anchor="ctr"/>
            <a:lstStyle/>
            <a:p>
              <a:pPr algn="ctr" defTabSz="231458">
                <a:defRPr/>
              </a:pPr>
              <a:endParaRPr lang="en-US" sz="1050" kern="0">
                <a:solidFill>
                  <a:srgbClr val="4B4B4B"/>
                </a:solidFill>
                <a:latin typeface="Arial"/>
                <a:ea typeface="MS Mincho"/>
                <a:cs typeface="Times New Roman"/>
              </a:endParaRPr>
            </a:p>
            <a:p>
              <a:pPr algn="ctr" defTabSz="231458">
                <a:defRPr/>
              </a:pPr>
              <a:endParaRPr lang="en-US" sz="2100" kern="0" dirty="0">
                <a:solidFill>
                  <a:srgbClr val="4B4B4B"/>
                </a:solidFill>
                <a:latin typeface="Arial"/>
                <a:ea typeface="MS Mincho"/>
                <a:cs typeface="Times New Roman"/>
              </a:endParaRPr>
            </a:p>
          </p:txBody>
        </p:sp>
        <p:pic>
          <p:nvPicPr>
            <p:cNvPr id="16" name="Picture 3" descr="H:\Presentations\Pulseq_BASP_2017\Python-logo-notext.svg.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2729744" y="3812921"/>
              <a:ext cx="416598" cy="4165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859961" y="3562546"/>
              <a:ext cx="655688" cy="655688"/>
            </a:xfrm>
            <a:prstGeom prst="rect">
              <a:avLst/>
            </a:prstGeom>
          </p:spPr>
        </p:pic>
        <p:pic>
          <p:nvPicPr>
            <p:cNvPr id="18" name="Picture 17"/>
            <p:cNvPicPr>
              <a:picLocks noChangeAspect="1"/>
            </p:cNvPicPr>
            <p:nvPr/>
          </p:nvPicPr>
          <p:blipFill rotWithShape="1">
            <a:blip r:embed="rId8" cstate="hqprint">
              <a:clrChange>
                <a:clrFrom>
                  <a:srgbClr val="FFFFFF"/>
                </a:clrFrom>
                <a:clrTo>
                  <a:srgbClr val="FFFFFF">
                    <a:alpha val="0"/>
                  </a:srgbClr>
                </a:clrTo>
              </a:clrChange>
              <a:extLst>
                <a:ext uri="{28A0092B-C50C-407E-A947-70E740481C1C}">
                  <a14:useLocalDpi xmlns:a14="http://schemas.microsoft.com/office/drawing/2010/main"/>
                </a:ext>
              </a:extLst>
            </a:blip>
            <a:srcRect t="25844" b="24364"/>
            <a:stretch/>
          </p:blipFill>
          <p:spPr>
            <a:xfrm>
              <a:off x="1539702" y="3594628"/>
              <a:ext cx="1639357" cy="280038"/>
            </a:xfrm>
            <a:prstGeom prst="rect">
              <a:avLst/>
            </a:prstGeom>
          </p:spPr>
        </p:pic>
        <p:sp>
          <p:nvSpPr>
            <p:cNvPr id="19" name="TextBox 18">
              <a:extLst>
                <a:ext uri="{FF2B5EF4-FFF2-40B4-BE49-F238E27FC236}">
                  <a16:creationId xmlns:a16="http://schemas.microsoft.com/office/drawing/2014/main" id="{982054C1-6710-487C-8DA9-D7C62AEA6578}"/>
                </a:ext>
              </a:extLst>
            </p:cNvPr>
            <p:cNvSpPr txBox="1"/>
            <p:nvPr/>
          </p:nvSpPr>
          <p:spPr>
            <a:xfrm>
              <a:off x="2009775" y="3971925"/>
              <a:ext cx="1085851" cy="30777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050" dirty="0">
                  <a:solidFill>
                    <a:srgbClr val="4B4B4B"/>
                  </a:solidFill>
                  <a:latin typeface="Arial"/>
                  <a:cs typeface="Arial"/>
                </a:rPr>
                <a:t>Python</a:t>
              </a:r>
              <a:endParaRPr lang="en-US" sz="1350" dirty="0">
                <a:solidFill>
                  <a:srgbClr val="4B4B4B"/>
                </a:solidFill>
              </a:endParaRPr>
            </a:p>
          </p:txBody>
        </p:sp>
      </p:grpSp>
      <p:grpSp>
        <p:nvGrpSpPr>
          <p:cNvPr id="20" name="Group 19"/>
          <p:cNvGrpSpPr/>
          <p:nvPr/>
        </p:nvGrpSpPr>
        <p:grpSpPr>
          <a:xfrm>
            <a:off x="6069645" y="3759882"/>
            <a:ext cx="1796721" cy="580074"/>
            <a:chOff x="814149" y="4742161"/>
            <a:chExt cx="2395628" cy="773432"/>
          </a:xfrm>
        </p:grpSpPr>
        <p:sp>
          <p:nvSpPr>
            <p:cNvPr id="21" name="Flowchart: Process 137">
              <a:extLst>
                <a:ext uri="{FF2B5EF4-FFF2-40B4-BE49-F238E27FC236}">
                  <a16:creationId xmlns:a16="http://schemas.microsoft.com/office/drawing/2014/main" id="{18271CC0-BFE8-4DF8-9EC8-853E786AFD4E}"/>
                </a:ext>
              </a:extLst>
            </p:cNvPr>
            <p:cNvSpPr/>
            <p:nvPr/>
          </p:nvSpPr>
          <p:spPr bwMode="auto">
            <a:xfrm>
              <a:off x="814149" y="4743340"/>
              <a:ext cx="2395628" cy="772253"/>
            </a:xfrm>
            <a:prstGeom prst="flowChartProcess">
              <a:avLst/>
            </a:prstGeom>
            <a:solidFill>
              <a:srgbClr val="FFFFFF"/>
            </a:solidFill>
            <a:ln w="28575" cap="flat" cmpd="sng" algn="ctr">
              <a:solidFill>
                <a:srgbClr val="4B4B4B"/>
              </a:solidFill>
              <a:prstDash val="solid"/>
            </a:ln>
            <a:effectLst/>
          </p:spPr>
          <p:txBody>
            <a:bodyPr lIns="0" tIns="0" rIns="0" bIns="0" anchor="ctr"/>
            <a:lstStyle/>
            <a:p>
              <a:pPr algn="ctr" defTabSz="231458">
                <a:defRPr/>
              </a:pPr>
              <a:endParaRPr lang="en-US" sz="1050" kern="0">
                <a:solidFill>
                  <a:srgbClr val="4B4B4B"/>
                </a:solidFill>
                <a:latin typeface="Arial"/>
                <a:ea typeface="MS Mincho"/>
                <a:cs typeface="Times New Roman"/>
              </a:endParaRPr>
            </a:p>
            <a:p>
              <a:pPr algn="ctr" defTabSz="231458">
                <a:defRPr/>
              </a:pPr>
              <a:endParaRPr lang="en-US" sz="2100" kern="0" dirty="0">
                <a:solidFill>
                  <a:srgbClr val="4B4B4B"/>
                </a:solidFill>
                <a:latin typeface="Arial"/>
                <a:ea typeface="MS Mincho"/>
                <a:cs typeface="Times New Roman"/>
              </a:endParaRPr>
            </a:p>
          </p:txBody>
        </p:sp>
        <p:pic>
          <p:nvPicPr>
            <p:cNvPr id="22" name="Picture 21"/>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859961" y="4784361"/>
              <a:ext cx="655688" cy="655688"/>
            </a:xfrm>
            <a:prstGeom prst="rect">
              <a:avLst/>
            </a:prstGeom>
          </p:spPr>
        </p:pic>
        <p:pic>
          <p:nvPicPr>
            <p:cNvPr id="23" name="Picture 2"/>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t="21400" r="84546" b="28036"/>
            <a:stretch/>
          </p:blipFill>
          <p:spPr bwMode="auto">
            <a:xfrm>
              <a:off x="2435074" y="4742161"/>
              <a:ext cx="749325" cy="73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83">
              <a:extLst>
                <a:ext uri="{FF2B5EF4-FFF2-40B4-BE49-F238E27FC236}">
                  <a16:creationId xmlns:a16="http://schemas.microsoft.com/office/drawing/2014/main" id="{2649210E-F59D-4CA2-9359-E1915259DD35}"/>
                </a:ext>
              </a:extLst>
            </p:cNvPr>
            <p:cNvSpPr txBox="1"/>
            <p:nvPr/>
          </p:nvSpPr>
          <p:spPr>
            <a:xfrm>
              <a:off x="1569008" y="4934910"/>
              <a:ext cx="863568" cy="307776"/>
            </a:xfrm>
            <a:prstGeom prst="rect">
              <a:avLst/>
            </a:prstGeom>
            <a:no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rgbClr val="00B050"/>
                  </a:solidFill>
                  <a:latin typeface="Arial" pitchFamily="34" charset="0"/>
                  <a:cs typeface="Arial" pitchFamily="34" charset="0"/>
                </a:rPr>
                <a:t>TOPPE</a:t>
              </a:r>
            </a:p>
          </p:txBody>
        </p:sp>
      </p:grpSp>
      <p:pic>
        <p:nvPicPr>
          <p:cNvPr id="25" name="Picture 3" descr="H:\Downloads\nih-logo-color-nota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7354" y="4628041"/>
            <a:ext cx="2425985" cy="37322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243496" y="4583824"/>
            <a:ext cx="3982180" cy="484748"/>
          </a:xfrm>
          <a:prstGeom prst="rect">
            <a:avLst/>
          </a:prstGeom>
          <a:noFill/>
        </p:spPr>
        <p:txBody>
          <a:bodyPr wrap="none" rtlCol="0">
            <a:spAutoFit/>
          </a:bodyPr>
          <a:lstStyle/>
          <a:p>
            <a:r>
              <a:rPr lang="en-US" sz="1275" dirty="0"/>
              <a:t>Supported by NIH U24-NS120056 (Nielsen, Zaitsev)</a:t>
            </a:r>
            <a:br>
              <a:rPr lang="en-US" sz="1275" dirty="0"/>
            </a:br>
            <a:r>
              <a:rPr lang="en-US" sz="1275" dirty="0"/>
              <a:t>and R01-EB032378 (</a:t>
            </a:r>
            <a:r>
              <a:rPr lang="en-US" sz="1275" dirty="0" err="1"/>
              <a:t>Rathi</a:t>
            </a:r>
            <a:r>
              <a:rPr lang="en-US" sz="1275" dirty="0"/>
              <a:t>, </a:t>
            </a:r>
            <a:r>
              <a:rPr lang="en-US" sz="1275" dirty="0" err="1"/>
              <a:t>Bilgic</a:t>
            </a:r>
            <a:r>
              <a:rPr lang="en-US" sz="1275" dirty="0"/>
              <a:t>)</a:t>
            </a:r>
          </a:p>
        </p:txBody>
      </p:sp>
    </p:spTree>
    <p:extLst>
      <p:ext uri="{BB962C8B-B14F-4D97-AF65-F5344CB8AC3E}">
        <p14:creationId xmlns:p14="http://schemas.microsoft.com/office/powerpoint/2010/main" val="354233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35652" y="2564577"/>
            <a:ext cx="8472697" cy="2152650"/>
          </a:xfrm>
        </p:spPr>
        <p:txBody>
          <a:bodyPr>
            <a:normAutofit fontScale="47500" lnSpcReduction="20000"/>
          </a:bodyPr>
          <a:lstStyle/>
          <a:p>
            <a:pPr marL="0" indent="0">
              <a:buNone/>
            </a:pPr>
            <a:r>
              <a:rPr lang="en-US" sz="3800" dirty="0">
                <a:solidFill>
                  <a:srgbClr val="19305C"/>
                </a:solidFill>
              </a:rPr>
              <a:t>Speaker Name: Maxim Zaitsev</a:t>
            </a:r>
          </a:p>
          <a:p>
            <a:pPr marL="0" indent="0">
              <a:buNone/>
            </a:pPr>
            <a:endParaRPr lang="en-US" sz="3800" dirty="0">
              <a:solidFill>
                <a:srgbClr val="19305C"/>
              </a:solidFill>
            </a:endParaRPr>
          </a:p>
          <a:p>
            <a:pPr marL="0" indent="0">
              <a:buNone/>
            </a:pPr>
            <a:r>
              <a:rPr lang="en-US" sz="3800" dirty="0">
                <a:solidFill>
                  <a:srgbClr val="19305C"/>
                </a:solidFill>
              </a:rPr>
              <a:t>I have the following financial interest or relationship to disclose with regard to the subject matter of this presentation:</a:t>
            </a:r>
          </a:p>
          <a:p>
            <a:pPr marL="0" indent="0">
              <a:buNone/>
            </a:pPr>
            <a:endParaRPr lang="en-US" sz="3800" dirty="0">
              <a:solidFill>
                <a:srgbClr val="19305C"/>
              </a:solidFill>
            </a:endParaRPr>
          </a:p>
          <a:p>
            <a:pPr marL="0" indent="0">
              <a:buNone/>
            </a:pPr>
            <a:r>
              <a:rPr lang="en-US" sz="3800" dirty="0">
                <a:solidFill>
                  <a:srgbClr val="19305C"/>
                </a:solidFill>
              </a:rPr>
              <a:t>Company Name: Siemens </a:t>
            </a:r>
            <a:r>
              <a:rPr lang="en-US" sz="3800" dirty="0" err="1">
                <a:solidFill>
                  <a:srgbClr val="19305C"/>
                </a:solidFill>
              </a:rPr>
              <a:t>Healthineers</a:t>
            </a:r>
            <a:r>
              <a:rPr lang="en-US" sz="3800" dirty="0">
                <a:solidFill>
                  <a:srgbClr val="19305C"/>
                </a:solidFill>
              </a:rPr>
              <a:t> (Erlangen, Germany)</a:t>
            </a:r>
          </a:p>
          <a:p>
            <a:pPr marL="0" indent="0">
              <a:buNone/>
            </a:pPr>
            <a:r>
              <a:rPr lang="en-US" sz="3800" dirty="0">
                <a:solidFill>
                  <a:srgbClr val="19305C"/>
                </a:solidFill>
              </a:rPr>
              <a:t>Type of Relationship: Research collaboration</a:t>
            </a:r>
            <a:endParaRPr lang="en-US" dirty="0">
              <a:solidFill>
                <a:srgbClr val="19305C"/>
              </a:solidFill>
            </a:endParaRPr>
          </a:p>
        </p:txBody>
      </p:sp>
      <p:sp>
        <p:nvSpPr>
          <p:cNvPr id="3" name="Rectangle 2"/>
          <p:cNvSpPr/>
          <p:nvPr/>
        </p:nvSpPr>
        <p:spPr>
          <a:xfrm>
            <a:off x="1257301" y="1186205"/>
            <a:ext cx="6629399" cy="1015663"/>
          </a:xfrm>
          <a:prstGeom prst="rect">
            <a:avLst/>
          </a:prstGeom>
          <a:solidFill>
            <a:schemeClr val="bg1"/>
          </a:solidFill>
        </p:spPr>
        <p:txBody>
          <a:bodyPr wrap="square">
            <a:spAutoFit/>
          </a:bodyPr>
          <a:lstStyle/>
          <a:p>
            <a:pPr algn="ctr" fontAlgn="auto">
              <a:spcBef>
                <a:spcPts val="0"/>
              </a:spcBef>
              <a:spcAft>
                <a:spcPts val="0"/>
              </a:spcAft>
            </a:pPr>
            <a:r>
              <a:rPr lang="en-US" sz="3000" b="1" dirty="0">
                <a:solidFill>
                  <a:srgbClr val="19305C"/>
                </a:solidFill>
                <a:latin typeface="Arial" panose="020B0604020202020204" pitchFamily="34" charset="0"/>
                <a:cs typeface="Arial" panose="020B0604020202020204" pitchFamily="34" charset="0"/>
              </a:rPr>
              <a:t>Declaration of</a:t>
            </a:r>
            <a:br>
              <a:rPr lang="en-US" sz="3000" b="1" dirty="0">
                <a:solidFill>
                  <a:srgbClr val="19305C"/>
                </a:solidFill>
                <a:latin typeface="Arial" panose="020B0604020202020204" pitchFamily="34" charset="0"/>
                <a:cs typeface="Arial" panose="020B0604020202020204" pitchFamily="34" charset="0"/>
              </a:rPr>
            </a:br>
            <a:r>
              <a:rPr lang="en-US" sz="3000" b="1" dirty="0">
                <a:solidFill>
                  <a:srgbClr val="19305C"/>
                </a:solidFill>
                <a:latin typeface="Arial" panose="020B0604020202020204" pitchFamily="34" charset="0"/>
                <a:cs typeface="Arial" panose="020B0604020202020204" pitchFamily="34" charset="0"/>
              </a:rPr>
              <a:t>Financial Interests or Relationships</a:t>
            </a:r>
            <a:endParaRPr lang="en-US" sz="3000" dirty="0">
              <a:solidFill>
                <a:srgbClr val="19305C"/>
              </a:solidFill>
              <a:latin typeface="Arial" panose="020B0604020202020204" pitchFamily="34" charset="0"/>
              <a:cs typeface="Arial" panose="020B0604020202020204" pitchFamily="34" charset="0"/>
            </a:endParaRPr>
          </a:p>
        </p:txBody>
      </p:sp>
      <p:sp>
        <p:nvSpPr>
          <p:cNvPr id="8" name="Rectangle 7"/>
          <p:cNvSpPr/>
          <p:nvPr/>
        </p:nvSpPr>
        <p:spPr>
          <a:xfrm>
            <a:off x="0" y="914401"/>
            <a:ext cx="9144000" cy="46037"/>
          </a:xfrm>
          <a:prstGeom prst="rect">
            <a:avLst/>
          </a:prstGeom>
          <a:solidFill>
            <a:srgbClr val="193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dirty="0">
              <a:solidFill>
                <a:srgbClr val="FFFFFF"/>
              </a:solidFill>
            </a:endParaRP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34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sz="quarter" idx="12"/>
          </p:nvPr>
        </p:nvSpPr>
        <p:spPr>
          <a:xfrm>
            <a:off x="252000" y="714762"/>
            <a:ext cx="8640000" cy="369332"/>
          </a:xfrm>
        </p:spPr>
        <p:txBody>
          <a:bodyPr/>
          <a:lstStyle/>
          <a:p>
            <a:r>
              <a:rPr lang="en-US" dirty="0"/>
              <a:t>Open science and open innovation</a:t>
            </a:r>
          </a:p>
        </p:txBody>
      </p:sp>
      <p:sp>
        <p:nvSpPr>
          <p:cNvPr id="4" name="Footer Placeholder 3"/>
          <p:cNvSpPr>
            <a:spLocks noGrp="1"/>
          </p:cNvSpPr>
          <p:nvPr>
            <p:ph type="ftr" sz="quarter" idx="3"/>
          </p:nvPr>
        </p:nvSpPr>
        <p:spPr/>
        <p:txBody>
          <a:bodyPr/>
          <a:lstStyle/>
          <a:p>
            <a:r>
              <a:rPr lang="de-DE" dirty="0"/>
              <a:t>Offline Open Source Data Reconstruction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3</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3" y="992188"/>
            <a:ext cx="6668339" cy="3395662"/>
          </a:xfrm>
        </p:spPr>
        <p:txBody>
          <a:bodyPr>
            <a:normAutofit/>
          </a:bodyPr>
          <a:lstStyle/>
          <a:p>
            <a:pPr marL="342900" indent="-342900">
              <a:buFont typeface="Arial" panose="020B0604020202020204" pitchFamily="34" charset="0"/>
              <a:buChar char="•"/>
            </a:pPr>
            <a:r>
              <a:rPr lang="en-US" sz="2000" dirty="0"/>
              <a:t>To foster collaboration, accelerate scientific discovery, and streamline clinical translation.</a:t>
            </a:r>
          </a:p>
          <a:p>
            <a:pPr marL="342900" indent="-342900">
              <a:buFont typeface="Arial" panose="020B0604020202020204" pitchFamily="34" charset="0"/>
              <a:buChar char="•"/>
            </a:pPr>
            <a:endParaRPr lang="en-US" sz="2000" dirty="0"/>
          </a:p>
        </p:txBody>
      </p:sp>
      <p:sp>
        <p:nvSpPr>
          <p:cNvPr id="18" name="TextBox 17">
            <a:extLst>
              <a:ext uri="{FF2B5EF4-FFF2-40B4-BE49-F238E27FC236}">
                <a16:creationId xmlns:a16="http://schemas.microsoft.com/office/drawing/2014/main" id="{AF5691AE-9799-54A9-7CA1-44B4260E9D14}"/>
              </a:ext>
            </a:extLst>
          </p:cNvPr>
          <p:cNvSpPr txBox="1"/>
          <p:nvPr/>
        </p:nvSpPr>
        <p:spPr>
          <a:xfrm>
            <a:off x="6655072" y="2122925"/>
            <a:ext cx="2502608" cy="307777"/>
          </a:xfrm>
          <a:prstGeom prst="rect">
            <a:avLst/>
          </a:prstGeom>
          <a:noFill/>
        </p:spPr>
        <p:txBody>
          <a:bodyPr wrap="none" rtlCol="0">
            <a:spAutoFit/>
          </a:bodyPr>
          <a:lstStyle/>
          <a:p>
            <a:r>
              <a:rPr lang="en-DE" sz="1400" dirty="0"/>
              <a:t>Figure created with ChatGPT</a:t>
            </a:r>
          </a:p>
        </p:txBody>
      </p:sp>
      <p:pic>
        <p:nvPicPr>
          <p:cNvPr id="20" name="Picture 19" descr="A logo with a circular design with a hand shaking a ct scan&#10;&#10;Description automatically generated with medium confidence">
            <a:extLst>
              <a:ext uri="{FF2B5EF4-FFF2-40B4-BE49-F238E27FC236}">
                <a16:creationId xmlns:a16="http://schemas.microsoft.com/office/drawing/2014/main" id="{1C0733FE-58E2-C9EF-330A-BD2F67E06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1458" y="27425"/>
            <a:ext cx="2347200" cy="2347200"/>
          </a:xfrm>
          <a:prstGeom prst="rect">
            <a:avLst/>
          </a:prstGeom>
        </p:spPr>
      </p:pic>
    </p:spTree>
    <p:extLst>
      <p:ext uri="{BB962C8B-B14F-4D97-AF65-F5344CB8AC3E}">
        <p14:creationId xmlns:p14="http://schemas.microsoft.com/office/powerpoint/2010/main" val="376385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sz="quarter" idx="12"/>
          </p:nvPr>
        </p:nvSpPr>
        <p:spPr>
          <a:xfrm>
            <a:off x="252000" y="714762"/>
            <a:ext cx="8640000" cy="369332"/>
          </a:xfrm>
        </p:spPr>
        <p:txBody>
          <a:bodyPr/>
          <a:lstStyle/>
          <a:p>
            <a:r>
              <a:rPr lang="en-US" dirty="0"/>
              <a:t>Open science and open innovation</a:t>
            </a:r>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4</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3" y="992188"/>
            <a:ext cx="6668339" cy="3395662"/>
          </a:xfrm>
        </p:spPr>
        <p:txBody>
          <a:bodyPr>
            <a:normAutofit/>
          </a:bodyPr>
          <a:lstStyle/>
          <a:p>
            <a:pPr marL="342900" indent="-342900">
              <a:buFont typeface="Arial" panose="020B0604020202020204" pitchFamily="34" charset="0"/>
              <a:buChar char="•"/>
            </a:pPr>
            <a:r>
              <a:rPr lang="en-US" sz="2000" dirty="0"/>
              <a:t>To foster collaboration, accelerate scientific discovery, and streamline clinical translation.</a:t>
            </a:r>
          </a:p>
          <a:p>
            <a:pPr marL="342900" indent="-342900">
              <a:buFont typeface="Arial" panose="020B0604020202020204" pitchFamily="34" charset="0"/>
              <a:buChar char="•"/>
            </a:pPr>
            <a:r>
              <a:rPr lang="en-US" sz="2000" dirty="0"/>
              <a:t>Various open-source sequence development tools, such as Pulseq, </a:t>
            </a:r>
            <a:r>
              <a:rPr lang="en-US" sz="2000" dirty="0" err="1"/>
              <a:t>gammaSTAR</a:t>
            </a:r>
            <a:r>
              <a:rPr lang="en-US" sz="2000" dirty="0"/>
              <a:t>, and </a:t>
            </a:r>
            <a:r>
              <a:rPr lang="en-US" sz="2000" dirty="0" err="1"/>
              <a:t>SequenceTree</a:t>
            </a:r>
            <a:r>
              <a:rPr lang="en-US" sz="2000" dirty="0"/>
              <a:t>.</a:t>
            </a:r>
          </a:p>
          <a:p>
            <a:pPr marL="342900" indent="-342900">
              <a:buFont typeface="Arial" panose="020B0604020202020204" pitchFamily="34" charset="0"/>
              <a:buChar char="•"/>
            </a:pP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82" y="3292611"/>
            <a:ext cx="2287104" cy="57674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6254" y="3112269"/>
            <a:ext cx="1872261" cy="93743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0126" y="2398897"/>
            <a:ext cx="2219343" cy="2219343"/>
          </a:xfrm>
          <a:prstGeom prst="rect">
            <a:avLst/>
          </a:prstGeom>
        </p:spPr>
      </p:pic>
      <p:sp>
        <p:nvSpPr>
          <p:cNvPr id="11" name="TextBox 10"/>
          <p:cNvSpPr txBox="1"/>
          <p:nvPr/>
        </p:nvSpPr>
        <p:spPr>
          <a:xfrm>
            <a:off x="6131449" y="4473596"/>
            <a:ext cx="1689309" cy="369332"/>
          </a:xfrm>
          <a:prstGeom prst="rect">
            <a:avLst/>
          </a:prstGeom>
          <a:noFill/>
        </p:spPr>
        <p:txBody>
          <a:bodyPr wrap="none" rtlCol="0">
            <a:spAutoFit/>
          </a:bodyPr>
          <a:lstStyle/>
          <a:p>
            <a:r>
              <a:rPr lang="en-US" dirty="0" err="1"/>
              <a:t>SequenceTree</a:t>
            </a:r>
            <a:endParaRPr lang="en-US" dirty="0"/>
          </a:p>
        </p:txBody>
      </p:sp>
      <p:sp>
        <p:nvSpPr>
          <p:cNvPr id="18" name="TextBox 17">
            <a:extLst>
              <a:ext uri="{FF2B5EF4-FFF2-40B4-BE49-F238E27FC236}">
                <a16:creationId xmlns:a16="http://schemas.microsoft.com/office/drawing/2014/main" id="{AF5691AE-9799-54A9-7CA1-44B4260E9D14}"/>
              </a:ext>
            </a:extLst>
          </p:cNvPr>
          <p:cNvSpPr txBox="1"/>
          <p:nvPr/>
        </p:nvSpPr>
        <p:spPr>
          <a:xfrm>
            <a:off x="6655072" y="2122925"/>
            <a:ext cx="2502608" cy="307777"/>
          </a:xfrm>
          <a:prstGeom prst="rect">
            <a:avLst/>
          </a:prstGeom>
          <a:noFill/>
        </p:spPr>
        <p:txBody>
          <a:bodyPr wrap="none" rtlCol="0">
            <a:spAutoFit/>
          </a:bodyPr>
          <a:lstStyle/>
          <a:p>
            <a:r>
              <a:rPr lang="en-DE" sz="1400" dirty="0"/>
              <a:t>Figure created with ChatGPT</a:t>
            </a:r>
          </a:p>
        </p:txBody>
      </p:sp>
      <p:pic>
        <p:nvPicPr>
          <p:cNvPr id="20" name="Picture 19" descr="A logo with a circular design with a hand shaking a ct scan&#10;&#10;Description automatically generated with medium confidence">
            <a:extLst>
              <a:ext uri="{FF2B5EF4-FFF2-40B4-BE49-F238E27FC236}">
                <a16:creationId xmlns:a16="http://schemas.microsoft.com/office/drawing/2014/main" id="{1C0733FE-58E2-C9EF-330A-BD2F67E06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1458" y="27425"/>
            <a:ext cx="2347200" cy="2347200"/>
          </a:xfrm>
          <a:prstGeom prst="rect">
            <a:avLst/>
          </a:prstGeom>
        </p:spPr>
      </p:pic>
    </p:spTree>
    <p:extLst>
      <p:ext uri="{BB962C8B-B14F-4D97-AF65-F5344CB8AC3E}">
        <p14:creationId xmlns:p14="http://schemas.microsoft.com/office/powerpoint/2010/main" val="346384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sz="quarter" idx="12"/>
          </p:nvPr>
        </p:nvSpPr>
        <p:spPr>
          <a:xfrm>
            <a:off x="252000" y="714762"/>
            <a:ext cx="8640000" cy="369332"/>
          </a:xfrm>
        </p:spPr>
        <p:txBody>
          <a:bodyPr/>
          <a:lstStyle/>
          <a:p>
            <a:r>
              <a:rPr lang="en-US" dirty="0"/>
              <a:t>Challenges for data reconstruction</a:t>
            </a:r>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5</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4" y="992188"/>
            <a:ext cx="8639586" cy="3395662"/>
          </a:xfrm>
        </p:spPr>
        <p:txBody>
          <a:bodyPr>
            <a:normAutofit/>
          </a:bodyPr>
          <a:lstStyle/>
          <a:p>
            <a:pPr marL="342900" indent="-342900">
              <a:buFont typeface="Arial" panose="020B0604020202020204" pitchFamily="34" charset="0"/>
              <a:buChar char="•"/>
            </a:pPr>
            <a:r>
              <a:rPr lang="en-US" sz="2000" b="1" dirty="0"/>
              <a:t>Limited integration with vendor-provided online reconstruction</a:t>
            </a:r>
          </a:p>
          <a:p>
            <a:pPr marL="698500" lvl="1" indent="-342900">
              <a:buFont typeface="Wingdings" pitchFamily="2" charset="2"/>
              <a:buChar char="Ø"/>
            </a:pPr>
            <a:r>
              <a:rPr lang="en-US" sz="1800" dirty="0"/>
              <a:t>Time-consuming, complex, or even infeasible.</a:t>
            </a:r>
          </a:p>
        </p:txBody>
      </p:sp>
      <p:pic>
        <p:nvPicPr>
          <p:cNvPr id="13" name="Picture 12" descr="A screenshot of a phone&#10;&#10;Description automatically generated">
            <a:extLst>
              <a:ext uri="{FF2B5EF4-FFF2-40B4-BE49-F238E27FC236}">
                <a16:creationId xmlns:a16="http://schemas.microsoft.com/office/drawing/2014/main" id="{A7D30091-FFE1-0946-A812-2F72F7DA3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87545"/>
            <a:ext cx="7772400" cy="2163767"/>
          </a:xfrm>
          <a:prstGeom prst="rect">
            <a:avLst/>
          </a:prstGeom>
        </p:spPr>
      </p:pic>
      <p:sp>
        <p:nvSpPr>
          <p:cNvPr id="14" name="Rectangle 13">
            <a:extLst>
              <a:ext uri="{FF2B5EF4-FFF2-40B4-BE49-F238E27FC236}">
                <a16:creationId xmlns:a16="http://schemas.microsoft.com/office/drawing/2014/main" id="{B270B7E9-2180-196E-A453-E17BAB390513}"/>
              </a:ext>
            </a:extLst>
          </p:cNvPr>
          <p:cNvSpPr/>
          <p:nvPr/>
        </p:nvSpPr>
        <p:spPr>
          <a:xfrm>
            <a:off x="2617694" y="3306326"/>
            <a:ext cx="824753" cy="656074"/>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DAEA34E8-B856-FFBF-5F1B-F11D5BDB6FD2}"/>
              </a:ext>
            </a:extLst>
          </p:cNvPr>
          <p:cNvSpPr/>
          <p:nvPr/>
        </p:nvSpPr>
        <p:spPr>
          <a:xfrm>
            <a:off x="5768275" y="2571751"/>
            <a:ext cx="958873" cy="870696"/>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FBE50B22-40A4-5FC4-365E-284310B7480B}"/>
              </a:ext>
            </a:extLst>
          </p:cNvPr>
          <p:cNvSpPr/>
          <p:nvPr/>
        </p:nvSpPr>
        <p:spPr>
          <a:xfrm>
            <a:off x="946150" y="2151529"/>
            <a:ext cx="1250203" cy="268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7" name="Rectangle 16">
            <a:extLst>
              <a:ext uri="{FF2B5EF4-FFF2-40B4-BE49-F238E27FC236}">
                <a16:creationId xmlns:a16="http://schemas.microsoft.com/office/drawing/2014/main" id="{376FC1B4-6F3B-A8C6-795A-9C90422D5F11}"/>
              </a:ext>
            </a:extLst>
          </p:cNvPr>
          <p:cNvSpPr/>
          <p:nvPr/>
        </p:nvSpPr>
        <p:spPr>
          <a:xfrm>
            <a:off x="3946898" y="2151529"/>
            <a:ext cx="1250203" cy="268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F3646DE2-7589-2027-04B8-6A968C816055}"/>
              </a:ext>
            </a:extLst>
          </p:cNvPr>
          <p:cNvSpPr/>
          <p:nvPr/>
        </p:nvSpPr>
        <p:spPr>
          <a:xfrm>
            <a:off x="6947646" y="2201842"/>
            <a:ext cx="1250203" cy="369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TextBox 18">
            <a:extLst>
              <a:ext uri="{FF2B5EF4-FFF2-40B4-BE49-F238E27FC236}">
                <a16:creationId xmlns:a16="http://schemas.microsoft.com/office/drawing/2014/main" id="{353C4507-618C-81C6-B150-07630CE9D46E}"/>
              </a:ext>
            </a:extLst>
          </p:cNvPr>
          <p:cNvSpPr txBox="1"/>
          <p:nvPr/>
        </p:nvSpPr>
        <p:spPr>
          <a:xfrm>
            <a:off x="779802" y="2115167"/>
            <a:ext cx="1654620" cy="307777"/>
          </a:xfrm>
          <a:prstGeom prst="rect">
            <a:avLst/>
          </a:prstGeom>
          <a:noFill/>
        </p:spPr>
        <p:txBody>
          <a:bodyPr wrap="none" rtlCol="0">
            <a:spAutoFit/>
          </a:bodyPr>
          <a:lstStyle/>
          <a:p>
            <a:r>
              <a:rPr lang="en-DE" sz="1400" b="1" dirty="0"/>
              <a:t>Sequence design</a:t>
            </a:r>
          </a:p>
        </p:txBody>
      </p:sp>
      <p:sp>
        <p:nvSpPr>
          <p:cNvPr id="20" name="TextBox 19">
            <a:extLst>
              <a:ext uri="{FF2B5EF4-FFF2-40B4-BE49-F238E27FC236}">
                <a16:creationId xmlns:a16="http://schemas.microsoft.com/office/drawing/2014/main" id="{A8F68530-7B95-39A1-3676-3A3A7A9A5F1D}"/>
              </a:ext>
            </a:extLst>
          </p:cNvPr>
          <p:cNvSpPr txBox="1"/>
          <p:nvPr/>
        </p:nvSpPr>
        <p:spPr>
          <a:xfrm>
            <a:off x="3911038" y="2110205"/>
            <a:ext cx="1564852" cy="307777"/>
          </a:xfrm>
          <a:prstGeom prst="rect">
            <a:avLst/>
          </a:prstGeom>
          <a:noFill/>
        </p:spPr>
        <p:txBody>
          <a:bodyPr wrap="none" rtlCol="0">
            <a:spAutoFit/>
          </a:bodyPr>
          <a:lstStyle/>
          <a:p>
            <a:r>
              <a:rPr lang="en-DE" sz="1400" b="1" dirty="0"/>
              <a:t>Data acquisition</a:t>
            </a:r>
          </a:p>
        </p:txBody>
      </p:sp>
      <p:sp>
        <p:nvSpPr>
          <p:cNvPr id="21" name="TextBox 20">
            <a:extLst>
              <a:ext uri="{FF2B5EF4-FFF2-40B4-BE49-F238E27FC236}">
                <a16:creationId xmlns:a16="http://schemas.microsoft.com/office/drawing/2014/main" id="{1BE1B85F-8BD8-1296-D95F-3C36701E1786}"/>
              </a:ext>
            </a:extLst>
          </p:cNvPr>
          <p:cNvSpPr txBox="1"/>
          <p:nvPr/>
        </p:nvSpPr>
        <p:spPr>
          <a:xfrm>
            <a:off x="6877858" y="2098469"/>
            <a:ext cx="1367426" cy="523220"/>
          </a:xfrm>
          <a:prstGeom prst="rect">
            <a:avLst/>
          </a:prstGeom>
          <a:noFill/>
        </p:spPr>
        <p:txBody>
          <a:bodyPr wrap="none" rtlCol="0">
            <a:spAutoFit/>
          </a:bodyPr>
          <a:lstStyle/>
          <a:p>
            <a:pPr algn="ctr"/>
            <a:r>
              <a:rPr lang="en-DE" sz="1400" b="1" dirty="0"/>
              <a:t>Vendor-based</a:t>
            </a:r>
          </a:p>
          <a:p>
            <a:pPr algn="ctr"/>
            <a:r>
              <a:rPr lang="en-DE" sz="1400" b="1" dirty="0"/>
              <a:t>online recon</a:t>
            </a:r>
          </a:p>
        </p:txBody>
      </p:sp>
      <p:sp>
        <p:nvSpPr>
          <p:cNvPr id="23" name="Striped Right Arrow 22">
            <a:extLst>
              <a:ext uri="{FF2B5EF4-FFF2-40B4-BE49-F238E27FC236}">
                <a16:creationId xmlns:a16="http://schemas.microsoft.com/office/drawing/2014/main" id="{62E2C016-9C3A-AD03-D746-36C1C6D571FD}"/>
              </a:ext>
            </a:extLst>
          </p:cNvPr>
          <p:cNvSpPr/>
          <p:nvPr/>
        </p:nvSpPr>
        <p:spPr>
          <a:xfrm>
            <a:off x="5768274" y="2908376"/>
            <a:ext cx="958873" cy="19744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Smiley Face 24">
            <a:extLst>
              <a:ext uri="{FF2B5EF4-FFF2-40B4-BE49-F238E27FC236}">
                <a16:creationId xmlns:a16="http://schemas.microsoft.com/office/drawing/2014/main" id="{FB9AE1E1-A161-B14F-44DA-93155ED4D0C0}"/>
              </a:ext>
            </a:extLst>
          </p:cNvPr>
          <p:cNvSpPr>
            <a:spLocks noChangeAspect="1"/>
          </p:cNvSpPr>
          <p:nvPr/>
        </p:nvSpPr>
        <p:spPr>
          <a:xfrm>
            <a:off x="6067710" y="2510019"/>
            <a:ext cx="360000" cy="360000"/>
          </a:xfrm>
          <a:prstGeom prst="smileyFace">
            <a:avLst>
              <a:gd name="adj" fmla="val -4653"/>
            </a:avLst>
          </a:prstGeom>
          <a:solidFill>
            <a:srgbClr val="212121"/>
          </a:solidFill>
          <a:ln w="38100">
            <a:solidFill>
              <a:srgbClr val="BE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TextBox 25">
            <a:extLst>
              <a:ext uri="{FF2B5EF4-FFF2-40B4-BE49-F238E27FC236}">
                <a16:creationId xmlns:a16="http://schemas.microsoft.com/office/drawing/2014/main" id="{1DA09109-65F0-5605-7509-06C6FA8BD888}"/>
              </a:ext>
            </a:extLst>
          </p:cNvPr>
          <p:cNvSpPr txBox="1"/>
          <p:nvPr/>
        </p:nvSpPr>
        <p:spPr>
          <a:xfrm>
            <a:off x="41865" y="4534029"/>
            <a:ext cx="3751348" cy="276999"/>
          </a:xfrm>
          <a:prstGeom prst="rect">
            <a:avLst/>
          </a:prstGeom>
          <a:noFill/>
        </p:spPr>
        <p:txBody>
          <a:bodyPr wrap="none" rtlCol="0">
            <a:spAutoFit/>
          </a:bodyPr>
          <a:lstStyle/>
          <a:p>
            <a:r>
              <a:rPr lang="en-DE" sz="1200" dirty="0"/>
              <a:t>Figure adapted from </a:t>
            </a:r>
            <a:r>
              <a:rPr lang="en-GB" sz="1200" dirty="0">
                <a:hlinkClick r:id="rId4"/>
              </a:rPr>
              <a:t>https://harmonizedmri.github.io/</a:t>
            </a:r>
            <a:endParaRPr lang="en-DE" sz="1200" dirty="0"/>
          </a:p>
        </p:txBody>
      </p:sp>
    </p:spTree>
    <p:extLst>
      <p:ext uri="{BB962C8B-B14F-4D97-AF65-F5344CB8AC3E}">
        <p14:creationId xmlns:p14="http://schemas.microsoft.com/office/powerpoint/2010/main" val="255201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sz="quarter" idx="12"/>
          </p:nvPr>
        </p:nvSpPr>
        <p:spPr>
          <a:xfrm>
            <a:off x="252000" y="714762"/>
            <a:ext cx="8640000" cy="369332"/>
          </a:xfrm>
        </p:spPr>
        <p:txBody>
          <a:bodyPr/>
          <a:lstStyle/>
          <a:p>
            <a:r>
              <a:rPr lang="en-US" dirty="0"/>
              <a:t>Challenges for data reconstruction</a:t>
            </a:r>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6</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4" y="992188"/>
            <a:ext cx="8639586" cy="3395662"/>
          </a:xfrm>
        </p:spPr>
        <p:txBody>
          <a:bodyPr>
            <a:normAutofit/>
          </a:bodyPr>
          <a:lstStyle/>
          <a:p>
            <a:pPr marL="342900" indent="-342900">
              <a:buFont typeface="Arial" panose="020B0604020202020204" pitchFamily="34" charset="0"/>
              <a:buChar char="•"/>
            </a:pPr>
            <a:r>
              <a:rPr lang="en-US" sz="2000" b="1" dirty="0"/>
              <a:t>Limited integration with vendor-provided online reconstruction</a:t>
            </a:r>
          </a:p>
          <a:p>
            <a:pPr marL="698500" lvl="1" indent="-342900">
              <a:buFont typeface="Wingdings" pitchFamily="2" charset="2"/>
              <a:buChar char="Ø"/>
            </a:pPr>
            <a:r>
              <a:rPr lang="en-US" sz="1800" dirty="0"/>
              <a:t>Time-consuming, complex, or even infeasible.</a:t>
            </a:r>
          </a:p>
          <a:p>
            <a:pPr marL="285750" indent="-285750">
              <a:buFont typeface="Arial" panose="020B0604020202020204" pitchFamily="34" charset="0"/>
              <a:buChar char="•"/>
            </a:pPr>
            <a:r>
              <a:rPr lang="en-US" sz="2000" b="1" dirty="0"/>
              <a:t>Closed-source vendor-integrated reconstruction environments</a:t>
            </a:r>
          </a:p>
          <a:p>
            <a:pPr marL="641350" lvl="1" indent="-285750">
              <a:buFont typeface="Wingdings" pitchFamily="2" charset="2"/>
              <a:buChar char="Ø"/>
            </a:pPr>
            <a:r>
              <a:rPr lang="en-US" sz="1800" dirty="0"/>
              <a:t>Often operate as a black box </a:t>
            </a:r>
            <a:r>
              <a:rPr lang="de-IT" sz="1800" dirty="0"/>
              <a:t>→</a:t>
            </a:r>
            <a:r>
              <a:rPr lang="en-US" sz="1800" dirty="0"/>
              <a:t> difficulty in debugging and optimization.</a:t>
            </a:r>
          </a:p>
          <a:p>
            <a:pPr marL="641350" lvl="1" indent="-285750">
              <a:buFont typeface="Wingdings" pitchFamily="2" charset="2"/>
              <a:buChar char="Ø"/>
            </a:pPr>
            <a:r>
              <a:rPr lang="en-US" sz="1800" dirty="0"/>
              <a:t>Limited support for novel pulse sequences.</a:t>
            </a:r>
          </a:p>
          <a:p>
            <a:endParaRPr lang="en-US" sz="1800" dirty="0"/>
          </a:p>
        </p:txBody>
      </p:sp>
      <p:sp>
        <p:nvSpPr>
          <p:cNvPr id="8" name="Rectangle 7">
            <a:extLst>
              <a:ext uri="{FF2B5EF4-FFF2-40B4-BE49-F238E27FC236}">
                <a16:creationId xmlns:a16="http://schemas.microsoft.com/office/drawing/2014/main" id="{5FFC2375-0BAB-0F3B-1922-E9A6D382DE84}"/>
              </a:ext>
            </a:extLst>
          </p:cNvPr>
          <p:cNvSpPr/>
          <p:nvPr/>
        </p:nvSpPr>
        <p:spPr>
          <a:xfrm>
            <a:off x="3473116" y="3264568"/>
            <a:ext cx="1507958" cy="914400"/>
          </a:xfrm>
          <a:prstGeom prst="rect">
            <a:avLst/>
          </a:prstGeom>
          <a:solidFill>
            <a:srgbClr val="21212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Vendor-integrated recon</a:t>
            </a:r>
          </a:p>
        </p:txBody>
      </p:sp>
      <p:sp>
        <p:nvSpPr>
          <p:cNvPr id="9" name="Parallelogram 8">
            <a:extLst>
              <a:ext uri="{FF2B5EF4-FFF2-40B4-BE49-F238E27FC236}">
                <a16:creationId xmlns:a16="http://schemas.microsoft.com/office/drawing/2014/main" id="{F6E450F1-ED97-9E32-C3C8-95BE4FF4A488}"/>
              </a:ext>
            </a:extLst>
          </p:cNvPr>
          <p:cNvSpPr/>
          <p:nvPr/>
        </p:nvSpPr>
        <p:spPr>
          <a:xfrm>
            <a:off x="3473115" y="2943726"/>
            <a:ext cx="1933074" cy="320842"/>
          </a:xfrm>
          <a:prstGeom prst="parallelogram">
            <a:avLst>
              <a:gd name="adj" fmla="val 130000"/>
            </a:avLst>
          </a:prstGeom>
          <a:solidFill>
            <a:srgbClr val="21212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endParaRPr lang="en-DE" b="1" dirty="0"/>
          </a:p>
        </p:txBody>
      </p:sp>
      <p:sp>
        <p:nvSpPr>
          <p:cNvPr id="10" name="Parallelogram 9">
            <a:extLst>
              <a:ext uri="{FF2B5EF4-FFF2-40B4-BE49-F238E27FC236}">
                <a16:creationId xmlns:a16="http://schemas.microsoft.com/office/drawing/2014/main" id="{F877543F-125B-C1C6-6A1A-E645F74D5C54}"/>
              </a:ext>
            </a:extLst>
          </p:cNvPr>
          <p:cNvSpPr/>
          <p:nvPr/>
        </p:nvSpPr>
        <p:spPr>
          <a:xfrm rot="5400000" flipV="1">
            <a:off x="4576011" y="3348789"/>
            <a:ext cx="1235242" cy="425116"/>
          </a:xfrm>
          <a:prstGeom prst="parallelogram">
            <a:avLst>
              <a:gd name="adj" fmla="val 77185"/>
            </a:avLst>
          </a:prstGeom>
          <a:solidFill>
            <a:srgbClr val="21212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2" name="Straight Arrow Connector 11">
            <a:extLst>
              <a:ext uri="{FF2B5EF4-FFF2-40B4-BE49-F238E27FC236}">
                <a16:creationId xmlns:a16="http://schemas.microsoft.com/office/drawing/2014/main" id="{5597CEDD-6643-F5BF-0CA8-DF3624724AB7}"/>
              </a:ext>
            </a:extLst>
          </p:cNvPr>
          <p:cNvCxnSpPr/>
          <p:nvPr/>
        </p:nvCxnSpPr>
        <p:spPr>
          <a:xfrm>
            <a:off x="2526632" y="3553200"/>
            <a:ext cx="85825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4A4E46-7456-0E9C-B863-1AE745C965A3}"/>
              </a:ext>
            </a:extLst>
          </p:cNvPr>
          <p:cNvCxnSpPr/>
          <p:nvPr/>
        </p:nvCxnSpPr>
        <p:spPr>
          <a:xfrm>
            <a:off x="5205664" y="3553642"/>
            <a:ext cx="85825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236E92-0F85-D8AC-EEC9-55B111357620}"/>
              </a:ext>
            </a:extLst>
          </p:cNvPr>
          <p:cNvSpPr txBox="1"/>
          <p:nvPr/>
        </p:nvSpPr>
        <p:spPr>
          <a:xfrm>
            <a:off x="1180256" y="3352436"/>
            <a:ext cx="1377300" cy="369332"/>
          </a:xfrm>
          <a:prstGeom prst="rect">
            <a:avLst/>
          </a:prstGeom>
          <a:noFill/>
        </p:spPr>
        <p:txBody>
          <a:bodyPr wrap="none" rtlCol="0">
            <a:spAutoFit/>
          </a:bodyPr>
          <a:lstStyle/>
          <a:p>
            <a:r>
              <a:rPr lang="en-DE" dirty="0"/>
              <a:t>Parameters</a:t>
            </a:r>
          </a:p>
        </p:txBody>
      </p:sp>
      <p:sp>
        <p:nvSpPr>
          <p:cNvPr id="15" name="TextBox 14">
            <a:extLst>
              <a:ext uri="{FF2B5EF4-FFF2-40B4-BE49-F238E27FC236}">
                <a16:creationId xmlns:a16="http://schemas.microsoft.com/office/drawing/2014/main" id="{3519FA69-F278-C8C9-355E-65C4D72E0258}"/>
              </a:ext>
            </a:extLst>
          </p:cNvPr>
          <p:cNvSpPr txBox="1"/>
          <p:nvPr/>
        </p:nvSpPr>
        <p:spPr>
          <a:xfrm>
            <a:off x="6063916" y="3352436"/>
            <a:ext cx="941283" cy="369332"/>
          </a:xfrm>
          <a:prstGeom prst="rect">
            <a:avLst/>
          </a:prstGeom>
          <a:noFill/>
        </p:spPr>
        <p:txBody>
          <a:bodyPr wrap="none" rtlCol="0">
            <a:spAutoFit/>
          </a:bodyPr>
          <a:lstStyle/>
          <a:p>
            <a:r>
              <a:rPr lang="en-DE" dirty="0"/>
              <a:t>Images</a:t>
            </a:r>
          </a:p>
        </p:txBody>
      </p:sp>
    </p:spTree>
    <p:extLst>
      <p:ext uri="{BB962C8B-B14F-4D97-AF65-F5344CB8AC3E}">
        <p14:creationId xmlns:p14="http://schemas.microsoft.com/office/powerpoint/2010/main" val="18622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sz="quarter" idx="12"/>
          </p:nvPr>
        </p:nvSpPr>
        <p:spPr>
          <a:xfrm>
            <a:off x="252000" y="714762"/>
            <a:ext cx="8640000" cy="369332"/>
          </a:xfrm>
        </p:spPr>
        <p:txBody>
          <a:bodyPr/>
          <a:lstStyle/>
          <a:p>
            <a:r>
              <a:rPr lang="en-US" dirty="0"/>
              <a:t>Challenges for data reconstruction</a:t>
            </a:r>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7</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4" y="992188"/>
            <a:ext cx="8639586" cy="3395662"/>
          </a:xfrm>
        </p:spPr>
        <p:txBody>
          <a:bodyPr>
            <a:normAutofit/>
          </a:bodyPr>
          <a:lstStyle/>
          <a:p>
            <a:pPr marL="342900" indent="-342900">
              <a:buFont typeface="Arial" panose="020B0604020202020204" pitchFamily="34" charset="0"/>
              <a:buChar char="•"/>
            </a:pPr>
            <a:r>
              <a:rPr lang="en-US" sz="2000" b="1" dirty="0"/>
              <a:t>Limited integration with vendor-provided online reconstruction</a:t>
            </a:r>
          </a:p>
          <a:p>
            <a:pPr marL="698500" lvl="1" indent="-342900">
              <a:buFont typeface="Wingdings" pitchFamily="2" charset="2"/>
              <a:buChar char="Ø"/>
            </a:pPr>
            <a:r>
              <a:rPr lang="en-US" sz="1800" dirty="0"/>
              <a:t>Time-consuming, complex, or even infeasible.</a:t>
            </a:r>
          </a:p>
          <a:p>
            <a:pPr marL="285750" indent="-285750">
              <a:buFont typeface="Arial" panose="020B0604020202020204" pitchFamily="34" charset="0"/>
              <a:buChar char="•"/>
            </a:pPr>
            <a:r>
              <a:rPr lang="en-US" sz="2000" b="1" dirty="0"/>
              <a:t>Closed-source vendor-integrated reconstruction environments</a:t>
            </a:r>
          </a:p>
          <a:p>
            <a:pPr marL="641350" lvl="1" indent="-285750">
              <a:buFont typeface="Wingdings" pitchFamily="2" charset="2"/>
              <a:buChar char="Ø"/>
            </a:pPr>
            <a:r>
              <a:rPr lang="en-US" sz="1800" dirty="0"/>
              <a:t>Often operate as a black box </a:t>
            </a:r>
            <a:r>
              <a:rPr lang="de-IT" sz="1800" dirty="0"/>
              <a:t>→</a:t>
            </a:r>
            <a:r>
              <a:rPr lang="en-US" sz="1800" dirty="0"/>
              <a:t> difficulty in debugging and optimization.</a:t>
            </a:r>
          </a:p>
          <a:p>
            <a:pPr marL="641350" lvl="1" indent="-285750">
              <a:buFont typeface="Wingdings" pitchFamily="2" charset="2"/>
              <a:buChar char="Ø"/>
            </a:pPr>
            <a:r>
              <a:rPr lang="en-US" sz="1800" dirty="0"/>
              <a:t>Limited support for novel pulse sequences.</a:t>
            </a:r>
          </a:p>
          <a:p>
            <a:pPr marL="285750" indent="-285750">
              <a:buFont typeface="Arial" panose="020B0604020202020204" pitchFamily="34" charset="0"/>
              <a:buChar char="•"/>
            </a:pPr>
            <a:r>
              <a:rPr lang="en-US" sz="2000" b="1" dirty="0"/>
              <a:t>Inconsistent data formats across vendors</a:t>
            </a:r>
          </a:p>
          <a:p>
            <a:pPr marL="698500" lvl="1" indent="-342900">
              <a:buFont typeface="Wingdings" pitchFamily="2" charset="2"/>
              <a:buChar char="Ø"/>
            </a:pPr>
            <a:r>
              <a:rPr lang="en-US" sz="1800" dirty="0"/>
              <a:t>Depend on proprietary, vendor-specific knowledge.</a:t>
            </a: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503C9570-B8F5-31C3-AF24-A660805C5A30}"/>
              </a:ext>
            </a:extLst>
          </p:cNvPr>
          <p:cNvSpPr txBox="1"/>
          <p:nvPr/>
        </p:nvSpPr>
        <p:spPr>
          <a:xfrm>
            <a:off x="1603069" y="4283562"/>
            <a:ext cx="1189236" cy="369332"/>
          </a:xfrm>
          <a:prstGeom prst="rect">
            <a:avLst/>
          </a:prstGeom>
          <a:noFill/>
        </p:spPr>
        <p:txBody>
          <a:bodyPr wrap="none" rtlCol="0">
            <a:spAutoFit/>
          </a:bodyPr>
          <a:lstStyle/>
          <a:p>
            <a:r>
              <a:rPr lang="en-DE" b="1" dirty="0">
                <a:solidFill>
                  <a:srgbClr val="00B050"/>
                </a:solidFill>
              </a:rPr>
              <a:t>Vendor A</a:t>
            </a:r>
          </a:p>
        </p:txBody>
      </p:sp>
      <p:sp>
        <p:nvSpPr>
          <p:cNvPr id="12" name="TextBox 11">
            <a:extLst>
              <a:ext uri="{FF2B5EF4-FFF2-40B4-BE49-F238E27FC236}">
                <a16:creationId xmlns:a16="http://schemas.microsoft.com/office/drawing/2014/main" id="{BBA9472E-4A1E-D633-CFB5-12273F17C9A3}"/>
              </a:ext>
            </a:extLst>
          </p:cNvPr>
          <p:cNvSpPr txBox="1"/>
          <p:nvPr/>
        </p:nvSpPr>
        <p:spPr>
          <a:xfrm>
            <a:off x="3251109" y="4283562"/>
            <a:ext cx="1197828" cy="369332"/>
          </a:xfrm>
          <a:prstGeom prst="rect">
            <a:avLst/>
          </a:prstGeom>
          <a:noFill/>
        </p:spPr>
        <p:txBody>
          <a:bodyPr wrap="none" rtlCol="0">
            <a:spAutoFit/>
          </a:bodyPr>
          <a:lstStyle/>
          <a:p>
            <a:r>
              <a:rPr lang="en-DE" b="1" dirty="0">
                <a:solidFill>
                  <a:srgbClr val="FFC000"/>
                </a:solidFill>
              </a:rPr>
              <a:t>Vendor B</a:t>
            </a:r>
          </a:p>
        </p:txBody>
      </p:sp>
      <p:sp>
        <p:nvSpPr>
          <p:cNvPr id="13" name="TextBox 12">
            <a:extLst>
              <a:ext uri="{FF2B5EF4-FFF2-40B4-BE49-F238E27FC236}">
                <a16:creationId xmlns:a16="http://schemas.microsoft.com/office/drawing/2014/main" id="{4D48FD2E-65FC-530E-14E6-3B66419720C1}"/>
              </a:ext>
            </a:extLst>
          </p:cNvPr>
          <p:cNvSpPr txBox="1"/>
          <p:nvPr/>
        </p:nvSpPr>
        <p:spPr>
          <a:xfrm>
            <a:off x="5028510" y="3914230"/>
            <a:ext cx="415498" cy="369332"/>
          </a:xfrm>
          <a:prstGeom prst="rect">
            <a:avLst/>
          </a:prstGeom>
          <a:noFill/>
        </p:spPr>
        <p:txBody>
          <a:bodyPr wrap="none" rtlCol="0">
            <a:spAutoFit/>
          </a:bodyPr>
          <a:lstStyle/>
          <a:p>
            <a:r>
              <a:rPr lang="en-DE" dirty="0"/>
              <a:t>…</a:t>
            </a:r>
          </a:p>
        </p:txBody>
      </p:sp>
      <p:sp>
        <p:nvSpPr>
          <p:cNvPr id="15" name="TextBox 14">
            <a:extLst>
              <a:ext uri="{FF2B5EF4-FFF2-40B4-BE49-F238E27FC236}">
                <a16:creationId xmlns:a16="http://schemas.microsoft.com/office/drawing/2014/main" id="{E70C51FE-8B58-12BF-32E3-45DE19B2DC99}"/>
              </a:ext>
            </a:extLst>
          </p:cNvPr>
          <p:cNvSpPr txBox="1"/>
          <p:nvPr/>
        </p:nvSpPr>
        <p:spPr>
          <a:xfrm>
            <a:off x="6023581" y="4283562"/>
            <a:ext cx="1197828" cy="369332"/>
          </a:xfrm>
          <a:prstGeom prst="rect">
            <a:avLst/>
          </a:prstGeom>
          <a:noFill/>
        </p:spPr>
        <p:txBody>
          <a:bodyPr wrap="none" rtlCol="0">
            <a:spAutoFit/>
          </a:bodyPr>
          <a:lstStyle/>
          <a:p>
            <a:r>
              <a:rPr lang="en-DE" b="1" dirty="0">
                <a:solidFill>
                  <a:srgbClr val="FF0000"/>
                </a:solidFill>
              </a:rPr>
              <a:t>Vendor N</a:t>
            </a:r>
          </a:p>
        </p:txBody>
      </p:sp>
      <p:sp>
        <p:nvSpPr>
          <p:cNvPr id="9" name="Flowchart: Magnetic Disk 8"/>
          <p:cNvSpPr/>
          <p:nvPr/>
        </p:nvSpPr>
        <p:spPr>
          <a:xfrm>
            <a:off x="1456204" y="3728475"/>
            <a:ext cx="1482966" cy="49191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Data A</a:t>
            </a:r>
          </a:p>
        </p:txBody>
      </p:sp>
      <p:sp>
        <p:nvSpPr>
          <p:cNvPr id="17" name="Flowchart: Magnetic Disk 16"/>
          <p:cNvSpPr/>
          <p:nvPr/>
        </p:nvSpPr>
        <p:spPr>
          <a:xfrm>
            <a:off x="3108540" y="3728474"/>
            <a:ext cx="1482966" cy="491911"/>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 B</a:t>
            </a:r>
          </a:p>
        </p:txBody>
      </p:sp>
      <p:sp>
        <p:nvSpPr>
          <p:cNvPr id="18" name="Flowchart: Magnetic Disk 17"/>
          <p:cNvSpPr/>
          <p:nvPr/>
        </p:nvSpPr>
        <p:spPr>
          <a:xfrm>
            <a:off x="5881012" y="3728475"/>
            <a:ext cx="1482966" cy="49191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N</a:t>
            </a:r>
          </a:p>
        </p:txBody>
      </p:sp>
    </p:spTree>
    <p:extLst>
      <p:ext uri="{BB962C8B-B14F-4D97-AF65-F5344CB8AC3E}">
        <p14:creationId xmlns:p14="http://schemas.microsoft.com/office/powerpoint/2010/main" val="304392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sz="quarter" idx="12"/>
          </p:nvPr>
        </p:nvSpPr>
        <p:spPr>
          <a:xfrm>
            <a:off x="252000" y="714762"/>
            <a:ext cx="8640000" cy="369332"/>
          </a:xfrm>
        </p:spPr>
        <p:txBody>
          <a:bodyPr/>
          <a:lstStyle/>
          <a:p>
            <a:r>
              <a:rPr lang="en-US" dirty="0"/>
              <a:t>Challenges for data reconstruction</a:t>
            </a:r>
          </a:p>
        </p:txBody>
      </p:sp>
      <p:sp>
        <p:nvSpPr>
          <p:cNvPr id="4" name="Footer Placeholder 3"/>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p:cNvSpPr>
            <a:spLocks noGrp="1"/>
          </p:cNvSpPr>
          <p:nvPr>
            <p:ph type="sldNum" sz="quarter" idx="4"/>
          </p:nvPr>
        </p:nvSpPr>
        <p:spPr/>
        <p:txBody>
          <a:bodyPr/>
          <a:lstStyle/>
          <a:p>
            <a:r>
              <a:rPr lang="de-DE" dirty="0"/>
              <a:t>Slide </a:t>
            </a:r>
            <a:fld id="{EDCDEEE8-3B55-4518-8B2A-6D53AA778E82}" type="slidenum">
              <a:rPr lang="de-DE" smtClean="0"/>
              <a:pPr/>
              <a:t>8</a:t>
            </a:fld>
            <a:endParaRPr lang="de-DE" dirty="0"/>
          </a:p>
        </p:txBody>
      </p:sp>
      <p:sp>
        <p:nvSpPr>
          <p:cNvPr id="6" name="Date Placeholder 5"/>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p:cNvSpPr>
            <a:spLocks noGrp="1"/>
          </p:cNvSpPr>
          <p:nvPr>
            <p:ph sz="quarter" idx="13"/>
          </p:nvPr>
        </p:nvSpPr>
        <p:spPr>
          <a:xfrm>
            <a:off x="252414" y="992188"/>
            <a:ext cx="8639586" cy="3395662"/>
          </a:xfrm>
        </p:spPr>
        <p:txBody>
          <a:bodyPr>
            <a:normAutofit/>
          </a:bodyPr>
          <a:lstStyle/>
          <a:p>
            <a:pPr marL="342900" indent="-342900">
              <a:buFont typeface="Arial" panose="020B0604020202020204" pitchFamily="34" charset="0"/>
              <a:buChar char="•"/>
            </a:pPr>
            <a:r>
              <a:rPr lang="en-US" sz="2000" b="1" dirty="0"/>
              <a:t>Limited integration with vendor-provided online reconstruction</a:t>
            </a:r>
          </a:p>
          <a:p>
            <a:pPr marL="698500" lvl="1" indent="-342900">
              <a:buFont typeface="Wingdings" pitchFamily="2" charset="2"/>
              <a:buChar char="Ø"/>
            </a:pPr>
            <a:r>
              <a:rPr lang="en-US" sz="1800" dirty="0"/>
              <a:t>Time-consuming, complex, or even infeasible.</a:t>
            </a:r>
          </a:p>
          <a:p>
            <a:pPr marL="285750" indent="-285750">
              <a:buFont typeface="Arial" panose="020B0604020202020204" pitchFamily="34" charset="0"/>
              <a:buChar char="•"/>
            </a:pPr>
            <a:r>
              <a:rPr lang="en-US" sz="2000" b="1" dirty="0"/>
              <a:t>Closed-source vendor-integrated reconstruction environments</a:t>
            </a:r>
          </a:p>
          <a:p>
            <a:pPr marL="641350" lvl="1" indent="-285750">
              <a:buFont typeface="Wingdings" pitchFamily="2" charset="2"/>
              <a:buChar char="Ø"/>
            </a:pPr>
            <a:r>
              <a:rPr lang="en-US" sz="1800" dirty="0"/>
              <a:t>Often operate as a black box </a:t>
            </a:r>
            <a:r>
              <a:rPr lang="de-IT" sz="1800" dirty="0"/>
              <a:t>→</a:t>
            </a:r>
            <a:r>
              <a:rPr lang="en-US" sz="1800" dirty="0"/>
              <a:t> difficulty in debugging and optimization.</a:t>
            </a:r>
          </a:p>
          <a:p>
            <a:pPr marL="641350" lvl="1" indent="-285750">
              <a:buFont typeface="Wingdings" pitchFamily="2" charset="2"/>
              <a:buChar char="Ø"/>
            </a:pPr>
            <a:r>
              <a:rPr lang="en-US" sz="1800" dirty="0"/>
              <a:t>Limited support for novel pulse sequences.</a:t>
            </a:r>
          </a:p>
          <a:p>
            <a:pPr marL="285750" indent="-285750">
              <a:buFont typeface="Arial" panose="020B0604020202020204" pitchFamily="34" charset="0"/>
              <a:buChar char="•"/>
            </a:pPr>
            <a:r>
              <a:rPr lang="en-US" sz="2000" b="1" dirty="0"/>
              <a:t>Inconsistent data formats across vendors</a:t>
            </a:r>
          </a:p>
          <a:p>
            <a:pPr marL="698500" lvl="1" indent="-342900">
              <a:buFont typeface="Wingdings" pitchFamily="2" charset="2"/>
              <a:buChar char="Ø"/>
            </a:pPr>
            <a:r>
              <a:rPr lang="en-US" sz="1800" dirty="0"/>
              <a:t>Depend on proprietary, vendor-specific knowledge.</a:t>
            </a:r>
          </a:p>
          <a:p>
            <a:pPr marL="285750" indent="-285750">
              <a:buFont typeface="Arial" panose="020B0604020202020204" pitchFamily="34" charset="0"/>
              <a:buChar char="•"/>
            </a:pPr>
            <a:r>
              <a:rPr lang="en-US" sz="2000" b="1" dirty="0"/>
              <a:t>Lack of harmonization across platforms</a:t>
            </a:r>
          </a:p>
          <a:p>
            <a:pPr marL="698500" lvl="1" indent="-342900">
              <a:buFont typeface="Wingdings" pitchFamily="2" charset="2"/>
              <a:buChar char="Ø"/>
            </a:pPr>
            <a:r>
              <a:rPr lang="en-US" sz="1800" dirty="0"/>
              <a:t>Achieving consistent and reproducible reconstruction is challenging.</a:t>
            </a:r>
          </a:p>
        </p:txBody>
      </p:sp>
      <p:grpSp>
        <p:nvGrpSpPr>
          <p:cNvPr id="19" name="Group 18">
            <a:extLst>
              <a:ext uri="{FF2B5EF4-FFF2-40B4-BE49-F238E27FC236}">
                <a16:creationId xmlns:a16="http://schemas.microsoft.com/office/drawing/2014/main" id="{D3F212B9-B41A-D8A2-0461-AA45276370D3}"/>
              </a:ext>
            </a:extLst>
          </p:cNvPr>
          <p:cNvGrpSpPr/>
          <p:nvPr/>
        </p:nvGrpSpPr>
        <p:grpSpPr>
          <a:xfrm>
            <a:off x="2026989" y="4085123"/>
            <a:ext cx="540000" cy="720555"/>
            <a:chOff x="1558227" y="4267525"/>
            <a:chExt cx="540000" cy="720555"/>
          </a:xfrm>
        </p:grpSpPr>
        <p:sp>
          <p:nvSpPr>
            <p:cNvPr id="16" name="Oval 15">
              <a:extLst>
                <a:ext uri="{FF2B5EF4-FFF2-40B4-BE49-F238E27FC236}">
                  <a16:creationId xmlns:a16="http://schemas.microsoft.com/office/drawing/2014/main" id="{E7EE66FF-82F4-88F5-DDC1-0A3C3674B0C6}"/>
                </a:ext>
              </a:extLst>
            </p:cNvPr>
            <p:cNvSpPr>
              <a:spLocks noChangeAspect="1"/>
            </p:cNvSpPr>
            <p:nvPr/>
          </p:nvSpPr>
          <p:spPr>
            <a:xfrm>
              <a:off x="1558227" y="4267525"/>
              <a:ext cx="540000" cy="540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7" name="Oval 16">
              <a:extLst>
                <a:ext uri="{FF2B5EF4-FFF2-40B4-BE49-F238E27FC236}">
                  <a16:creationId xmlns:a16="http://schemas.microsoft.com/office/drawing/2014/main" id="{6ACF6156-EE06-FBFA-C318-F19CE862879F}"/>
                </a:ext>
              </a:extLst>
            </p:cNvPr>
            <p:cNvSpPr>
              <a:spLocks noChangeAspect="1"/>
            </p:cNvSpPr>
            <p:nvPr/>
          </p:nvSpPr>
          <p:spPr>
            <a:xfrm>
              <a:off x="1648227" y="4357525"/>
              <a:ext cx="360000" cy="360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Parallelogram 17">
              <a:extLst>
                <a:ext uri="{FF2B5EF4-FFF2-40B4-BE49-F238E27FC236}">
                  <a16:creationId xmlns:a16="http://schemas.microsoft.com/office/drawing/2014/main" id="{3F18801C-EA57-5F5B-7527-ECA19B92C186}"/>
                </a:ext>
              </a:extLst>
            </p:cNvPr>
            <p:cNvSpPr/>
            <p:nvPr/>
          </p:nvSpPr>
          <p:spPr>
            <a:xfrm>
              <a:off x="1741430" y="4580021"/>
              <a:ext cx="173593" cy="408059"/>
            </a:xfrm>
            <a:prstGeom prst="parallelogram">
              <a:avLst>
                <a:gd name="adj" fmla="val 123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20" name="TextBox 19">
            <a:extLst>
              <a:ext uri="{FF2B5EF4-FFF2-40B4-BE49-F238E27FC236}">
                <a16:creationId xmlns:a16="http://schemas.microsoft.com/office/drawing/2014/main" id="{A9509C9B-0896-E23C-E701-19C69EE00D61}"/>
              </a:ext>
            </a:extLst>
          </p:cNvPr>
          <p:cNvSpPr txBox="1"/>
          <p:nvPr/>
        </p:nvSpPr>
        <p:spPr>
          <a:xfrm>
            <a:off x="2392062" y="4535123"/>
            <a:ext cx="851515" cy="307777"/>
          </a:xfrm>
          <a:prstGeom prst="rect">
            <a:avLst/>
          </a:prstGeom>
          <a:noFill/>
        </p:spPr>
        <p:txBody>
          <a:bodyPr wrap="none" rtlCol="0">
            <a:spAutoFit/>
          </a:bodyPr>
          <a:lstStyle/>
          <a:p>
            <a:r>
              <a:rPr lang="en-DE" sz="1400" dirty="0">
                <a:solidFill>
                  <a:srgbClr val="FF0000"/>
                </a:solidFill>
              </a:rPr>
              <a:t>Recon 1</a:t>
            </a:r>
          </a:p>
        </p:txBody>
      </p:sp>
      <p:grpSp>
        <p:nvGrpSpPr>
          <p:cNvPr id="21" name="Group 20">
            <a:extLst>
              <a:ext uri="{FF2B5EF4-FFF2-40B4-BE49-F238E27FC236}">
                <a16:creationId xmlns:a16="http://schemas.microsoft.com/office/drawing/2014/main" id="{7DD9BBB2-918E-4472-65F2-7237371F0877}"/>
              </a:ext>
            </a:extLst>
          </p:cNvPr>
          <p:cNvGrpSpPr/>
          <p:nvPr/>
        </p:nvGrpSpPr>
        <p:grpSpPr>
          <a:xfrm>
            <a:off x="3350463" y="4090623"/>
            <a:ext cx="540000" cy="720555"/>
            <a:chOff x="1558227" y="4267525"/>
            <a:chExt cx="540000" cy="720555"/>
          </a:xfrm>
        </p:grpSpPr>
        <p:sp>
          <p:nvSpPr>
            <p:cNvPr id="22" name="Oval 21">
              <a:extLst>
                <a:ext uri="{FF2B5EF4-FFF2-40B4-BE49-F238E27FC236}">
                  <a16:creationId xmlns:a16="http://schemas.microsoft.com/office/drawing/2014/main" id="{F2B95E85-5980-C8C3-73AC-E2D802B6D8EA}"/>
                </a:ext>
              </a:extLst>
            </p:cNvPr>
            <p:cNvSpPr>
              <a:spLocks noChangeAspect="1"/>
            </p:cNvSpPr>
            <p:nvPr/>
          </p:nvSpPr>
          <p:spPr>
            <a:xfrm>
              <a:off x="1558227" y="4267525"/>
              <a:ext cx="540000" cy="540000"/>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rgbClr val="0070C0"/>
                </a:solidFill>
              </a:endParaRPr>
            </a:p>
          </p:txBody>
        </p:sp>
        <p:sp>
          <p:nvSpPr>
            <p:cNvPr id="23" name="Oval 22">
              <a:extLst>
                <a:ext uri="{FF2B5EF4-FFF2-40B4-BE49-F238E27FC236}">
                  <a16:creationId xmlns:a16="http://schemas.microsoft.com/office/drawing/2014/main" id="{A77B3180-88DA-7222-69BF-78970ED871A0}"/>
                </a:ext>
              </a:extLst>
            </p:cNvPr>
            <p:cNvSpPr>
              <a:spLocks noChangeAspect="1"/>
            </p:cNvSpPr>
            <p:nvPr/>
          </p:nvSpPr>
          <p:spPr>
            <a:xfrm>
              <a:off x="1648227" y="4357525"/>
              <a:ext cx="360000" cy="360000"/>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rgbClr val="0070C0"/>
                </a:solidFill>
              </a:endParaRPr>
            </a:p>
          </p:txBody>
        </p:sp>
        <p:sp>
          <p:nvSpPr>
            <p:cNvPr id="24" name="Parallelogram 23">
              <a:extLst>
                <a:ext uri="{FF2B5EF4-FFF2-40B4-BE49-F238E27FC236}">
                  <a16:creationId xmlns:a16="http://schemas.microsoft.com/office/drawing/2014/main" id="{92F85093-A55C-38BB-A352-0DC65DE33071}"/>
                </a:ext>
              </a:extLst>
            </p:cNvPr>
            <p:cNvSpPr/>
            <p:nvPr/>
          </p:nvSpPr>
          <p:spPr>
            <a:xfrm>
              <a:off x="1741430" y="4580021"/>
              <a:ext cx="173593" cy="408059"/>
            </a:xfrm>
            <a:prstGeom prst="parallelogram">
              <a:avLst>
                <a:gd name="adj" fmla="val 1234"/>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rgbClr val="0070C0"/>
                </a:solidFill>
              </a:endParaRPr>
            </a:p>
          </p:txBody>
        </p:sp>
      </p:grpSp>
      <p:sp>
        <p:nvSpPr>
          <p:cNvPr id="25" name="TextBox 24">
            <a:extLst>
              <a:ext uri="{FF2B5EF4-FFF2-40B4-BE49-F238E27FC236}">
                <a16:creationId xmlns:a16="http://schemas.microsoft.com/office/drawing/2014/main" id="{A0F28434-07E9-E466-9D3C-7FE26B62C7D7}"/>
              </a:ext>
            </a:extLst>
          </p:cNvPr>
          <p:cNvSpPr txBox="1"/>
          <p:nvPr/>
        </p:nvSpPr>
        <p:spPr>
          <a:xfrm>
            <a:off x="3715536" y="4540623"/>
            <a:ext cx="851515" cy="307777"/>
          </a:xfrm>
          <a:prstGeom prst="rect">
            <a:avLst/>
          </a:prstGeom>
          <a:noFill/>
        </p:spPr>
        <p:txBody>
          <a:bodyPr wrap="none" rtlCol="0">
            <a:spAutoFit/>
          </a:bodyPr>
          <a:lstStyle/>
          <a:p>
            <a:r>
              <a:rPr lang="en-DE" sz="1400" dirty="0">
                <a:solidFill>
                  <a:srgbClr val="0070C0"/>
                </a:solidFill>
              </a:rPr>
              <a:t>Recon 2</a:t>
            </a:r>
          </a:p>
        </p:txBody>
      </p:sp>
      <p:sp>
        <p:nvSpPr>
          <p:cNvPr id="26" name="TextBox 25">
            <a:extLst>
              <a:ext uri="{FF2B5EF4-FFF2-40B4-BE49-F238E27FC236}">
                <a16:creationId xmlns:a16="http://schemas.microsoft.com/office/drawing/2014/main" id="{560FF5D3-A2DA-2E04-843B-2C95FF196F55}"/>
              </a:ext>
            </a:extLst>
          </p:cNvPr>
          <p:cNvSpPr txBox="1"/>
          <p:nvPr/>
        </p:nvSpPr>
        <p:spPr>
          <a:xfrm>
            <a:off x="4541865" y="4183683"/>
            <a:ext cx="415498" cy="369332"/>
          </a:xfrm>
          <a:prstGeom prst="rect">
            <a:avLst/>
          </a:prstGeom>
          <a:noFill/>
        </p:spPr>
        <p:txBody>
          <a:bodyPr wrap="none" rtlCol="0">
            <a:spAutoFit/>
          </a:bodyPr>
          <a:lstStyle/>
          <a:p>
            <a:r>
              <a:rPr lang="en-DE" dirty="0"/>
              <a:t>…</a:t>
            </a:r>
          </a:p>
        </p:txBody>
      </p:sp>
      <p:grpSp>
        <p:nvGrpSpPr>
          <p:cNvPr id="27" name="Group 26">
            <a:extLst>
              <a:ext uri="{FF2B5EF4-FFF2-40B4-BE49-F238E27FC236}">
                <a16:creationId xmlns:a16="http://schemas.microsoft.com/office/drawing/2014/main" id="{14A475A2-77EF-FFE9-1E32-36B4FA6D2F1D}"/>
              </a:ext>
            </a:extLst>
          </p:cNvPr>
          <p:cNvGrpSpPr/>
          <p:nvPr/>
        </p:nvGrpSpPr>
        <p:grpSpPr>
          <a:xfrm>
            <a:off x="5460590" y="4082598"/>
            <a:ext cx="540000" cy="720555"/>
            <a:chOff x="1558227" y="4267525"/>
            <a:chExt cx="540000" cy="720555"/>
          </a:xfrm>
        </p:grpSpPr>
        <p:sp>
          <p:nvSpPr>
            <p:cNvPr id="28" name="Oval 27">
              <a:extLst>
                <a:ext uri="{FF2B5EF4-FFF2-40B4-BE49-F238E27FC236}">
                  <a16:creationId xmlns:a16="http://schemas.microsoft.com/office/drawing/2014/main" id="{1ED8D627-8D36-C941-425A-052E7744F3BC}"/>
                </a:ext>
              </a:extLst>
            </p:cNvPr>
            <p:cNvSpPr>
              <a:spLocks noChangeAspect="1"/>
            </p:cNvSpPr>
            <p:nvPr/>
          </p:nvSpPr>
          <p:spPr>
            <a:xfrm>
              <a:off x="1558227" y="4267525"/>
              <a:ext cx="540000" cy="540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rgbClr val="0070C0"/>
                </a:solidFill>
              </a:endParaRPr>
            </a:p>
          </p:txBody>
        </p:sp>
        <p:sp>
          <p:nvSpPr>
            <p:cNvPr id="29" name="Oval 28">
              <a:extLst>
                <a:ext uri="{FF2B5EF4-FFF2-40B4-BE49-F238E27FC236}">
                  <a16:creationId xmlns:a16="http://schemas.microsoft.com/office/drawing/2014/main" id="{92FA0052-A39E-C8EC-676E-0AF4D5049DB7}"/>
                </a:ext>
              </a:extLst>
            </p:cNvPr>
            <p:cNvSpPr>
              <a:spLocks noChangeAspect="1"/>
            </p:cNvSpPr>
            <p:nvPr/>
          </p:nvSpPr>
          <p:spPr>
            <a:xfrm>
              <a:off x="1648227" y="4357525"/>
              <a:ext cx="360000" cy="360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rgbClr val="0070C0"/>
                </a:solidFill>
              </a:endParaRPr>
            </a:p>
          </p:txBody>
        </p:sp>
        <p:sp>
          <p:nvSpPr>
            <p:cNvPr id="30" name="Parallelogram 29">
              <a:extLst>
                <a:ext uri="{FF2B5EF4-FFF2-40B4-BE49-F238E27FC236}">
                  <a16:creationId xmlns:a16="http://schemas.microsoft.com/office/drawing/2014/main" id="{FA98C2C7-560A-9B14-0199-749674DFAED3}"/>
                </a:ext>
              </a:extLst>
            </p:cNvPr>
            <p:cNvSpPr/>
            <p:nvPr/>
          </p:nvSpPr>
          <p:spPr>
            <a:xfrm>
              <a:off x="1741430" y="4580021"/>
              <a:ext cx="173593" cy="408059"/>
            </a:xfrm>
            <a:prstGeom prst="parallelogram">
              <a:avLst>
                <a:gd name="adj" fmla="val 1234"/>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rgbClr val="0070C0"/>
                </a:solidFill>
              </a:endParaRPr>
            </a:p>
          </p:txBody>
        </p:sp>
      </p:grpSp>
      <p:sp>
        <p:nvSpPr>
          <p:cNvPr id="31" name="TextBox 30">
            <a:extLst>
              <a:ext uri="{FF2B5EF4-FFF2-40B4-BE49-F238E27FC236}">
                <a16:creationId xmlns:a16="http://schemas.microsoft.com/office/drawing/2014/main" id="{5B83D13E-0323-3AFE-30A9-7829B4D1B0B8}"/>
              </a:ext>
            </a:extLst>
          </p:cNvPr>
          <p:cNvSpPr txBox="1"/>
          <p:nvPr/>
        </p:nvSpPr>
        <p:spPr>
          <a:xfrm>
            <a:off x="5825663" y="4532598"/>
            <a:ext cx="881973" cy="307777"/>
          </a:xfrm>
          <a:prstGeom prst="rect">
            <a:avLst/>
          </a:prstGeom>
          <a:noFill/>
        </p:spPr>
        <p:txBody>
          <a:bodyPr wrap="none" rtlCol="0">
            <a:spAutoFit/>
          </a:bodyPr>
          <a:lstStyle/>
          <a:p>
            <a:r>
              <a:rPr lang="en-DE" sz="1400" dirty="0">
                <a:solidFill>
                  <a:srgbClr val="00B050"/>
                </a:solidFill>
              </a:rPr>
              <a:t>Recon N</a:t>
            </a:r>
          </a:p>
        </p:txBody>
      </p:sp>
    </p:spTree>
    <p:extLst>
      <p:ext uri="{BB962C8B-B14F-4D97-AF65-F5344CB8AC3E}">
        <p14:creationId xmlns:p14="http://schemas.microsoft.com/office/powerpoint/2010/main" val="61710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B1C0-94DF-6D19-2B76-D87BB0B61047}"/>
              </a:ext>
            </a:extLst>
          </p:cNvPr>
          <p:cNvSpPr>
            <a:spLocks noGrp="1"/>
          </p:cNvSpPr>
          <p:nvPr>
            <p:ph type="title"/>
          </p:nvPr>
        </p:nvSpPr>
        <p:spPr/>
        <p:txBody>
          <a:bodyPr/>
          <a:lstStyle/>
          <a:p>
            <a:r>
              <a:rPr lang="en-DE" dirty="0"/>
              <a:t>Offline open-source data reconstruction</a:t>
            </a:r>
          </a:p>
        </p:txBody>
      </p:sp>
      <p:sp>
        <p:nvSpPr>
          <p:cNvPr id="3" name="Text Placeholder 2">
            <a:extLst>
              <a:ext uri="{FF2B5EF4-FFF2-40B4-BE49-F238E27FC236}">
                <a16:creationId xmlns:a16="http://schemas.microsoft.com/office/drawing/2014/main" id="{88E6C249-085B-32C4-B416-87DF181BBD55}"/>
              </a:ext>
            </a:extLst>
          </p:cNvPr>
          <p:cNvSpPr>
            <a:spLocks noGrp="1"/>
          </p:cNvSpPr>
          <p:nvPr>
            <p:ph type="body" sz="quarter" idx="12"/>
          </p:nvPr>
        </p:nvSpPr>
        <p:spPr>
          <a:xfrm>
            <a:off x="252000" y="714762"/>
            <a:ext cx="8640000" cy="369332"/>
          </a:xfrm>
        </p:spPr>
        <p:txBody>
          <a:bodyPr/>
          <a:lstStyle/>
          <a:p>
            <a:r>
              <a:rPr lang="en-DE" dirty="0"/>
              <a:t>Overview</a:t>
            </a:r>
          </a:p>
        </p:txBody>
      </p:sp>
      <p:sp>
        <p:nvSpPr>
          <p:cNvPr id="4" name="Footer Placeholder 3">
            <a:extLst>
              <a:ext uri="{FF2B5EF4-FFF2-40B4-BE49-F238E27FC236}">
                <a16:creationId xmlns:a16="http://schemas.microsoft.com/office/drawing/2014/main" id="{035F6D17-34C4-CBC5-E0DF-F05D04B37534}"/>
              </a:ext>
            </a:extLst>
          </p:cNvPr>
          <p:cNvSpPr>
            <a:spLocks noGrp="1"/>
          </p:cNvSpPr>
          <p:nvPr>
            <p:ph type="ftr" sz="quarter" idx="3"/>
          </p:nvPr>
        </p:nvSpPr>
        <p:spPr/>
        <p:txBody>
          <a:bodyPr/>
          <a:lstStyle/>
          <a:p>
            <a:r>
              <a:rPr lang="de-DE" dirty="0"/>
              <a:t>Offline Open Source Data </a:t>
            </a:r>
            <a:r>
              <a:rPr lang="de-DE" dirty="0" err="1"/>
              <a:t>Reconstruction</a:t>
            </a:r>
            <a:r>
              <a:rPr lang="de-DE" dirty="0"/>
              <a:t> | Qingping Chen </a:t>
            </a:r>
            <a:r>
              <a:rPr lang="de-DE" dirty="0" err="1"/>
              <a:t>and</a:t>
            </a:r>
            <a:r>
              <a:rPr lang="de-DE" dirty="0"/>
              <a:t> Maxim Zaitsev</a:t>
            </a:r>
          </a:p>
        </p:txBody>
      </p:sp>
      <p:sp>
        <p:nvSpPr>
          <p:cNvPr id="5" name="Slide Number Placeholder 4">
            <a:extLst>
              <a:ext uri="{FF2B5EF4-FFF2-40B4-BE49-F238E27FC236}">
                <a16:creationId xmlns:a16="http://schemas.microsoft.com/office/drawing/2014/main" id="{60546824-72D7-C822-13CD-FD4F99864F72}"/>
              </a:ext>
            </a:extLst>
          </p:cNvPr>
          <p:cNvSpPr>
            <a:spLocks noGrp="1"/>
          </p:cNvSpPr>
          <p:nvPr>
            <p:ph type="sldNum" sz="quarter" idx="4"/>
          </p:nvPr>
        </p:nvSpPr>
        <p:spPr/>
        <p:txBody>
          <a:bodyPr/>
          <a:lstStyle/>
          <a:p>
            <a:r>
              <a:rPr lang="de-DE" dirty="0"/>
              <a:t>Slide </a:t>
            </a:r>
            <a:fld id="{EDCDEEE8-3B55-4518-8B2A-6D53AA778E82}" type="slidenum">
              <a:rPr lang="de-DE" smtClean="0"/>
              <a:pPr/>
              <a:t>9</a:t>
            </a:fld>
            <a:endParaRPr lang="de-DE" dirty="0"/>
          </a:p>
        </p:txBody>
      </p:sp>
      <p:sp>
        <p:nvSpPr>
          <p:cNvPr id="6" name="Date Placeholder 5">
            <a:extLst>
              <a:ext uri="{FF2B5EF4-FFF2-40B4-BE49-F238E27FC236}">
                <a16:creationId xmlns:a16="http://schemas.microsoft.com/office/drawing/2014/main" id="{C5F60152-055A-99DB-74C9-40E09DC62D96}"/>
              </a:ext>
            </a:extLst>
          </p:cNvPr>
          <p:cNvSpPr>
            <a:spLocks noGrp="1"/>
          </p:cNvSpPr>
          <p:nvPr>
            <p:ph type="dt" sz="half" idx="2"/>
          </p:nvPr>
        </p:nvSpPr>
        <p:spPr/>
        <p:txBody>
          <a:bodyPr/>
          <a:lstStyle/>
          <a:p>
            <a:fld id="{826FF6D4-2A45-4C3D-A6D5-87E912882531}" type="datetime1">
              <a:rPr lang="de-DE" smtClean="0"/>
              <a:t>11.05.25</a:t>
            </a:fld>
            <a:endParaRPr lang="de-DE" dirty="0"/>
          </a:p>
        </p:txBody>
      </p:sp>
      <p:sp>
        <p:nvSpPr>
          <p:cNvPr id="7" name="Content Placeholder 6">
            <a:extLst>
              <a:ext uri="{FF2B5EF4-FFF2-40B4-BE49-F238E27FC236}">
                <a16:creationId xmlns:a16="http://schemas.microsoft.com/office/drawing/2014/main" id="{DC862EA2-3990-DEBC-2DF5-9B7970F97CB7}"/>
              </a:ext>
            </a:extLst>
          </p:cNvPr>
          <p:cNvSpPr>
            <a:spLocks noGrp="1"/>
          </p:cNvSpPr>
          <p:nvPr>
            <p:ph sz="quarter" idx="13"/>
          </p:nvPr>
        </p:nvSpPr>
        <p:spPr/>
        <p:txBody>
          <a:bodyPr>
            <a:normAutofit/>
          </a:bodyPr>
          <a:lstStyle/>
          <a:p>
            <a:pPr marL="342900" indent="-342900">
              <a:buFont typeface="Arial" panose="020B0604020202020204" pitchFamily="34" charset="0"/>
              <a:buChar char="•"/>
            </a:pPr>
            <a:r>
              <a:rPr lang="en-DE" sz="2000" dirty="0"/>
              <a:t>Manual reconstruction with Matlab, Python, etc</a:t>
            </a:r>
          </a:p>
          <a:p>
            <a:pPr marL="342900" indent="-342900">
              <a:buFont typeface="Arial" panose="020B0604020202020204" pitchFamily="34" charset="0"/>
              <a:buChar char="•"/>
            </a:pPr>
            <a:r>
              <a:rPr lang="en-DE" sz="2000" dirty="0"/>
              <a:t>Semi-automatic demo reconstruction provided by, e.g., Pulseq</a:t>
            </a:r>
          </a:p>
          <a:p>
            <a:pPr marL="342900" indent="-342900">
              <a:buFont typeface="Arial" panose="020B0604020202020204" pitchFamily="34" charset="0"/>
              <a:buChar char="•"/>
            </a:pPr>
            <a:r>
              <a:rPr lang="en-DE" sz="2000" dirty="0"/>
              <a:t>Open-source reconstruction software</a:t>
            </a:r>
          </a:p>
          <a:p>
            <a:pPr marL="698500" lvl="1" indent="-342900">
              <a:buFont typeface="Wingdings" pitchFamily="2" charset="2"/>
              <a:buChar char="Ø"/>
            </a:pPr>
            <a:r>
              <a:rPr lang="en-DE" sz="2000" dirty="0"/>
              <a:t>Berkeley Advanced Reconstruction Toolbox (</a:t>
            </a:r>
            <a:r>
              <a:rPr lang="en-DE" sz="2000" b="1" dirty="0"/>
              <a:t>BART</a:t>
            </a:r>
            <a:r>
              <a:rPr lang="en-DE" sz="2000" dirty="0"/>
              <a:t>)</a:t>
            </a:r>
          </a:p>
          <a:p>
            <a:pPr marL="698500" lvl="1" indent="-342900">
              <a:buFont typeface="Wingdings" pitchFamily="2" charset="2"/>
              <a:buChar char="Ø"/>
            </a:pPr>
            <a:r>
              <a:rPr lang="en-DE" sz="2000" dirty="0"/>
              <a:t>Michigan image reconstruction toolbox (</a:t>
            </a:r>
            <a:r>
              <a:rPr lang="en-DE" sz="2000" b="1" dirty="0"/>
              <a:t>MIRT</a:t>
            </a:r>
            <a:r>
              <a:rPr lang="en-DE" sz="2000" dirty="0"/>
              <a:t>)</a:t>
            </a:r>
          </a:p>
          <a:p>
            <a:pPr marL="698500" lvl="1" indent="-342900">
              <a:buFont typeface="Wingdings" pitchFamily="2" charset="2"/>
              <a:buChar char="Ø"/>
            </a:pPr>
            <a:r>
              <a:rPr lang="en-DE" sz="2000" b="1" dirty="0"/>
              <a:t>Gadgetron</a:t>
            </a:r>
            <a:r>
              <a:rPr lang="en-DE" sz="2000" dirty="0"/>
              <a:t> with </a:t>
            </a:r>
            <a:r>
              <a:rPr lang="en-DE" sz="2000" b="1" dirty="0"/>
              <a:t>ISMRMRD</a:t>
            </a:r>
            <a:r>
              <a:rPr lang="en-DE" sz="2000" dirty="0"/>
              <a:t> data fortmat</a:t>
            </a:r>
          </a:p>
          <a:p>
            <a:pPr marL="698500" lvl="1" indent="-342900">
              <a:buFont typeface="Wingdings" pitchFamily="2" charset="2"/>
              <a:buChar char="Ø"/>
            </a:pPr>
            <a:r>
              <a:rPr lang="en-DE" sz="2000" dirty="0"/>
              <a:t>…</a:t>
            </a:r>
          </a:p>
        </p:txBody>
      </p:sp>
      <p:pic>
        <p:nvPicPr>
          <p:cNvPr id="8" name="Picture 7">
            <a:extLst>
              <a:ext uri="{FF2B5EF4-FFF2-40B4-BE49-F238E27FC236}">
                <a16:creationId xmlns:a16="http://schemas.microsoft.com/office/drawing/2014/main" id="{7732EE04-5F7B-EA61-E6E0-091A0DCF90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4012" y="3869822"/>
            <a:ext cx="2021282" cy="565959"/>
          </a:xfrm>
          <a:prstGeom prst="rect">
            <a:avLst/>
          </a:prstGeom>
        </p:spPr>
      </p:pic>
      <p:pic>
        <p:nvPicPr>
          <p:cNvPr id="9" name="Picture 8">
            <a:extLst>
              <a:ext uri="{FF2B5EF4-FFF2-40B4-BE49-F238E27FC236}">
                <a16:creationId xmlns:a16="http://schemas.microsoft.com/office/drawing/2014/main" id="{7FF8F2AE-9C43-A680-F6C4-A3057BE8795E}"/>
              </a:ext>
            </a:extLst>
          </p:cNvPr>
          <p:cNvPicPr>
            <a:picLocks noChangeAspect="1"/>
          </p:cNvPicPr>
          <p:nvPr/>
        </p:nvPicPr>
        <p:blipFill rotWithShape="1">
          <a:blip r:embed="rId4">
            <a:extLst>
              <a:ext uri="{28A0092B-C50C-407E-A947-70E740481C1C}">
                <a14:useLocalDpi xmlns:a14="http://schemas.microsoft.com/office/drawing/2010/main" val="0"/>
              </a:ext>
            </a:extLst>
          </a:blip>
          <a:srcRect r="75076"/>
          <a:stretch/>
        </p:blipFill>
        <p:spPr>
          <a:xfrm>
            <a:off x="252000" y="3739648"/>
            <a:ext cx="1368038" cy="823328"/>
          </a:xfrm>
          <a:prstGeom prst="rect">
            <a:avLst/>
          </a:prstGeom>
        </p:spPr>
      </p:pic>
      <p:pic>
        <p:nvPicPr>
          <p:cNvPr id="10" name="Picture 9">
            <a:extLst>
              <a:ext uri="{FF2B5EF4-FFF2-40B4-BE49-F238E27FC236}">
                <a16:creationId xmlns:a16="http://schemas.microsoft.com/office/drawing/2014/main" id="{94B85D5C-9ACF-36A3-4DD5-7BD4B71BCEA2}"/>
              </a:ext>
            </a:extLst>
          </p:cNvPr>
          <p:cNvPicPr>
            <a:picLocks noChangeAspect="1"/>
          </p:cNvPicPr>
          <p:nvPr/>
        </p:nvPicPr>
        <p:blipFill rotWithShape="1">
          <a:blip r:embed="rId5">
            <a:extLst>
              <a:ext uri="{28A0092B-C50C-407E-A947-70E740481C1C}">
                <a14:useLocalDpi xmlns:a14="http://schemas.microsoft.com/office/drawing/2010/main" val="0"/>
              </a:ext>
            </a:extLst>
          </a:blip>
          <a:srcRect t="38111" b="39301"/>
          <a:stretch/>
        </p:blipFill>
        <p:spPr>
          <a:xfrm>
            <a:off x="6312856" y="3940834"/>
            <a:ext cx="2191170" cy="494947"/>
          </a:xfrm>
          <a:prstGeom prst="rect">
            <a:avLst/>
          </a:prstGeom>
        </p:spPr>
      </p:pic>
      <p:pic>
        <p:nvPicPr>
          <p:cNvPr id="13" name="Picture 12" descr="A blue and white logo&#10;&#10;Description automatically generated">
            <a:extLst>
              <a:ext uri="{FF2B5EF4-FFF2-40B4-BE49-F238E27FC236}">
                <a16:creationId xmlns:a16="http://schemas.microsoft.com/office/drawing/2014/main" id="{C00F7F5D-2371-BC88-23E7-4F7B1DEFEA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997" y="3709486"/>
            <a:ext cx="1514833" cy="883652"/>
          </a:xfrm>
          <a:prstGeom prst="rect">
            <a:avLst/>
          </a:prstGeom>
        </p:spPr>
      </p:pic>
    </p:spTree>
    <p:extLst>
      <p:ext uri="{BB962C8B-B14F-4D97-AF65-F5344CB8AC3E}">
        <p14:creationId xmlns:p14="http://schemas.microsoft.com/office/powerpoint/2010/main" val="2872661406"/>
      </p:ext>
    </p:extLst>
  </p:cSld>
  <p:clrMapOvr>
    <a:masterClrMapping/>
  </p:clrMapOvr>
</p:sld>
</file>

<file path=ppt/theme/theme1.xml><?xml version="1.0" encoding="utf-8"?>
<a:theme xmlns:a="http://schemas.openxmlformats.org/drawingml/2006/main" name="UKF_PPT_16zu9">
  <a:themeElements>
    <a:clrScheme name="UKF_Farben_PPT">
      <a:dk1>
        <a:srgbClr val="4B4B4B"/>
      </a:dk1>
      <a:lt1>
        <a:srgbClr val="FFFFFF"/>
      </a:lt1>
      <a:dk2>
        <a:srgbClr val="C8C8C8"/>
      </a:dk2>
      <a:lt2>
        <a:srgbClr val="FFFFFF"/>
      </a:lt2>
      <a:accent1>
        <a:srgbClr val="C8C8C8"/>
      </a:accent1>
      <a:accent2>
        <a:srgbClr val="767778"/>
      </a:accent2>
      <a:accent3>
        <a:srgbClr val="004B96"/>
      </a:accent3>
      <a:accent4>
        <a:srgbClr val="73AF55"/>
      </a:accent4>
      <a:accent5>
        <a:srgbClr val="F5AF32"/>
      </a:accent5>
      <a:accent6>
        <a:srgbClr val="BE0028"/>
      </a:accent6>
      <a:hlink>
        <a:srgbClr val="BE0028"/>
      </a:hlink>
      <a:folHlink>
        <a:srgbClr val="004B96"/>
      </a:folHlink>
    </a:clrScheme>
    <a:fontScheme name="UKF_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0000_____UKF_16zu9powerpoint2010</Template>
  <TotalTime>45</TotalTime>
  <Words>2897</Words>
  <Application>Microsoft Macintosh PowerPoint</Application>
  <PresentationFormat>On-screen Show (16:9)</PresentationFormat>
  <Paragraphs>301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Symbol</vt:lpstr>
      <vt:lpstr>Wingdings</vt:lpstr>
      <vt:lpstr>UKF_PPT_16zu9</vt:lpstr>
      <vt:lpstr>Qingping Chen and Maxim Zaitsev     May 11, 2025, Hawaii</vt:lpstr>
      <vt:lpstr>PowerPoint Presentation</vt:lpstr>
      <vt:lpstr>Motivation</vt:lpstr>
      <vt:lpstr>Motivation</vt:lpstr>
      <vt:lpstr>Motivation</vt:lpstr>
      <vt:lpstr>Motivation</vt:lpstr>
      <vt:lpstr>Motivation</vt:lpstr>
      <vt:lpstr>Motivation</vt:lpstr>
      <vt:lpstr>Offline open-source data reconstruction</vt:lpstr>
      <vt:lpstr>Offline open-source data reconstruction</vt:lpstr>
      <vt:lpstr>Tutorial</vt:lpstr>
      <vt:lpstr>Tutorial</vt:lpstr>
      <vt:lpstr>Tutorial</vt:lpstr>
      <vt:lpstr>Tutorial</vt:lpstr>
      <vt:lpstr>Tutorial</vt:lpstr>
      <vt:lpstr>Related links</vt:lpstr>
      <vt:lpstr>References</vt:lpstr>
      <vt:lpstr>PowerPoint Presentation</vt:lpstr>
    </vt:vector>
  </TitlesOfParts>
  <Company>Uniklinikum Freiburg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Wechsel des CT-KM-Herstellers</dc:title>
  <dc:creator>PD Dr. Christopher L. Schlett, MPH</dc:creator>
  <cp:lastModifiedBy>Qingping Chen</cp:lastModifiedBy>
  <cp:revision>3329</cp:revision>
  <dcterms:created xsi:type="dcterms:W3CDTF">2021-04-28T05:52:54Z</dcterms:created>
  <dcterms:modified xsi:type="dcterms:W3CDTF">2025-05-11T08:37:23Z</dcterms:modified>
</cp:coreProperties>
</file>