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5"/>
  </p:notesMasterIdLst>
  <p:handoutMasterIdLst>
    <p:handoutMasterId r:id="rId6"/>
  </p:handoutMasterIdLst>
  <p:sldIdLst>
    <p:sldId id="382" r:id="rId2"/>
    <p:sldId id="439" r:id="rId3"/>
    <p:sldId id="440" r:id="rId4"/>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F46A7"/>
    <a:srgbClr val="970A82"/>
    <a:srgbClr val="FF3399"/>
    <a:srgbClr val="FF0000"/>
    <a:srgbClr val="FFFFFF"/>
    <a:srgbClr val="FEE3A1"/>
    <a:srgbClr val="FFF1D0"/>
    <a:srgbClr val="FFF8E7"/>
    <a:srgbClr val="FECE59"/>
    <a:srgbClr val="0032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2" autoAdjust="0"/>
    <p:restoredTop sz="95701" autoAdjust="0"/>
  </p:normalViewPr>
  <p:slideViewPr>
    <p:cSldViewPr snapToGrid="0" showGuides="1">
      <p:cViewPr varScale="1">
        <p:scale>
          <a:sx n="86" d="100"/>
          <a:sy n="86" d="100"/>
        </p:scale>
        <p:origin x="528" y="72"/>
      </p:cViewPr>
      <p:guideLst>
        <p:guide pos="3841"/>
        <p:guide orient="horz" pos="2160"/>
      </p:guideLst>
    </p:cSldViewPr>
  </p:slideViewPr>
  <p:outlineViewPr>
    <p:cViewPr>
      <p:scale>
        <a:sx n="33" d="100"/>
        <a:sy n="33" d="100"/>
      </p:scale>
      <p:origin x="0" y="-8357"/>
    </p:cViewPr>
  </p:outlineViewPr>
  <p:notesTextViewPr>
    <p:cViewPr>
      <p:scale>
        <a:sx n="100" d="100"/>
        <a:sy n="100" d="100"/>
      </p:scale>
      <p:origin x="0" y="0"/>
    </p:cViewPr>
  </p:notesTextViewPr>
  <p:sorterViewPr>
    <p:cViewPr varScale="1">
      <p:scale>
        <a:sx n="1" d="1"/>
        <a:sy n="1" d="1"/>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11" Type="http://schemas.microsoft.com/office/2015/10/relationships/revisionInfo" Target="revisionInfo.xml"/><Relationship Id="rId5" Type="http://schemas.openxmlformats.org/officeDocument/2006/relationships/notesMaster" Target="notesMasters/notesMaster1.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hyperlink" Target="https://www.facebook.com/SAP" TargetMode="External"/><Relationship Id="rId3" Type="http://schemas.openxmlformats.org/officeDocument/2006/relationships/hyperlink" Target="http://www.sap.com/corporate-en/legal/copyright/index.epx" TargetMode="External"/><Relationship Id="rId7" Type="http://schemas.openxmlformats.org/officeDocument/2006/relationships/hyperlink" Target="https://www.linkedin.com/company/sap" TargetMode="External"/><Relationship Id="rId12"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2.png"/><Relationship Id="rId11" Type="http://schemas.openxmlformats.org/officeDocument/2006/relationships/hyperlink" Target="https://twitter.com/sap" TargetMode="External"/><Relationship Id="rId5" Type="http://schemas.openxmlformats.org/officeDocument/2006/relationships/hyperlink" Target="https://plus.google.com/+SAP" TargetMode="External"/><Relationship Id="rId10" Type="http://schemas.openxmlformats.org/officeDocument/2006/relationships/image" Target="../media/image4.png"/><Relationship Id="rId4" Type="http://schemas.openxmlformats.org/officeDocument/2006/relationships/hyperlink" Target="https://www.sap.com/registration/contact.html" TargetMode="External"/><Relationship Id="rId9" Type="http://schemas.openxmlformats.org/officeDocument/2006/relationships/hyperlink" Target="https://www.youtube.com/user/SAP" TargetMode="External"/><Relationship Id="rId14" Type="http://schemas.openxmlformats.org/officeDocument/2006/relationships/image" Target="../media/image6.png"/></Relationships>
</file>

<file path=ppt/slideLayouts/_rels/slideLayout27.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hyperlink" Target="https://www.facebook.com/SAP" TargetMode="External"/><Relationship Id="rId3" Type="http://schemas.openxmlformats.org/officeDocument/2006/relationships/hyperlink" Target="https://www.sap.com/corporate/de/legal/copyright.html" TargetMode="External"/><Relationship Id="rId7" Type="http://schemas.openxmlformats.org/officeDocument/2006/relationships/hyperlink" Target="https://www.linkedin.com/company/sap" TargetMode="External"/><Relationship Id="rId12"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2.png"/><Relationship Id="rId11" Type="http://schemas.openxmlformats.org/officeDocument/2006/relationships/hyperlink" Target="https://twitter.com/sap" TargetMode="External"/><Relationship Id="rId5" Type="http://schemas.openxmlformats.org/officeDocument/2006/relationships/hyperlink" Target="https://plus.google.com/+SAP" TargetMode="External"/><Relationship Id="rId10" Type="http://schemas.openxmlformats.org/officeDocument/2006/relationships/image" Target="../media/image4.png"/><Relationship Id="rId4" Type="http://schemas.openxmlformats.org/officeDocument/2006/relationships/hyperlink" Target="https://www.sap.com/registration/contact.html" TargetMode="External"/><Relationship Id="rId9" Type="http://schemas.openxmlformats.org/officeDocument/2006/relationships/hyperlink" Target="https://www.youtube.com/user/SAP" TargetMode="External"/><Relationship Id="rId14"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bg>
      <p:bgRef idx="1001">
        <a:schemeClr val="bg1"/>
      </p:bgRef>
    </p:bg>
    <p:spTree>
      <p:nvGrpSpPr>
        <p:cNvPr id="1" name=""/>
        <p:cNvGrpSpPr/>
        <p:nvPr/>
      </p:nvGrpSpPr>
      <p:grpSpPr>
        <a:xfrm>
          <a:off x="0" y="0"/>
          <a:ext cx="0" cy="0"/>
          <a:chOff x="0" y="0"/>
          <a:chExt cx="0" cy="0"/>
        </a:xfrm>
      </p:grpSpPr>
      <p:pic>
        <p:nvPicPr>
          <p:cNvPr id="6" name="SAP Logo" descr="SAP Logo" title="SAP Logo"/>
          <p:cNvPicPr>
            <a:picLocks noChangeAspect="1"/>
          </p:cNvPicPr>
          <p:nvPr userDrawn="1"/>
        </p:nvPicPr>
        <p:blipFill>
          <a:blip r:embed="rId2"/>
          <a:stretch>
            <a:fillRect/>
          </a:stretch>
        </p:blipFill>
        <p:spPr>
          <a:xfrm>
            <a:off x="9949255" y="6217668"/>
            <a:ext cx="1963635"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PUBLIC</a:t>
            </a:r>
            <a:endParaRPr lang="en-US" sz="900" b="0" dirty="0"/>
          </a:p>
        </p:txBody>
      </p:sp>
      <p:sp>
        <p:nvSpPr>
          <p:cNvPr id="19" name="Speaker"/>
          <p:cNvSpPr>
            <a:spLocks noGrp="1"/>
          </p:cNvSpPr>
          <p:nvPr userDrawn="1">
            <p:ph type="subTitle" idx="1" hasCustomPrompt="1"/>
          </p:nvPr>
        </p:nvSpPr>
        <p:spPr bwMode="black">
          <a:xfrm>
            <a:off x="288000" y="5130489"/>
            <a:ext cx="10899174"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2018</a:t>
            </a:r>
          </a:p>
        </p:txBody>
      </p:sp>
      <p:sp>
        <p:nvSpPr>
          <p:cNvPr id="3" name="Title"/>
          <p:cNvSpPr>
            <a:spLocks noGrp="1"/>
          </p:cNvSpPr>
          <p:nvPr>
            <p:ph type="title" hasCustomPrompt="1"/>
          </p:nvPr>
        </p:nvSpPr>
        <p:spPr>
          <a:xfrm>
            <a:off x="288000" y="4024430"/>
            <a:ext cx="10899174" cy="997196"/>
          </a:xfrm>
        </p:spPr>
        <p:txBody>
          <a:bodyPr vert="horz" wrap="square" lIns="0" tIns="0" rIns="0" bIns="0" rtlCol="0">
            <a:noAutofit/>
          </a:bodyPr>
          <a:lstStyle>
            <a:lvl1pPr>
              <a:lnSpc>
                <a:spcPct val="90000"/>
              </a:lnSpc>
              <a:defRPr lang="de-DE" sz="3600" dirty="0">
                <a:latin typeface="+mn-lt"/>
                <a:ea typeface="+mn-ea"/>
                <a:cs typeface="+mn-cs"/>
              </a:defRPr>
            </a:lvl1pPr>
          </a:lstStyle>
          <a:p>
            <a:pPr lvl="0"/>
            <a:r>
              <a:rPr lang="en-US" dirty="0"/>
              <a:t>Presentation Title </a:t>
            </a:r>
            <a:br>
              <a:rPr lang="en-US" dirty="0"/>
            </a:br>
            <a:r>
              <a:rPr lang="en-US" dirty="0"/>
              <a:t>Goes Here and Here.</a:t>
            </a:r>
          </a:p>
        </p:txBody>
      </p:sp>
      <p:sp>
        <p:nvSpPr>
          <p:cNvPr id="5" name="Title Image Placeholder" descr="Placeholder title image" title="Title image"/>
          <p:cNvSpPr>
            <a:spLocks noGrp="1"/>
          </p:cNvSpPr>
          <p:nvPr>
            <p:ph type="pic" sz="quarter" idx="12" hasCustomPrompt="1"/>
          </p:nvPr>
        </p:nvSpPr>
        <p:spPr bwMode="gray">
          <a:xfrm>
            <a:off x="1" y="0"/>
            <a:ext cx="11188800"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grpSp>
        <p:nvGrpSpPr>
          <p:cNvPr id="2" name="Hero Motion Band" descr="Three rectangles on the roght side of the image&#10;1. SAP Gold 60%&#10;2. SAP Gold 30%&#10;3. SAP Gold" title="Hero Motion Band"/>
          <p:cNvGrpSpPr/>
          <p:nvPr userDrawn="1"/>
        </p:nvGrpSpPr>
        <p:grpSpPr>
          <a:xfrm>
            <a:off x="9171173" y="0"/>
            <a:ext cx="3024002" cy="3430006"/>
            <a:chOff x="9171173" y="0"/>
            <a:chExt cx="3024002" cy="3430006"/>
          </a:xfrm>
        </p:grpSpPr>
        <p:sp>
          <p:nvSpPr>
            <p:cNvPr id="17" name="Rectangle SAP Gold"/>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SAP Gold 30%"/>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SAP Gold 60%"/>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2452717617"/>
      </p:ext>
    </p:extLst>
  </p:cSld>
  <p:clrMapOvr>
    <a:overrideClrMapping bg1="lt1" tx1="dk1" bg2="lt2" tx2="dk2" accent1="accent1" accent2="accent2" accent3="accent3" accent4="accent4" accent5="accent5" accent6="accent6" hlink="hlink" folHlink="folHlink"/>
  </p:clrMapOvr>
  <p:extLst mod="1">
    <p:ext uri="{DCECCB84-F9BA-43D5-87BE-67443E8EF086}">
      <p15:sldGuideLst xmlns:p15="http://schemas.microsoft.com/office/powerpoint/2012/main">
        <p15:guide id="1" pos="7505" userDrawn="1">
          <p15:clr>
            <a:srgbClr val="FBAE40"/>
          </p15:clr>
        </p15:guide>
        <p15:guide id="2" orient="horz" pos="4144" userDrawn="1">
          <p15:clr>
            <a:srgbClr val="FBAE40"/>
          </p15:clr>
        </p15:guide>
        <p15:guide id="3" orient="horz" pos="2162" userDrawn="1">
          <p15:clr>
            <a:srgbClr val="FBAE40"/>
          </p15:clr>
        </p15:guide>
        <p15:guide id="4" pos="181" userDrawn="1">
          <p15:clr>
            <a:srgbClr val="FBAE40"/>
          </p15:clr>
        </p15:guide>
        <p15:guide id="5" orient="horz" pos="2534" userDrawn="1">
          <p15:clr>
            <a:srgbClr val="FBAE40"/>
          </p15:clr>
        </p15:guide>
        <p15:guide id="6" orient="horz" pos="3164" userDrawn="1">
          <p15:clr>
            <a:srgbClr val="FBAE40"/>
          </p15:clr>
        </p15:guide>
        <p15:guide id="7" orient="horz" pos="3232" userDrawn="1">
          <p15:clr>
            <a:srgbClr val="FBAE40"/>
          </p15:clr>
        </p15:guide>
        <p15:guide id="8" orient="horz" pos="3504" userDrawn="1">
          <p15:clr>
            <a:srgbClr val="FBAE40"/>
          </p15:clr>
        </p15:guide>
        <p15:guide id="9" pos="7049"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5" name="Text placeholder - column 2"/>
          <p:cNvSpPr>
            <a:spLocks noGrp="1"/>
          </p:cNvSpPr>
          <p:nvPr>
            <p:ph type="body" sz="quarter" idx="11" hasCustomPrompt="1"/>
          </p:nvPr>
        </p:nvSpPr>
        <p:spPr>
          <a:xfrm>
            <a:off x="6362477"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7364" userDrawn="1">
          <p15:clr>
            <a:srgbClr val="FBAE40"/>
          </p15:clr>
        </p15:guide>
        <p15:guide id="4" pos="3674" userDrawn="1">
          <p15:clr>
            <a:srgbClr val="FBAE40"/>
          </p15:clr>
        </p15:guide>
        <p15:guide id="5" pos="4007" userDrawn="1">
          <p15:clr>
            <a:srgbClr val="FBAE40"/>
          </p15:clr>
        </p15:guide>
        <p15:guide id="6" orient="horz" pos="317" userDrawn="1">
          <p15:clr>
            <a:srgbClr val="FBAE40"/>
          </p15:clr>
        </p15:guide>
        <p15:guide id="7" orient="horz" pos="551" userDrawn="1">
          <p15:clr>
            <a:srgbClr val="FBAE40"/>
          </p15:clr>
        </p15:guide>
        <p15:guide id="8" orient="horz" pos="102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563" userDrawn="1">
          <p15:clr>
            <a:srgbClr val="FBAE40"/>
          </p15:clr>
        </p15:guide>
        <p15:guide id="4" pos="2717" userDrawn="1">
          <p15:clr>
            <a:srgbClr val="FBAE40"/>
          </p15:clr>
        </p15:guide>
        <p15:guide id="5" pos="4964" userDrawn="1">
          <p15:clr>
            <a:srgbClr val="FBAE40"/>
          </p15:clr>
        </p15:guide>
        <p15:guide id="6" pos="5119" userDrawn="1">
          <p15:clr>
            <a:srgbClr val="FBAE40"/>
          </p15:clr>
        </p15:guide>
        <p15:guide id="7" pos="7364" userDrawn="1">
          <p15:clr>
            <a:srgbClr val="FBAE40"/>
          </p15:clr>
        </p15:guide>
        <p15:guide id="8" orient="horz" pos="551" userDrawn="1">
          <p15:clr>
            <a:srgbClr val="FBAE40"/>
          </p15:clr>
        </p15:guide>
        <p15:guide id="9" orient="horz" pos="1020" userDrawn="1">
          <p15:clr>
            <a:srgbClr val="FBAE40"/>
          </p15:clr>
        </p15:guide>
        <p15:guide id="10" orient="horz" pos="399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17" name="Text placeholder 2"/>
          <p:cNvSpPr>
            <a:spLocks noGrp="1"/>
          </p:cNvSpPr>
          <p:nvPr>
            <p:ph type="body" sz="quarter" idx="13" hasCustomPrompt="1"/>
          </p:nvPr>
        </p:nvSpPr>
        <p:spPr>
          <a:xfrm>
            <a:off x="6362477" y="4770000"/>
            <a:ext cx="5328000" cy="1566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2"/>
          <p:cNvSpPr>
            <a:spLocks noGrp="1"/>
          </p:cNvSpPr>
          <p:nvPr>
            <p:ph type="pic" sz="quarter" idx="14" hasCustomPrompt="1"/>
          </p:nvPr>
        </p:nvSpPr>
        <p:spPr bwMode="gray">
          <a:xfrm>
            <a:off x="6362477"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3" name="Text placeholder 1"/>
          <p:cNvSpPr>
            <a:spLocks noGrp="1"/>
          </p:cNvSpPr>
          <p:nvPr>
            <p:ph type="body" sz="quarter" idx="10" hasCustomPrompt="1"/>
          </p:nvPr>
        </p:nvSpPr>
        <p:spPr>
          <a:xfrm>
            <a:off x="504000" y="4770000"/>
            <a:ext cx="5328000" cy="1566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1"/>
          <p:cNvSpPr>
            <a:spLocks noGrp="1"/>
          </p:cNvSpPr>
          <p:nvPr>
            <p:ph type="pic" sz="quarter" idx="12" hasCustomPrompt="1"/>
          </p:nvPr>
        </p:nvSpPr>
        <p:spPr bwMode="gray">
          <a:xfrm>
            <a:off x="504000"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504941297"/>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2678" userDrawn="1">
          <p15:clr>
            <a:srgbClr val="FBAE40"/>
          </p15:clr>
        </p15:guide>
        <p15:guide id="6" orient="horz" pos="3004" userDrawn="1">
          <p15:clr>
            <a:srgbClr val="FBAE40"/>
          </p15:clr>
        </p15:guide>
        <p15:guide id="7" orient="horz" pos="3991" userDrawn="1">
          <p15:clr>
            <a:srgbClr val="FBAE40"/>
          </p15:clr>
        </p15:guide>
        <p15:guide id="8" pos="3682" userDrawn="1">
          <p15:clr>
            <a:srgbClr val="FBAE40"/>
          </p15:clr>
        </p15:guide>
        <p15:guide id="9" pos="4000" userDrawn="1">
          <p15:clr>
            <a:srgbClr val="FBAE40"/>
          </p15:clr>
        </p15:guide>
        <p15:guide id="10" pos="7364"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17" name="Text placeholder 3"/>
          <p:cNvSpPr>
            <a:spLocks noGrp="1"/>
          </p:cNvSpPr>
          <p:nvPr>
            <p:ph type="body" sz="quarter" idx="13" hasCustomPrompt="1"/>
          </p:nvPr>
        </p:nvSpPr>
        <p:spPr>
          <a:xfrm>
            <a:off x="8299277"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3"/>
          <p:cNvSpPr>
            <a:spLocks noGrp="1"/>
          </p:cNvSpPr>
          <p:nvPr>
            <p:ph type="pic" sz="quarter" idx="14" hasCustomPrompt="1"/>
          </p:nvPr>
        </p:nvSpPr>
        <p:spPr bwMode="gray">
          <a:xfrm>
            <a:off x="8299277"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9" name="Text placeholder 2"/>
          <p:cNvSpPr>
            <a:spLocks noGrp="1"/>
          </p:cNvSpPr>
          <p:nvPr>
            <p:ph type="body" sz="quarter" idx="15" hasCustomPrompt="1"/>
          </p:nvPr>
        </p:nvSpPr>
        <p:spPr>
          <a:xfrm>
            <a:off x="4401639"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2"/>
          <p:cNvSpPr>
            <a:spLocks noGrp="1"/>
          </p:cNvSpPr>
          <p:nvPr>
            <p:ph type="pic" sz="quarter" idx="16" hasCustomPrompt="1"/>
          </p:nvPr>
        </p:nvSpPr>
        <p:spPr bwMode="gray">
          <a:xfrm>
            <a:off x="4401639"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3" name="Text placeholder 1"/>
          <p:cNvSpPr>
            <a:spLocks noGrp="1"/>
          </p:cNvSpPr>
          <p:nvPr>
            <p:ph type="body" sz="quarter" idx="10" hasCustomPrompt="1"/>
          </p:nvPr>
        </p:nvSpPr>
        <p:spPr>
          <a:xfrm>
            <a:off x="504000"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1"/>
          <p:cNvSpPr>
            <a:spLocks noGrp="1"/>
          </p:cNvSpPr>
          <p:nvPr>
            <p:ph type="pic" sz="quarter" idx="12" hasCustomPrompt="1"/>
          </p:nvPr>
        </p:nvSpPr>
        <p:spPr bwMode="gray">
          <a:xfrm>
            <a:off x="504000"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727667599"/>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455" userDrawn="1">
          <p15:clr>
            <a:srgbClr val="FBAE40"/>
          </p15:clr>
        </p15:guide>
        <p15:guide id="4" pos="2773" userDrawn="1">
          <p15:clr>
            <a:srgbClr val="FBAE40"/>
          </p15:clr>
        </p15:guide>
        <p15:guide id="5" pos="4910" userDrawn="1">
          <p15:clr>
            <a:srgbClr val="FBAE40"/>
          </p15:clr>
        </p15:guide>
        <p15:guide id="6" pos="5227" userDrawn="1">
          <p15:clr>
            <a:srgbClr val="FBAE40"/>
          </p15:clr>
        </p15:guide>
        <p15:guide id="7" pos="7364" userDrawn="1">
          <p15:clr>
            <a:srgbClr val="FBAE40"/>
          </p15:clr>
        </p15:guide>
        <p15:guide id="8" orient="horz" pos="551" userDrawn="1">
          <p15:clr>
            <a:srgbClr val="FBAE40"/>
          </p15:clr>
        </p15:guide>
        <p15:guide id="9" orient="horz" pos="1019" userDrawn="1">
          <p15:clr>
            <a:srgbClr val="FBAE40"/>
          </p15:clr>
        </p15:guide>
        <p15:guide id="10" orient="horz" pos="2428" userDrawn="1">
          <p15:clr>
            <a:srgbClr val="FBAE40"/>
          </p15:clr>
        </p15:guide>
        <p15:guide id="11" orient="horz" pos="2743" userDrawn="1">
          <p15:clr>
            <a:srgbClr val="FBAE40"/>
          </p15:clr>
        </p15:guide>
        <p15:guide id="12" orient="horz" pos="3991"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3" name="Text placeholder - column 2"/>
          <p:cNvSpPr>
            <a:spLocks noGrp="1"/>
          </p:cNvSpPr>
          <p:nvPr>
            <p:ph type="body" sz="quarter" idx="10" hasCustomPrompt="1"/>
          </p:nvPr>
        </p:nvSpPr>
        <p:spPr>
          <a:xfrm>
            <a:off x="504000" y="3878220"/>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17" name="Text placeholder - column 2"/>
          <p:cNvSpPr>
            <a:spLocks noGrp="1"/>
          </p:cNvSpPr>
          <p:nvPr>
            <p:ph type="body" sz="quarter" idx="13" hasCustomPrompt="1"/>
          </p:nvPr>
        </p:nvSpPr>
        <p:spPr>
          <a:xfrm>
            <a:off x="9274877"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9" name="Text placeholder - column 2"/>
          <p:cNvSpPr>
            <a:spLocks noGrp="1"/>
          </p:cNvSpPr>
          <p:nvPr>
            <p:ph type="body" sz="quarter" idx="15" hasCustomPrompt="1"/>
          </p:nvPr>
        </p:nvSpPr>
        <p:spPr>
          <a:xfrm>
            <a:off x="3427626"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13" name="Text placeholder - column 2"/>
          <p:cNvSpPr>
            <a:spLocks noGrp="1"/>
          </p:cNvSpPr>
          <p:nvPr>
            <p:ph type="body" sz="quarter" idx="17" hasCustomPrompt="1"/>
          </p:nvPr>
        </p:nvSpPr>
        <p:spPr>
          <a:xfrm>
            <a:off x="6351252"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80594478"/>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1" userDrawn="1">
          <p15:clr>
            <a:srgbClr val="FBAE40"/>
          </p15:clr>
        </p15:guide>
        <p15:guide id="5" orient="horz" pos="2110" userDrawn="1">
          <p15:clr>
            <a:srgbClr val="FBAE40"/>
          </p15:clr>
        </p15:guide>
        <p15:guide id="6" orient="horz" pos="2442" userDrawn="1">
          <p15:clr>
            <a:srgbClr val="FBAE40"/>
          </p15:clr>
        </p15:guide>
        <p15:guide id="7" orient="horz" pos="3990" userDrawn="1">
          <p15:clr>
            <a:srgbClr val="FBAE40"/>
          </p15:clr>
        </p15:guide>
        <p15:guide id="8" pos="1840" userDrawn="1">
          <p15:clr>
            <a:srgbClr val="FBAE40"/>
          </p15:clr>
        </p15:guide>
        <p15:guide id="9" pos="2159" userDrawn="1">
          <p15:clr>
            <a:srgbClr val="FBAE40"/>
          </p15:clr>
        </p15:guide>
        <p15:guide id="10" pos="3683" userDrawn="1">
          <p15:clr>
            <a:srgbClr val="FBAE40"/>
          </p15:clr>
        </p15:guide>
        <p15:guide id="11" pos="4000" userDrawn="1">
          <p15:clr>
            <a:srgbClr val="FBAE40"/>
          </p15:clr>
        </p15:guide>
        <p15:guide id="12" pos="5525" userDrawn="1">
          <p15:clr>
            <a:srgbClr val="FBAE40"/>
          </p15:clr>
        </p15:guide>
        <p15:guide id="13" pos="5842" userDrawn="1">
          <p15:clr>
            <a:srgbClr val="FBAE40"/>
          </p15:clr>
        </p15:guide>
        <p15:guide id="14" pos="7364"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200"/>
            </a:lvl2pPr>
          </a:lstStyle>
          <a:p>
            <a:pPr lvl="0"/>
            <a:r>
              <a:rPr lang="en-US" noProof="0" dirty="0"/>
              <a:t>“Quote goes here </a:t>
            </a:r>
            <a:br>
              <a:rPr lang="en-US" noProof="0" dirty="0"/>
            </a:br>
            <a:r>
              <a:rPr lang="en-US" noProof="0" dirty="0"/>
              <a:t>and here.”</a:t>
            </a:r>
          </a:p>
          <a:p>
            <a:pPr lvl="1"/>
            <a:r>
              <a:rPr lang="en-US" noProof="0" dirty="0"/>
              <a:t>Source</a:t>
            </a:r>
          </a:p>
        </p:txBody>
      </p:sp>
    </p:spTree>
    <p:extLst>
      <p:ext uri="{BB962C8B-B14F-4D97-AF65-F5344CB8AC3E}">
        <p14:creationId xmlns:p14="http://schemas.microsoft.com/office/powerpoint/2010/main" val="932785900"/>
      </p:ext>
    </p:extLst>
  </p:cSld>
  <p:clrMapOvr>
    <a:masterClrMapping/>
  </p:clrMapOvr>
  <p:extLst mod="1">
    <p:ext uri="{DCECCB84-F9BA-43D5-87BE-67443E8EF086}">
      <p15:sldGuideLst xmlns:p15="http://schemas.microsoft.com/office/powerpoint/2012/main">
        <p15:guide id="1" pos="317" userDrawn="1">
          <p15:clr>
            <a:srgbClr val="FBAE40"/>
          </p15:clr>
        </p15:guide>
        <p15:guide id="4" orient="horz" pos="1133" userDrawn="1">
          <p15:clr>
            <a:srgbClr val="FBAE40"/>
          </p15:clr>
        </p15:guide>
        <p15:guide id="5" orient="horz" pos="3204" userDrawn="1">
          <p15:clr>
            <a:srgbClr val="FBAE40"/>
          </p15:clr>
        </p15:guide>
        <p15:guide id="6" pos="7363"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el and Quot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200"/>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928401980"/>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133" userDrawn="1">
          <p15:clr>
            <a:srgbClr val="FBAE40"/>
          </p15:clr>
        </p15:guide>
        <p15:guide id="5" orient="horz" pos="3204" userDrawn="1">
          <p15:clr>
            <a:srgbClr val="FBAE40"/>
          </p15:clr>
        </p15:guide>
        <p15:guide id="6" pos="7364"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1/3">
    <p:spTree>
      <p:nvGrpSpPr>
        <p:cNvPr id="1" name=""/>
        <p:cNvGrpSpPr/>
        <p:nvPr/>
      </p:nvGrpSpPr>
      <p:grpSpPr>
        <a:xfrm>
          <a:off x="0" y="0"/>
          <a:ext cx="0" cy="0"/>
          <a:chOff x="0" y="0"/>
          <a:chExt cx="0" cy="0"/>
        </a:xfrm>
      </p:grpSpPr>
      <p:sp>
        <p:nvSpPr>
          <p:cNvPr id="5" name="Picture Placeholder 1/3 right"/>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p:cNvSpPr>
            <a:spLocks noGrp="1"/>
          </p:cNvSpPr>
          <p:nvPr>
            <p:ph type="body" sz="quarter" idx="11" hasCustomPrompt="1"/>
          </p:nvPr>
        </p:nvSpPr>
        <p:spPr bwMode="black">
          <a:xfrm>
            <a:off x="503999" y="1620000"/>
            <a:ext cx="7092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4786" userDrawn="1">
          <p15:clr>
            <a:srgbClr val="FBAE40"/>
          </p15:clr>
        </p15:guide>
        <p15:guide id="4" pos="5119" userDrawn="1">
          <p15:clr>
            <a:srgbClr val="FBAE40"/>
          </p15:clr>
        </p15:guide>
        <p15:guide id="5" orient="horz" pos="317" userDrawn="1">
          <p15:clr>
            <a:srgbClr val="FBAE40"/>
          </p15:clr>
        </p15:guide>
        <p15:guide id="6" orient="horz" pos="551" userDrawn="1">
          <p15:clr>
            <a:srgbClr val="FBAE40"/>
          </p15:clr>
        </p15:guide>
        <p15:guide id="7" orient="horz" pos="1020"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Text with Image 1/2">
    <p:spTree>
      <p:nvGrpSpPr>
        <p:cNvPr id="1" name=""/>
        <p:cNvGrpSpPr/>
        <p:nvPr/>
      </p:nvGrpSpPr>
      <p:grpSpPr>
        <a:xfrm>
          <a:off x="0" y="0"/>
          <a:ext cx="0" cy="0"/>
          <a:chOff x="0" y="0"/>
          <a:chExt cx="0" cy="0"/>
        </a:xfrm>
      </p:grpSpPr>
      <p:sp>
        <p:nvSpPr>
          <p:cNvPr id="5" name="Picture Placeholder 1/2 right"/>
          <p:cNvSpPr>
            <a:spLocks noGrp="1"/>
          </p:cNvSpPr>
          <p:nvPr>
            <p:ph type="pic" sz="quarter" idx="10" hasCustomPrompt="1"/>
          </p:nvPr>
        </p:nvSpPr>
        <p:spPr bwMode="gray">
          <a:xfrm>
            <a:off x="6097588" y="252000"/>
            <a:ext cx="6097587"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1/2"/>
          <p:cNvSpPr>
            <a:spLocks noGrp="1"/>
          </p:cNvSpPr>
          <p:nvPr>
            <p:ph type="body" sz="quarter" idx="11" hasCustomPrompt="1"/>
          </p:nvPr>
        </p:nvSpPr>
        <p:spPr bwMode="black">
          <a:xfrm>
            <a:off x="503999" y="1620000"/>
            <a:ext cx="5112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extLst mod="1">
    <p:ext uri="{DCECCB84-F9BA-43D5-87BE-67443E8EF086}">
      <p15:sldGuideLst xmlns:p15="http://schemas.microsoft.com/office/powerpoint/2012/main">
        <p15:guide id="1" pos="3841"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3538" userDrawn="1">
          <p15:clr>
            <a:srgbClr val="FBAE40"/>
          </p15:clr>
        </p15:guide>
        <p15:guide id="7" pos="317"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with motion band"/>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19010498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p:bg>
      <p:bgRef idx="1001">
        <a:schemeClr val="bg1"/>
      </p:bgRef>
    </p:bg>
    <p:spTree>
      <p:nvGrpSpPr>
        <p:cNvPr id="1" name=""/>
        <p:cNvGrpSpPr/>
        <p:nvPr/>
      </p:nvGrpSpPr>
      <p:grpSpPr>
        <a:xfrm>
          <a:off x="0" y="0"/>
          <a:ext cx="0" cy="0"/>
          <a:chOff x="0" y="0"/>
          <a:chExt cx="0" cy="0"/>
        </a:xfrm>
      </p:grpSpPr>
      <p:pic>
        <p:nvPicPr>
          <p:cNvPr id="8" name="SAP Logo" descr="SAP Logo" title="SAP Logo"/>
          <p:cNvPicPr>
            <a:picLocks noChangeAspect="1"/>
          </p:cNvPicPr>
          <p:nvPr userDrawn="1"/>
        </p:nvPicPr>
        <p:blipFill>
          <a:blip r:embed="rId2"/>
          <a:stretch>
            <a:fillRect/>
          </a:stretch>
        </p:blipFill>
        <p:spPr>
          <a:xfrm>
            <a:off x="9949255" y="6217668"/>
            <a:ext cx="1963635"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PUBLIC</a:t>
            </a:r>
            <a:endParaRPr lang="en-US" sz="900" b="0" dirty="0"/>
          </a:p>
        </p:txBody>
      </p:sp>
      <p:sp>
        <p:nvSpPr>
          <p:cNvPr id="19" name="Speaker"/>
          <p:cNvSpPr>
            <a:spLocks noGrp="1"/>
          </p:cNvSpPr>
          <p:nvPr userDrawn="1">
            <p:ph type="subTitle" idx="1" hasCustomPrompt="1"/>
          </p:nvPr>
        </p:nvSpPr>
        <p:spPr bwMode="black">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2018</a:t>
            </a:r>
          </a:p>
        </p:txBody>
      </p:sp>
      <p:sp>
        <p:nvSpPr>
          <p:cNvPr id="3" name="Title 2"/>
          <p:cNvSpPr>
            <a:spLocks noGrp="1"/>
          </p:cNvSpPr>
          <p:nvPr>
            <p:ph type="title" hasCustomPrompt="1"/>
          </p:nvPr>
        </p:nvSpPr>
        <p:spPr>
          <a:xfrm>
            <a:off x="288000" y="4024430"/>
            <a:ext cx="109008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de-DE" sz="3600" kern="0" dirty="0" err="1">
              <a:ea typeface="Arial Unicode MS" pitchFamily="34" charset="-128"/>
              <a:cs typeface="Arial Unicode MS" pitchFamily="34" charset="-128"/>
            </a:endParaRPr>
          </a:p>
        </p:txBody>
      </p:sp>
      <p:sp>
        <p:nvSpPr>
          <p:cNvPr id="5" name="Title image (illustration scene art)"/>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a:t>
            </a:r>
          </a:p>
        </p:txBody>
      </p:sp>
    </p:spTree>
    <p:extLst>
      <p:ext uri="{BB962C8B-B14F-4D97-AF65-F5344CB8AC3E}">
        <p14:creationId xmlns:p14="http://schemas.microsoft.com/office/powerpoint/2010/main" val="3018874800"/>
      </p:ext>
    </p:extLst>
  </p:cSld>
  <p:clrMapOvr>
    <a:overrideClrMapping bg1="lt1" tx1="dk1" bg2="lt2" tx2="dk2" accent1="accent1" accent2="accent2" accent3="accent3" accent4="accent4" accent5="accent5" accent6="accent6" hlink="hlink" folHlink="folHlink"/>
  </p:clrMapOvr>
  <p:extLst mod="1">
    <p:ext uri="{DCECCB84-F9BA-43D5-87BE-67443E8EF086}">
      <p15:sldGuideLst xmlns:p15="http://schemas.microsoft.com/office/powerpoint/2012/main">
        <p15:guide id="1" orient="horz" pos="2160" userDrawn="1">
          <p15:clr>
            <a:srgbClr val="FBAE40"/>
          </p15:clr>
        </p15:guide>
        <p15:guide id="2" pos="181" userDrawn="1">
          <p15:clr>
            <a:srgbClr val="FBAE40"/>
          </p15:clr>
        </p15:guide>
        <p15:guide id="3" orient="horz" pos="4145" userDrawn="1">
          <p15:clr>
            <a:srgbClr val="FBAE40"/>
          </p15:clr>
        </p15:guide>
        <p15:guide id="4" orient="horz" pos="2534" userDrawn="1">
          <p15:clr>
            <a:srgbClr val="FBAE40"/>
          </p15:clr>
        </p15:guide>
        <p15:guide id="5" orient="horz" pos="3164" userDrawn="1">
          <p15:clr>
            <a:srgbClr val="FBAE40"/>
          </p15:clr>
        </p15:guide>
        <p15:guide id="6" orient="horz" pos="3233" userDrawn="1">
          <p15:clr>
            <a:srgbClr val="FBAE40"/>
          </p15:clr>
        </p15:guide>
        <p15:guide id="7" orient="horz" pos="3505" userDrawn="1">
          <p15:clr>
            <a:srgbClr val="FBAE40"/>
          </p15:clr>
        </p15:guide>
        <p15:guide id="8" pos="7049"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3"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4" name="Classification"/>
          <p:cNvSpPr txBox="1"/>
          <p:nvPr userDrawn="1"/>
        </p:nvSpPr>
        <p:spPr bwMode="black">
          <a:xfrm>
            <a:off x="2814655" y="6559834"/>
            <a:ext cx="278923"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PUBLIC</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6"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2018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5" name="Picture Placeholder full image"/>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p:cNvSpPr>
            <a:spLocks noGrp="1"/>
          </p:cNvSpPr>
          <p:nvPr>
            <p:ph type="pic" sz="quarter" idx="13" hasCustomPrompt="1"/>
          </p:nvPr>
        </p:nvSpPr>
        <p:spPr bwMode="gray">
          <a:xfrm>
            <a:off x="6362477" y="1620000"/>
            <a:ext cx="5328000" cy="4716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p:cNvSpPr>
            <a:spLocks noGrp="1"/>
          </p:cNvSpPr>
          <p:nvPr>
            <p:ph type="body" sz="quarter" idx="10" hasCustomPrompt="1"/>
          </p:nvPr>
        </p:nvSpPr>
        <p:spPr>
          <a:xfrm>
            <a:off x="504000"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3674" userDrawn="1">
          <p15:clr>
            <a:srgbClr val="FBAE40"/>
          </p15:clr>
        </p15:guide>
        <p15:guide id="4" pos="4008" userDrawn="1">
          <p15:clr>
            <a:srgbClr val="FBAE40"/>
          </p15:clr>
        </p15:guide>
        <p15:guide id="5" pos="7364" userDrawn="1">
          <p15:clr>
            <a:srgbClr val="FBAE40"/>
          </p15:clr>
        </p15:guide>
        <p15:guide id="6" orient="horz" pos="317" userDrawn="1">
          <p15:clr>
            <a:srgbClr val="FBAE40"/>
          </p15:clr>
        </p15:guide>
        <p15:guide id="7" orient="horz" pos="551" userDrawn="1">
          <p15:clr>
            <a:srgbClr val="FBAE40"/>
          </p15:clr>
        </p15:guide>
        <p15:guide id="8" orient="horz" pos="3991"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p:cNvSpPr>
            <a:spLocks noGrp="1"/>
          </p:cNvSpPr>
          <p:nvPr>
            <p:ph idx="1" hasCustomPrompt="1"/>
          </p:nvPr>
        </p:nvSpPr>
        <p:spPr bwMode="gray">
          <a:xfrm>
            <a:off x="504000" y="1620000"/>
            <a:ext cx="11185200" cy="4716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7364" userDrawn="1">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7924837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bg>
      <p:bgRef idx="1001">
        <a:schemeClr val="bg1"/>
      </p:bgRef>
    </p:bg>
    <p:spTree>
      <p:nvGrpSpPr>
        <p:cNvPr id="1" name=""/>
        <p:cNvGrpSpPr/>
        <p:nvPr/>
      </p:nvGrpSpPr>
      <p:grpSpPr>
        <a:xfrm>
          <a:off x="0" y="0"/>
          <a:ext cx="0" cy="0"/>
          <a:chOff x="0" y="0"/>
          <a:chExt cx="0" cy="0"/>
        </a:xfrm>
      </p:grpSpPr>
      <p:pic>
        <p:nvPicPr>
          <p:cNvPr id="7" name="SAP Logo" descr="SAP Logo" title="SAP Logo"/>
          <p:cNvPicPr>
            <a:picLocks noChangeAspect="1"/>
          </p:cNvPicPr>
          <p:nvPr userDrawn="1"/>
        </p:nvPicPr>
        <p:blipFill>
          <a:blip r:embed="rId2"/>
          <a:stretch>
            <a:fillRect/>
          </a:stretch>
        </p:blipFill>
        <p:spPr>
          <a:xfrm>
            <a:off x="9725565" y="5994000"/>
            <a:ext cx="1963635" cy="360000"/>
          </a:xfrm>
          <a:prstGeom prst="rect">
            <a:avLst/>
          </a:prstGeom>
        </p:spPr>
      </p:pic>
      <p:sp>
        <p:nvSpPr>
          <p:cNvPr id="93" name="Contact information"/>
          <p:cNvSpPr>
            <a:spLocks noGrp="1"/>
          </p:cNvSpPr>
          <p:nvPr>
            <p:ph type="body" sz="quarter" idx="10" hasCustomPrompt="1"/>
          </p:nvPr>
        </p:nvSpPr>
        <p:spPr>
          <a:xfrm>
            <a:off x="504000" y="2905487"/>
            <a:ext cx="5593588"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593588"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spTree>
    <p:extLst>
      <p:ext uri="{BB962C8B-B14F-4D97-AF65-F5344CB8AC3E}">
        <p14:creationId xmlns:p14="http://schemas.microsoft.com/office/powerpoint/2010/main" val="781090314"/>
      </p:ext>
    </p:extLst>
  </p:cSld>
  <p:clrMapOvr>
    <a:overrideClrMapping bg1="lt1" tx1="dk1" bg2="lt2" tx2="dk2" accent1="accent1" accent2="accent2" accent3="accent3" accent4="accent4" accent5="accent5" accent6="accent6" hlink="hlink" folHlink="folHlink"/>
  </p:clrMapOvr>
  <p:hf sldNum="0" hdr="0" ftr="0" dt="0"/>
  <p:extLst mod="1">
    <p:ext uri="{DCECCB84-F9BA-43D5-87BE-67443E8EF086}">
      <p15:sldGuideLst xmlns:p15="http://schemas.microsoft.com/office/powerpoint/2012/main">
        <p15:guide id="1" pos="7364" userDrawn="1">
          <p15:clr>
            <a:srgbClr val="FBAE40"/>
          </p15:clr>
        </p15:guide>
        <p15:guide id="2" orient="horz" pos="924" userDrawn="1">
          <p15:clr>
            <a:srgbClr val="FBAE40"/>
          </p15:clr>
        </p15:guide>
        <p15:guide id="4" orient="horz" pos="1830" userDrawn="1">
          <p15:clr>
            <a:srgbClr val="FBAE40"/>
          </p15:clr>
        </p15:guide>
        <p15:guide id="5" orient="horz" pos="4000" userDrawn="1">
          <p15:clr>
            <a:srgbClr val="FBAE40"/>
          </p15:clr>
        </p15:guide>
        <p15:guide id="6" pos="317" userDrawn="1">
          <p15:clr>
            <a:srgbClr val="FBAE40"/>
          </p15:clr>
        </p15:guide>
        <p15:guide id="8" pos="3841" userDrawn="1">
          <p15:clr>
            <a:srgbClr val="FBAE40"/>
          </p15:clr>
        </p15:guide>
        <p15:guide id="9" orient="horz" pos="318" userDrawn="1">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pic>
        <p:nvPicPr>
          <p:cNvPr id="16" name="SAP Logo" descr="SAP Logo" title="SAP Logo"/>
          <p:cNvPicPr>
            <a:picLocks noChangeAspect="1"/>
          </p:cNvPicPr>
          <p:nvPr userDrawn="1"/>
        </p:nvPicPr>
        <p:blipFill>
          <a:blip r:embed="rId2"/>
          <a:stretch>
            <a:fillRect/>
          </a:stretch>
        </p:blipFill>
        <p:spPr>
          <a:xfrm>
            <a:off x="9725565" y="5994000"/>
            <a:ext cx="1963635" cy="360000"/>
          </a:xfrm>
          <a:prstGeom prst="rect">
            <a:avLst/>
          </a:prstGeom>
        </p:spPr>
      </p:pic>
      <p:sp>
        <p:nvSpPr>
          <p:cNvPr id="19" name="Copyright information English"/>
          <p:cNvSpPr txBox="1"/>
          <p:nvPr userDrawn="1"/>
        </p:nvSpPr>
        <p:spPr bwMode="black">
          <a:xfrm>
            <a:off x="503238" y="2645292"/>
            <a:ext cx="5872310"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dirty="0"/>
              <a:t>© 2018 SAP SE or an SAP affiliate company. All rights reserved.</a:t>
            </a:r>
            <a:endParaRPr lang="de-DE" sz="800" kern="0" dirty="0">
              <a:ea typeface="Arial Unicode MS" pitchFamily="34" charset="-128"/>
              <a:cs typeface="Arial Unicode MS" pitchFamily="34" charset="-128"/>
            </a:endParaRPr>
          </a:p>
          <a:p>
            <a:pPr>
              <a:spcBef>
                <a:spcPts val="600"/>
              </a:spcBef>
            </a:pPr>
            <a:r>
              <a:rPr lang="en-US" sz="8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600"/>
              </a:spcBef>
            </a:pPr>
            <a:r>
              <a:rPr lang="en-US" sz="8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of other software vendors. National product specifications may vary.</a:t>
            </a:r>
          </a:p>
          <a:p>
            <a:pPr>
              <a:spcBef>
                <a:spcPts val="600"/>
              </a:spcBef>
            </a:pPr>
            <a:r>
              <a:rPr lang="en-US" sz="8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set forth in the express warranty statements accompanying such products and services, if any. Nothing herein should be construed as constituting an additional warranty. </a:t>
            </a:r>
          </a:p>
          <a:p>
            <a:pPr>
              <a:spcBef>
                <a:spcPts val="600"/>
              </a:spcBef>
            </a:pPr>
            <a:r>
              <a:rPr lang="en-US" sz="8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platforms,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a:t>
            </a:r>
            <a:r>
              <a:rPr lang="en-US" sz="800" kern="1200" baseline="0" dirty="0">
                <a:solidFill>
                  <a:schemeClr val="tx1"/>
                </a:solidFill>
                <a:latin typeface="Arial"/>
                <a:ea typeface="Arial Unicode MS" panose="020B0604020202020204" pitchFamily="34" charset="-128"/>
                <a:cs typeface="+mn-cs"/>
              </a:rPr>
              <a:t> </a:t>
            </a:r>
            <a:r>
              <a:rPr lang="en-US" sz="8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600"/>
              </a:spcBef>
            </a:pPr>
            <a:r>
              <a:rPr lang="en-US" sz="8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in Germany and other countries. All other product and service names mentioned are the trademarks of their respective companies. </a:t>
            </a:r>
          </a:p>
          <a:p>
            <a:pPr>
              <a:spcBef>
                <a:spcPts val="600"/>
              </a:spcBef>
            </a:pPr>
            <a:r>
              <a:rPr lang="en-US" sz="800" kern="1200" dirty="0">
                <a:solidFill>
                  <a:schemeClr val="tx1"/>
                </a:solidFill>
                <a:latin typeface="Arial"/>
                <a:ea typeface="Arial Unicode MS" panose="020B0604020202020204" pitchFamily="34" charset="-128"/>
                <a:cs typeface="+mn-cs"/>
              </a:rPr>
              <a:t>See </a:t>
            </a:r>
            <a:r>
              <a:rPr lang="en-US" sz="800" kern="1200" dirty="0">
                <a:solidFill>
                  <a:schemeClr val="tx2"/>
                </a:solidFill>
                <a:latin typeface="Arial"/>
                <a:ea typeface="Arial Unicode MS" panose="020B0604020202020204" pitchFamily="34" charset="-128"/>
                <a:cs typeface="+mn-cs"/>
                <a:hlinkClick r:id="rId3"/>
              </a:rPr>
              <a:t>www.sap.com/corporate-en/legal/copyright/index.epx</a:t>
            </a:r>
            <a:r>
              <a:rPr lang="en-US" sz="800" kern="1200" dirty="0">
                <a:solidFill>
                  <a:schemeClr val="tx2"/>
                </a:solidFill>
                <a:latin typeface="Arial"/>
                <a:ea typeface="Arial Unicode MS" panose="020B0604020202020204" pitchFamily="34" charset="-128"/>
                <a:cs typeface="+mn-cs"/>
              </a:rPr>
              <a:t> </a:t>
            </a:r>
            <a:r>
              <a:rPr lang="en-US" sz="800" kern="1200" dirty="0">
                <a:solidFill>
                  <a:schemeClr val="tx1"/>
                </a:solidFill>
                <a:latin typeface="Arial"/>
                <a:ea typeface="Arial Unicode MS" panose="020B0604020202020204" pitchFamily="34" charset="-128"/>
                <a:cs typeface="+mn-cs"/>
              </a:rPr>
              <a:t>for additional trademark information and notices.</a:t>
            </a:r>
          </a:p>
        </p:txBody>
      </p:sp>
      <p:sp>
        <p:nvSpPr>
          <p:cNvPr id="44" name="www.sap.com - contact SAP link">
            <a:hlinkClick r:id="rId4" tooltip="www.sap.com/contactsap"/>
          </p:cNvPr>
          <p:cNvSpPr txBox="1"/>
          <p:nvPr userDrawn="1"/>
        </p:nvSpPr>
        <p:spPr bwMode="black">
          <a:xfrm>
            <a:off x="503238" y="2461398"/>
            <a:ext cx="221539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dirty="0">
                <a:solidFill>
                  <a:schemeClr val="accent1"/>
                </a:solidFill>
                <a:latin typeface="Arial"/>
                <a:ea typeface="Arial Unicode MS" panose="020B0604020202020204" pitchFamily="34" charset="-128"/>
                <a:cs typeface="+mn-cs"/>
              </a:rPr>
              <a:t>www.sap.com</a:t>
            </a:r>
            <a:r>
              <a:rPr lang="en-US" sz="1100" b="1" kern="1200" dirty="0">
                <a:solidFill>
                  <a:schemeClr val="tx1"/>
                </a:solidFill>
                <a:latin typeface="Arial"/>
                <a:ea typeface="Arial Unicode MS" panose="020B0604020202020204" pitchFamily="34" charset="-128"/>
                <a:cs typeface="+mn-cs"/>
              </a:rPr>
              <a:t>/contactsap</a:t>
            </a:r>
          </a:p>
        </p:txBody>
      </p:sp>
      <p:pic>
        <p:nvPicPr>
          <p:cNvPr id="17" name="Plus Google com icon with link">
            <a:hlinkClick r:id="rId5"/>
          </p:cNvPr>
          <p:cNvPicPr>
            <a:picLocks noChangeAspect="1"/>
          </p:cNvPicPr>
          <p:nvPr userDrawn="1"/>
        </p:nvPicPr>
        <p:blipFill>
          <a:blip r:embed="rId6"/>
          <a:stretch>
            <a:fillRect/>
          </a:stretch>
        </p:blipFill>
        <p:spPr>
          <a:xfrm>
            <a:off x="2862557" y="1749063"/>
            <a:ext cx="363600" cy="363600"/>
          </a:xfrm>
          <a:prstGeom prst="rect">
            <a:avLst/>
          </a:prstGeom>
        </p:spPr>
      </p:pic>
      <p:pic>
        <p:nvPicPr>
          <p:cNvPr id="18" name="Linkedin icon with link">
            <a:hlinkClick r:id="rId7"/>
          </p:cNvPr>
          <p:cNvPicPr>
            <a:picLocks noChangeAspect="1"/>
          </p:cNvPicPr>
          <p:nvPr userDrawn="1"/>
        </p:nvPicPr>
        <p:blipFill>
          <a:blip r:embed="rId8"/>
          <a:stretch>
            <a:fillRect/>
          </a:stretch>
        </p:blipFill>
        <p:spPr>
          <a:xfrm>
            <a:off x="2273814" y="1749959"/>
            <a:ext cx="361809" cy="361809"/>
          </a:xfrm>
          <a:prstGeom prst="rect">
            <a:avLst/>
          </a:prstGeom>
        </p:spPr>
      </p:pic>
      <p:pic>
        <p:nvPicPr>
          <p:cNvPr id="20" name="YouTube icon with link">
            <a:hlinkClick r:id="rId9"/>
          </p:cNvPr>
          <p:cNvPicPr>
            <a:picLocks noChangeAspect="1"/>
          </p:cNvPicPr>
          <p:nvPr userDrawn="1"/>
        </p:nvPicPr>
        <p:blipFill>
          <a:blip r:embed="rId10"/>
          <a:stretch>
            <a:fillRect/>
          </a:stretch>
        </p:blipFill>
        <p:spPr>
          <a:xfrm>
            <a:off x="1683278" y="1749063"/>
            <a:ext cx="363600" cy="363600"/>
          </a:xfrm>
          <a:prstGeom prst="rect">
            <a:avLst/>
          </a:prstGeom>
        </p:spPr>
      </p:pic>
      <p:pic>
        <p:nvPicPr>
          <p:cNvPr id="21" name="Twitter icon with link">
            <a:hlinkClick r:id="rId11" tooltip="https://twitter.com/sap"/>
          </p:cNvPr>
          <p:cNvPicPr>
            <a:picLocks noChangeAspect="1"/>
          </p:cNvPicPr>
          <p:nvPr userDrawn="1"/>
        </p:nvPicPr>
        <p:blipFill>
          <a:blip r:embed="rId12"/>
          <a:stretch>
            <a:fillRect/>
          </a:stretch>
        </p:blipFill>
        <p:spPr>
          <a:xfrm>
            <a:off x="1094533" y="1749959"/>
            <a:ext cx="361809" cy="361809"/>
          </a:xfrm>
          <a:prstGeom prst="rect">
            <a:avLst/>
          </a:prstGeom>
        </p:spPr>
      </p:pic>
      <p:pic>
        <p:nvPicPr>
          <p:cNvPr id="22" name="Facebook icon with link">
            <a:hlinkClick r:id="rId13"/>
          </p:cNvPr>
          <p:cNvPicPr>
            <a:picLocks noChangeAspect="1"/>
          </p:cNvPicPr>
          <p:nvPr userDrawn="1"/>
        </p:nvPicPr>
        <p:blipFill>
          <a:blip r:embed="rId14"/>
          <a:stretch>
            <a:fillRect/>
          </a:stretch>
        </p:blipFill>
        <p:spPr>
          <a:xfrm>
            <a:off x="503997" y="1749063"/>
            <a:ext cx="363600" cy="363600"/>
          </a:xfrm>
          <a:prstGeom prst="rect">
            <a:avLst/>
          </a:prstGeom>
        </p:spPr>
      </p:pic>
      <p:sp>
        <p:nvSpPr>
          <p:cNvPr id="43" name="Follow all of SAP"/>
          <p:cNvSpPr txBox="1"/>
          <p:nvPr userDrawn="1"/>
        </p:nvSpPr>
        <p:spPr bwMode="black">
          <a:xfrm>
            <a:off x="503238"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0" kern="1200" dirty="0">
                <a:solidFill>
                  <a:schemeClr val="tx1"/>
                </a:solidFill>
                <a:latin typeface="Arial"/>
                <a:ea typeface="Arial Unicode MS" panose="020B0604020202020204" pitchFamily="34" charset="-128"/>
                <a:cs typeface="+mn-cs"/>
              </a:rPr>
              <a:t>Follow all of</a:t>
            </a:r>
            <a:r>
              <a:rPr lang="en-US" sz="1100" b="0" kern="1200" baseline="0" dirty="0">
                <a:solidFill>
                  <a:schemeClr val="tx1"/>
                </a:solidFill>
                <a:latin typeface="Arial"/>
                <a:ea typeface="Arial Unicode MS" panose="020B0604020202020204" pitchFamily="34" charset="-128"/>
                <a:cs typeface="+mn-cs"/>
              </a:rPr>
              <a:t> SAP</a:t>
            </a:r>
            <a:endParaRPr lang="en-US" sz="1100" b="0" kern="1200" dirty="0">
              <a:solidFill>
                <a:schemeClr val="tx1"/>
              </a:solidFill>
              <a:latin typeface="Arial"/>
              <a:ea typeface="Arial Unicode MS" panose="020B0604020202020204" pitchFamily="34" charset="-128"/>
              <a:cs typeface="+mn-cs"/>
            </a:endParaRPr>
          </a:p>
        </p:txBody>
      </p:sp>
    </p:spTree>
    <p:extLst>
      <p:ext uri="{BB962C8B-B14F-4D97-AF65-F5344CB8AC3E}">
        <p14:creationId xmlns:p14="http://schemas.microsoft.com/office/powerpoint/2010/main" val="451925193"/>
      </p:ext>
    </p:extLst>
  </p:cSld>
  <p:clrMapOvr>
    <a:masterClrMapping/>
  </p:clrMapOvr>
  <p:extLst mod="1">
    <p:ext uri="{DCECCB84-F9BA-43D5-87BE-67443E8EF086}">
      <p15:sldGuideLst xmlns:p15="http://schemas.microsoft.com/office/powerpoint/2012/main"/>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Copyright German">
    <p:spTree>
      <p:nvGrpSpPr>
        <p:cNvPr id="1" name=""/>
        <p:cNvGrpSpPr/>
        <p:nvPr/>
      </p:nvGrpSpPr>
      <p:grpSpPr>
        <a:xfrm>
          <a:off x="0" y="0"/>
          <a:ext cx="0" cy="0"/>
          <a:chOff x="0" y="0"/>
          <a:chExt cx="0" cy="0"/>
        </a:xfrm>
      </p:grpSpPr>
      <p:pic>
        <p:nvPicPr>
          <p:cNvPr id="17" name="SAP Logo" descr="SAP Logo" title="SAP Logo"/>
          <p:cNvPicPr>
            <a:picLocks noChangeAspect="1"/>
          </p:cNvPicPr>
          <p:nvPr userDrawn="1"/>
        </p:nvPicPr>
        <p:blipFill>
          <a:blip r:embed="rId2"/>
          <a:stretch>
            <a:fillRect/>
          </a:stretch>
        </p:blipFill>
        <p:spPr>
          <a:xfrm>
            <a:off x="9725565" y="5994000"/>
            <a:ext cx="1963635" cy="360000"/>
          </a:xfrm>
          <a:prstGeom prst="rect">
            <a:avLst/>
          </a:prstGeom>
        </p:spPr>
      </p:pic>
      <p:sp>
        <p:nvSpPr>
          <p:cNvPr id="32" name="Copyright information-German"/>
          <p:cNvSpPr txBox="1"/>
          <p:nvPr userDrawn="1"/>
        </p:nvSpPr>
        <p:spPr bwMode="black">
          <a:xfrm>
            <a:off x="503998" y="2645292"/>
            <a:ext cx="6076808"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dirty="0"/>
              <a:t>© 2018 SAP SE </a:t>
            </a:r>
            <a:r>
              <a:rPr lang="de-DE" sz="800" b="0" noProof="0" dirty="0"/>
              <a:t>oder ein SAP-Konzernunternehmen. Alle Rechte vorbehalten</a:t>
            </a:r>
            <a:r>
              <a:rPr lang="en-US" sz="800" b="0" noProof="0" dirty="0"/>
              <a:t>.</a:t>
            </a:r>
            <a:endParaRPr lang="de-DE" sz="800" kern="0" dirty="0">
              <a:ea typeface="Arial Unicode MS" pitchFamily="34" charset="-128"/>
              <a:cs typeface="Arial Unicode MS" pitchFamily="34" charset="-128"/>
            </a:endParaRPr>
          </a:p>
          <a:p>
            <a:pPr>
              <a:spcBef>
                <a:spcPts val="600"/>
              </a:spcBef>
            </a:pPr>
            <a:r>
              <a:rPr lang="de-DE" sz="8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600"/>
              </a:spcBef>
            </a:pPr>
            <a:r>
              <a:rPr lang="de-DE" sz="8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600"/>
              </a:spcBef>
            </a:pPr>
            <a:r>
              <a:rPr lang="de-DE" sz="8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Die SAP SE oder ihre Konzernunternehmen übernehmen keinerlei Haftung oder Gewährleistung für Fehler oder Unvollständigkeiten in dieser Publikation. 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600"/>
              </a:spcBef>
            </a:pPr>
            <a:r>
              <a:rPr lang="de-DE" sz="8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600"/>
              </a:spcBef>
            </a:pPr>
            <a:r>
              <a:rPr lang="de-DE" sz="8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(oder von einem SAP-Konzernunternehmen) in Deutschland und verschiedenen anderen Ländern weltweit.</a:t>
            </a:r>
            <a:r>
              <a:rPr lang="de-DE" sz="800" kern="1200" baseline="0" noProof="0" dirty="0">
                <a:solidFill>
                  <a:schemeClr val="tx1"/>
                </a:solidFill>
                <a:effectLst/>
                <a:latin typeface="Arial"/>
                <a:ea typeface="+mn-ea"/>
                <a:cs typeface="+mn-cs"/>
              </a:rPr>
              <a:t> </a:t>
            </a:r>
            <a:r>
              <a:rPr lang="de-DE" sz="800" kern="1200" noProof="0" dirty="0">
                <a:solidFill>
                  <a:schemeClr val="tx1"/>
                </a:solidFill>
                <a:effectLst/>
                <a:latin typeface="Arial"/>
                <a:ea typeface="+mn-ea"/>
                <a:cs typeface="+mn-cs"/>
              </a:rPr>
              <a:t>Alle anderen Namen von Produkten und Dienstleistungen sind Marken der jeweiligen Firmen. </a:t>
            </a:r>
          </a:p>
          <a:p>
            <a:pPr>
              <a:spcBef>
                <a:spcPts val="600"/>
              </a:spcBef>
            </a:pPr>
            <a:r>
              <a:rPr lang="de-DE" sz="800" kern="1200" noProof="0" dirty="0">
                <a:solidFill>
                  <a:schemeClr val="tx1"/>
                </a:solidFill>
                <a:effectLst/>
                <a:latin typeface="Arial"/>
                <a:ea typeface="+mn-ea"/>
                <a:cs typeface="+mn-cs"/>
              </a:rPr>
              <a:t>Zusätzliche Informationen zur Marke und Vermerke finden Sie auf der Seite </a:t>
            </a:r>
            <a:r>
              <a:rPr lang="de-DE" sz="800" kern="1200" noProof="0" dirty="0">
                <a:solidFill>
                  <a:schemeClr val="tx1"/>
                </a:solidFill>
                <a:effectLst/>
                <a:latin typeface="Arial"/>
                <a:ea typeface="+mn-ea"/>
                <a:cs typeface="+mn-cs"/>
                <a:hlinkClick r:id="rId3"/>
              </a:rPr>
              <a:t>https://www.sap.com/corporate/de/legal/copyright.html</a:t>
            </a:r>
            <a:r>
              <a:rPr lang="de-DE" sz="800" kern="1200" noProof="0" dirty="0">
                <a:solidFill>
                  <a:schemeClr val="tx1"/>
                </a:solidFill>
                <a:effectLst/>
                <a:latin typeface="Arial"/>
                <a:ea typeface="+mn-ea"/>
                <a:cs typeface="+mn-cs"/>
              </a:rPr>
              <a:t>.</a:t>
            </a:r>
          </a:p>
        </p:txBody>
      </p:sp>
      <p:sp>
        <p:nvSpPr>
          <p:cNvPr id="13" name="www.sap.com - contact SAP link">
            <a:hlinkClick r:id="rId4" tooltip="www.sap.com/contactsap"/>
          </p:cNvPr>
          <p:cNvSpPr txBox="1"/>
          <p:nvPr userDrawn="1"/>
        </p:nvSpPr>
        <p:spPr bwMode="black">
          <a:xfrm>
            <a:off x="503238" y="2461398"/>
            <a:ext cx="221539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dirty="0">
                <a:solidFill>
                  <a:schemeClr val="accent1"/>
                </a:solidFill>
                <a:latin typeface="Arial"/>
                <a:ea typeface="Arial Unicode MS" panose="020B0604020202020204" pitchFamily="34" charset="-128"/>
                <a:cs typeface="+mn-cs"/>
              </a:rPr>
              <a:t>www.sap.com</a:t>
            </a:r>
            <a:r>
              <a:rPr lang="en-US" sz="1100" b="1" kern="1200" dirty="0">
                <a:solidFill>
                  <a:schemeClr val="tx1"/>
                </a:solidFill>
                <a:latin typeface="Arial"/>
                <a:ea typeface="Arial Unicode MS" panose="020B0604020202020204" pitchFamily="34" charset="-128"/>
                <a:cs typeface="+mn-cs"/>
              </a:rPr>
              <a:t>/contactsap</a:t>
            </a:r>
          </a:p>
        </p:txBody>
      </p:sp>
      <p:pic>
        <p:nvPicPr>
          <p:cNvPr id="25" name="Plus Google com icon with link">
            <a:hlinkClick r:id="rId5"/>
          </p:cNvPr>
          <p:cNvPicPr>
            <a:picLocks noChangeAspect="1"/>
          </p:cNvPicPr>
          <p:nvPr userDrawn="1"/>
        </p:nvPicPr>
        <p:blipFill>
          <a:blip r:embed="rId6"/>
          <a:stretch>
            <a:fillRect/>
          </a:stretch>
        </p:blipFill>
        <p:spPr>
          <a:xfrm>
            <a:off x="2862557" y="1749063"/>
            <a:ext cx="363600" cy="363600"/>
          </a:xfrm>
          <a:prstGeom prst="rect">
            <a:avLst/>
          </a:prstGeom>
        </p:spPr>
      </p:pic>
      <p:pic>
        <p:nvPicPr>
          <p:cNvPr id="26" name="Linkedin icon with link">
            <a:hlinkClick r:id="rId7"/>
          </p:cNvPr>
          <p:cNvPicPr>
            <a:picLocks noChangeAspect="1"/>
          </p:cNvPicPr>
          <p:nvPr userDrawn="1"/>
        </p:nvPicPr>
        <p:blipFill>
          <a:blip r:embed="rId8"/>
          <a:stretch>
            <a:fillRect/>
          </a:stretch>
        </p:blipFill>
        <p:spPr>
          <a:xfrm>
            <a:off x="2273814" y="1749959"/>
            <a:ext cx="361809" cy="361809"/>
          </a:xfrm>
          <a:prstGeom prst="rect">
            <a:avLst/>
          </a:prstGeom>
        </p:spPr>
      </p:pic>
      <p:pic>
        <p:nvPicPr>
          <p:cNvPr id="27" name="YouTube icon with link">
            <a:hlinkClick r:id="rId9"/>
          </p:cNvPr>
          <p:cNvPicPr>
            <a:picLocks noChangeAspect="1"/>
          </p:cNvPicPr>
          <p:nvPr userDrawn="1"/>
        </p:nvPicPr>
        <p:blipFill>
          <a:blip r:embed="rId10"/>
          <a:stretch>
            <a:fillRect/>
          </a:stretch>
        </p:blipFill>
        <p:spPr>
          <a:xfrm>
            <a:off x="1683278" y="1749063"/>
            <a:ext cx="363600" cy="363600"/>
          </a:xfrm>
          <a:prstGeom prst="rect">
            <a:avLst/>
          </a:prstGeom>
        </p:spPr>
      </p:pic>
      <p:pic>
        <p:nvPicPr>
          <p:cNvPr id="28" name="Twitter icon with link">
            <a:hlinkClick r:id="rId11" tooltip="https://twitter.com/sap"/>
          </p:cNvPr>
          <p:cNvPicPr>
            <a:picLocks noChangeAspect="1"/>
          </p:cNvPicPr>
          <p:nvPr userDrawn="1"/>
        </p:nvPicPr>
        <p:blipFill>
          <a:blip r:embed="rId12"/>
          <a:stretch>
            <a:fillRect/>
          </a:stretch>
        </p:blipFill>
        <p:spPr>
          <a:xfrm>
            <a:off x="1094533" y="1749959"/>
            <a:ext cx="361809" cy="361809"/>
          </a:xfrm>
          <a:prstGeom prst="rect">
            <a:avLst/>
          </a:prstGeom>
        </p:spPr>
      </p:pic>
      <p:pic>
        <p:nvPicPr>
          <p:cNvPr id="29" name="Facebook icon with link">
            <a:hlinkClick r:id="rId13"/>
          </p:cNvPr>
          <p:cNvPicPr>
            <a:picLocks noChangeAspect="1"/>
          </p:cNvPicPr>
          <p:nvPr userDrawn="1"/>
        </p:nvPicPr>
        <p:blipFill>
          <a:blip r:embed="rId14"/>
          <a:stretch>
            <a:fillRect/>
          </a:stretch>
        </p:blipFill>
        <p:spPr>
          <a:xfrm>
            <a:off x="503997" y="1749063"/>
            <a:ext cx="363600" cy="363600"/>
          </a:xfrm>
          <a:prstGeom prst="rect">
            <a:avLst/>
          </a:prstGeom>
        </p:spPr>
      </p:pic>
      <p:sp>
        <p:nvSpPr>
          <p:cNvPr id="20" name="SAP folgen auf"/>
          <p:cNvSpPr txBox="1"/>
          <p:nvPr userDrawn="1"/>
        </p:nvSpPr>
        <p:spPr bwMode="black">
          <a:xfrm>
            <a:off x="503997"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de-DE" sz="1100" b="0" kern="1200" noProof="0" dirty="0">
                <a:solidFill>
                  <a:schemeClr val="tx1"/>
                </a:solidFill>
                <a:latin typeface="Arial"/>
                <a:ea typeface="Arial Unicode MS" panose="020B0604020202020204" pitchFamily="34" charset="-128"/>
                <a:cs typeface="+mn-cs"/>
              </a:rPr>
              <a:t>SAP folgen auf</a:t>
            </a:r>
          </a:p>
        </p:txBody>
      </p:sp>
    </p:spTree>
    <p:extLst>
      <p:ext uri="{BB962C8B-B14F-4D97-AF65-F5344CB8AC3E}">
        <p14:creationId xmlns:p14="http://schemas.microsoft.com/office/powerpoint/2010/main" val="1911862759"/>
      </p:ext>
    </p:extLst>
  </p:cSld>
  <p:clrMapOvr>
    <a:masterClrMapping/>
  </p:clrMapOvr>
  <p:extLst mod="1">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White">
    <p:bg>
      <p:bgRef idx="1001">
        <a:schemeClr val="bg1"/>
      </p:bgRef>
    </p:bg>
    <p:spTree>
      <p:nvGrpSpPr>
        <p:cNvPr id="1" name=""/>
        <p:cNvGrpSpPr/>
        <p:nvPr/>
      </p:nvGrpSpPr>
      <p:grpSpPr>
        <a:xfrm>
          <a:off x="0" y="0"/>
          <a:ext cx="0" cy="0"/>
          <a:chOff x="0" y="0"/>
          <a:chExt cx="0" cy="0"/>
        </a:xfrm>
      </p:grpSpPr>
      <p:pic>
        <p:nvPicPr>
          <p:cNvPr id="11" name="SAP Logo" descr="SAP Logo" title="SAP Logo"/>
          <p:cNvPicPr>
            <a:picLocks noChangeAspect="1"/>
          </p:cNvPicPr>
          <p:nvPr userDrawn="1"/>
        </p:nvPicPr>
        <p:blipFill>
          <a:blip r:embed="rId2"/>
          <a:stretch>
            <a:fillRect/>
          </a:stretch>
        </p:blipFill>
        <p:spPr>
          <a:xfrm>
            <a:off x="6921165" y="6217668"/>
            <a:ext cx="1963635" cy="360000"/>
          </a:xfrm>
          <a:prstGeom prst="rect">
            <a:avLst/>
          </a:prstGeom>
        </p:spPr>
      </p:pic>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PUBLIC</a:t>
            </a:r>
            <a:endParaRPr lang="en-US" sz="900" b="0" dirty="0"/>
          </a:p>
        </p:txBody>
      </p:sp>
      <p:sp>
        <p:nvSpPr>
          <p:cNvPr id="6" name="Speaker"/>
          <p:cNvSpPr>
            <a:spLocks noGrp="1"/>
          </p:cNvSpPr>
          <p:nvPr userDrawn="1">
            <p:ph type="subTitle" idx="1" hasCustomPrompt="1"/>
          </p:nvPr>
        </p:nvSpPr>
        <p:spPr bwMode="black">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2018</a:t>
            </a:r>
          </a:p>
        </p:txBody>
      </p:sp>
      <p:sp>
        <p:nvSpPr>
          <p:cNvPr id="4" name="Title 3"/>
          <p:cNvSpPr>
            <a:spLocks noGrp="1"/>
          </p:cNvSpPr>
          <p:nvPr>
            <p:ph type="title" hasCustomPrompt="1"/>
          </p:nvPr>
        </p:nvSpPr>
        <p:spPr>
          <a:xfrm>
            <a:off x="288000" y="2706317"/>
            <a:ext cx="85968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de-DE" sz="3600" kern="0" dirty="0" err="1">
              <a:ea typeface="Arial Unicode MS" pitchFamily="34" charset="-128"/>
              <a:cs typeface="Arial Unicode MS" pitchFamily="34" charset="-128"/>
            </a:endParaRPr>
          </a:p>
        </p:txBody>
      </p:sp>
      <p:grpSp>
        <p:nvGrpSpPr>
          <p:cNvPr id="2" name="Hero Motion Band"/>
          <p:cNvGrpSpPr/>
          <p:nvPr userDrawn="1"/>
        </p:nvGrpSpPr>
        <p:grpSpPr>
          <a:xfrm>
            <a:off x="9171173" y="0"/>
            <a:ext cx="3024002" cy="6858000"/>
            <a:chOff x="9171173" y="0"/>
            <a:chExt cx="3024002" cy="6855990"/>
          </a:xfrm>
        </p:grpSpPr>
        <p:sp>
          <p:nvSpPr>
            <p:cNvPr id="17" name="Rectangle SAP Gold"/>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SAP Gold 30%"/>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SAP Gold 60%"/>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1982410628"/>
      </p:ext>
    </p:extLst>
  </p:cSld>
  <p:clrMapOvr>
    <a:overrideClrMapping bg1="lt1" tx1="dk1" bg2="lt2" tx2="dk2" accent1="accent1" accent2="accent2" accent3="accent3" accent4="accent4" accent5="accent5" accent6="accent6" hlink="hlink" folHlink="folHlink"/>
  </p:clrMapOvr>
  <p:extLst mod="1">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orient="horz" pos="2688" userDrawn="1">
          <p15:clr>
            <a:srgbClr val="FBAE40"/>
          </p15:clr>
        </p15:guide>
        <p15:guide id="4" orient="horz" pos="2334" userDrawn="1">
          <p15:clr>
            <a:srgbClr val="FBAE40"/>
          </p15:clr>
        </p15:guide>
        <p15:guide id="5" orient="horz" pos="2960" userDrawn="1">
          <p15:clr>
            <a:srgbClr val="FBAE40"/>
          </p15:clr>
        </p15:guide>
        <p15:guide id="6" pos="5597" userDrawn="1">
          <p15:clr>
            <a:srgbClr val="FBAE40"/>
          </p15:clr>
        </p15:guide>
        <p15:guide id="7" orient="horz" pos="4144"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bg>
      <p:bgRef idx="1001">
        <a:schemeClr val="bg1"/>
      </p:bgRef>
    </p:bg>
    <p:spTree>
      <p:nvGrpSpPr>
        <p:cNvPr id="1" name=""/>
        <p:cNvGrpSpPr/>
        <p:nvPr/>
      </p:nvGrpSpPr>
      <p:grpSpPr>
        <a:xfrm>
          <a:off x="0" y="0"/>
          <a:ext cx="0" cy="0"/>
          <a:chOff x="0" y="0"/>
          <a:chExt cx="0" cy="0"/>
        </a:xfrm>
      </p:grpSpPr>
      <p:pic>
        <p:nvPicPr>
          <p:cNvPr id="11" name="SAP Logo" descr="SAP Logo" title="SAP Logo"/>
          <p:cNvPicPr>
            <a:picLocks noChangeAspect="1"/>
          </p:cNvPicPr>
          <p:nvPr userDrawn="1"/>
        </p:nvPicPr>
        <p:blipFill>
          <a:blip r:embed="rId2"/>
          <a:stretch>
            <a:fillRect/>
          </a:stretch>
        </p:blipFill>
        <p:spPr>
          <a:xfrm>
            <a:off x="9923220" y="6217668"/>
            <a:ext cx="1963635" cy="360000"/>
          </a:xfrm>
          <a:prstGeom prst="rect">
            <a:avLst/>
          </a:prstGeom>
        </p:spPr>
      </p:pic>
      <p:sp>
        <p:nvSpPr>
          <p:cNvPr id="7" name="Pictogram Placeholder"/>
          <p:cNvSpPr>
            <a:spLocks noGrp="1"/>
          </p:cNvSpPr>
          <p:nvPr>
            <p:ph type="pic" sz="quarter" idx="16"/>
          </p:nvPr>
        </p:nvSpPr>
        <p:spPr>
          <a:xfrm>
            <a:off x="6954855" y="963000"/>
            <a:ext cx="4932000" cy="4932000"/>
          </a:xfrm>
        </p:spPr>
        <p:txBody>
          <a:bodyPr/>
          <a:lstStyle/>
          <a:p>
            <a:r>
              <a:rPr lang="en-US"/>
              <a:t>Click icon to add picture</a:t>
            </a:r>
            <a:endParaRPr lang="de-DE" dirty="0"/>
          </a:p>
        </p:txBody>
      </p:sp>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PUBLIC</a:t>
            </a:r>
            <a:endParaRPr lang="en-US" sz="900" b="0" dirty="0"/>
          </a:p>
        </p:txBody>
      </p:sp>
      <p:sp>
        <p:nvSpPr>
          <p:cNvPr id="6" name="Speaker"/>
          <p:cNvSpPr>
            <a:spLocks noGrp="1"/>
          </p:cNvSpPr>
          <p:nvPr userDrawn="1">
            <p:ph type="subTitle" idx="1" hasCustomPrompt="1"/>
          </p:nvPr>
        </p:nvSpPr>
        <p:spPr bwMode="black">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2018</a:t>
            </a:r>
          </a:p>
        </p:txBody>
      </p:sp>
      <p:sp>
        <p:nvSpPr>
          <p:cNvPr id="8" name="Title 4"/>
          <p:cNvSpPr>
            <a:spLocks noGrp="1"/>
          </p:cNvSpPr>
          <p:nvPr>
            <p:ph type="title" hasCustomPrompt="1"/>
          </p:nvPr>
        </p:nvSpPr>
        <p:spPr>
          <a:xfrm>
            <a:off x="288001" y="2706317"/>
            <a:ext cx="63720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de-DE" sz="3600" kern="0" dirty="0" err="1">
              <a:ea typeface="Arial Unicode MS" pitchFamily="34" charset="-128"/>
              <a:cs typeface="Arial Unicode MS" pitchFamily="34" charset="-128"/>
            </a:endParaRPr>
          </a:p>
        </p:txBody>
      </p:sp>
    </p:spTree>
    <p:extLst>
      <p:ext uri="{BB962C8B-B14F-4D97-AF65-F5344CB8AC3E}">
        <p14:creationId xmlns:p14="http://schemas.microsoft.com/office/powerpoint/2010/main" val="3048046299"/>
      </p:ext>
    </p:extLst>
  </p:cSld>
  <p:clrMapOvr>
    <a:overrideClrMapping bg1="lt1" tx1="dk1" bg2="lt2" tx2="dk2" accent1="accent1" accent2="accent2" accent3="accent3" accent4="accent4" accent5="accent5" accent6="accent6" hlink="hlink" folHlink="folHlink"/>
  </p:clrMapOvr>
  <p:extLst mod="1">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pos="4196" userDrawn="1">
          <p15:clr>
            <a:srgbClr val="FBAE40"/>
          </p15:clr>
        </p15:guide>
        <p15:guide id="4" orient="horz" pos="2688" userDrawn="1">
          <p15:clr>
            <a:srgbClr val="FBAE40"/>
          </p15:clr>
        </p15:guide>
        <p15:guide id="5" orient="horz" pos="2335" userDrawn="1">
          <p15:clr>
            <a:srgbClr val="FBAE40"/>
          </p15:clr>
        </p15:guide>
        <p15:guide id="6" orient="horz" pos="2960" userDrawn="1">
          <p15:clr>
            <a:srgbClr val="FBAE40"/>
          </p15:clr>
        </p15:guide>
        <p15:guide id="7" orient="horz" pos="4144"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716000"/>
          </a:xfrm>
        </p:spPr>
        <p:txBody>
          <a:bodyPr>
            <a:norm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7364" userDrawn="1">
          <p15:clr>
            <a:srgbClr val="FBAE40"/>
          </p15:clr>
        </p15:guide>
        <p15:guide id="4" orient="horz" pos="316" userDrawn="1">
          <p15:clr>
            <a:srgbClr val="FBAE40"/>
          </p15:clr>
        </p15:guide>
        <p15:guide id="5" orient="horz" pos="551" userDrawn="1">
          <p15:clr>
            <a:srgbClr val="FBAE40"/>
          </p15:clr>
        </p15:guide>
        <p15:guide id="6" orient="horz" pos="3992"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bg>
      <p:bgRef idx="1001">
        <a:schemeClr val="bg1"/>
      </p:bgRef>
    </p:bg>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black">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overrideClrMapping bg1="lt1" tx1="dk1" bg2="lt2" tx2="dk2" accent1="accent1" accent2="accent2" accent3="accent3" accent4="accent4" accent5="accent5" accent6="accent6" hlink="hlink" folHlink="folHlink"/>
  </p:clrMapOvr>
  <p:hf sldNum="0" hdr="0" ftr="0" dt="0"/>
  <p:extLst mod="1">
    <p:ext uri="{DCECCB84-F9BA-43D5-87BE-67443E8EF086}">
      <p15:sldGuideLst xmlns:p15="http://schemas.microsoft.com/office/powerpoint/2012/main">
        <p15:guide id="1" pos="317" userDrawn="1">
          <p15:clr>
            <a:srgbClr val="FBAE40"/>
          </p15:clr>
        </p15:guide>
        <p15:guide id="2" orient="horz" pos="2160" userDrawn="1">
          <p15:clr>
            <a:srgbClr val="FBAE40"/>
          </p15:clr>
        </p15:guide>
        <p15:guide id="3" pos="7364"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bg>
      <p:bgRef idx="1001">
        <a:schemeClr val="bg1"/>
      </p:bgRef>
    </p:bg>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bwMode="gray">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a:t>
            </a:r>
          </a:p>
        </p:txBody>
      </p:sp>
      <p:sp>
        <p:nvSpPr>
          <p:cNvPr id="2" name="Divider text"/>
          <p:cNvSpPr>
            <a:spLocks noGrp="1"/>
          </p:cNvSpPr>
          <p:nvPr>
            <p:ph type="ctrTitle" hasCustomPrompt="1"/>
          </p:nvPr>
        </p:nvSpPr>
        <p:spPr bwMode="black">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overrideClrMapping bg1="lt1" tx1="dk1" bg2="lt2" tx2="dk2" accent1="accent1" accent2="accent2" accent3="accent3" accent4="accent4" accent5="accent5" accent6="accent6" hlink="hlink" folHlink="folHlink"/>
  </p:clrMapOvr>
  <p:hf sldNum="0" hdr="0" ftr="0" dt="0"/>
  <p:extLst mod="1">
    <p:ext uri="{DCECCB84-F9BA-43D5-87BE-67443E8EF086}">
      <p15:sldGuideLst xmlns:p15="http://schemas.microsoft.com/office/powerpoint/2012/main">
        <p15:guide id="1" orient="horz" pos="2160" userDrawn="1">
          <p15:clr>
            <a:srgbClr val="FBAE40"/>
          </p15:clr>
        </p15:guide>
        <p15:guide id="2" pos="7364" userDrawn="1">
          <p15:clr>
            <a:srgbClr val="FBAE40"/>
          </p15:clr>
        </p15:guide>
        <p15:guide id="3" pos="317" userDrawn="1">
          <p15:clr>
            <a:srgbClr val="FBAE40"/>
          </p15:clr>
        </p15:guide>
        <p15:guide id="4" orient="horz" pos="865" userDrawn="1">
          <p15:clr>
            <a:srgbClr val="FBAE40"/>
          </p15:clr>
        </p15:guide>
        <p15:guide id="5" orient="horz" pos="1294"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7364" userDrawn="1">
          <p15:clr>
            <a:srgbClr val="FBAE40"/>
          </p15:clr>
        </p15:guide>
        <p15:guide id="4" orient="horz" pos="551" userDrawn="1">
          <p15:clr>
            <a:srgbClr val="FBAE40"/>
          </p15:clr>
        </p15:guide>
        <p15:guide id="5" orient="horz" pos="3992"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extLst mod="1">
    <p:ext uri="{DCECCB84-F9BA-43D5-87BE-67443E8EF086}">
      <p15:sldGuideLst xmlns:p15="http://schemas.microsoft.com/office/powerpoint/2012/main">
        <p15:guide id="1" pos="316" userDrawn="1">
          <p15:clr>
            <a:srgbClr val="FBAE40"/>
          </p15:clr>
        </p15:guide>
        <p15:guide id="2" orient="horz" pos="3991" userDrawn="1">
          <p15:clr>
            <a:srgbClr val="FBAE40"/>
          </p15:clr>
        </p15:guide>
        <p15:guide id="3" pos="7364" userDrawn="1">
          <p15:clr>
            <a:srgbClr val="FBAE40"/>
          </p15:clr>
        </p15:guide>
        <p15:guide id="4" orient="horz" pos="318" userDrawn="1">
          <p15:clr>
            <a:srgbClr val="FBAE40"/>
          </p15:clr>
        </p15:guide>
        <p15:guide id="5" orient="horz" pos="552" userDrawn="1">
          <p15:clr>
            <a:srgbClr val="FBAE40"/>
          </p15:clr>
        </p15:guide>
        <p15:guide id="6" orient="horz" pos="1019"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278923"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PUBLIC</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2018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p:cNvSpPr>
            <a:spLocks noGrp="1"/>
          </p:cNvSpPr>
          <p:nvPr userDrawn="1">
            <p:ph type="body" idx="1"/>
          </p:nvPr>
        </p:nvSpPr>
        <p:spPr bwMode="black">
          <a:xfrm>
            <a:off x="504001" y="1620000"/>
            <a:ext cx="11186476" cy="4716000"/>
          </a:xfrm>
          <a:prstGeom prst="rect">
            <a:avLst/>
          </a:prstGeom>
        </p:spPr>
        <p:txBody>
          <a:bodyPr vert="horz" lIns="0" tIns="0" rIns="0" bIns="0" rtlCol="0">
            <a:norm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p:cNvSpPr>
            <a:spLocks noGrp="1"/>
          </p:cNvSpPr>
          <p:nvPr userDrawn="1">
            <p:ph type="title"/>
          </p:nvPr>
        </p:nvSpPr>
        <p:spPr bwMode="black">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4" name="Group 3"/>
          <p:cNvGrpSpPr/>
          <p:nvPr userDrawn="1"/>
        </p:nvGrpSpPr>
        <p:grpSpPr>
          <a:xfrm>
            <a:off x="0" y="0"/>
            <a:ext cx="12195175" cy="251942"/>
            <a:chOff x="0" y="0"/>
            <a:chExt cx="12195175" cy="251942"/>
          </a:xfrm>
        </p:grpSpPr>
        <p:sp>
          <p:nvSpPr>
            <p:cNvPr id="12" name="Rectangle SAP Gold"/>
            <p:cNvSpPr/>
            <p:nvPr userDrawn="1"/>
          </p:nvSpPr>
          <p:spPr bwMode="gray">
            <a:xfrm>
              <a:off x="0" y="0"/>
              <a:ext cx="12195175" cy="251942"/>
            </a:xfrm>
            <a:prstGeom prst="rect">
              <a:avLst/>
            </a:prstGeom>
            <a:solidFill>
              <a:schemeClr val="tx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9" name="Secondary Motion Band"/>
            <p:cNvGrpSpPr/>
            <p:nvPr userDrawn="1"/>
          </p:nvGrpSpPr>
          <p:grpSpPr>
            <a:xfrm>
              <a:off x="10682127" y="0"/>
              <a:ext cx="1513048" cy="251942"/>
              <a:chOff x="10682127" y="0"/>
              <a:chExt cx="1513048" cy="252000"/>
            </a:xfrm>
          </p:grpSpPr>
          <p:sp>
            <p:nvSpPr>
              <p:cNvPr id="16" name="Rectangle SAP Gold"/>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Rectangle SAP Gold 30%"/>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SAP Gold 60%"/>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3408294523"/>
      </p:ext>
    </p:extLst>
  </p:cSld>
  <p:clrMap bg1="lt1" tx1="dk1" bg2="lt2" tx2="dk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77" r:id="rId16"/>
    <p:sldLayoutId id="2147483757" r:id="rId17"/>
    <p:sldLayoutId id="2147483748" r:id="rId18"/>
    <p:sldLayoutId id="2147483762" r:id="rId19"/>
    <p:sldLayoutId id="2147483771" r:id="rId20"/>
    <p:sldLayoutId id="2147483763" r:id="rId21"/>
    <p:sldLayoutId id="2147483751" r:id="rId22"/>
    <p:sldLayoutId id="2147483753" r:id="rId23"/>
    <p:sldLayoutId id="2147483756" r:id="rId24"/>
    <p:sldLayoutId id="2147483740" r:id="rId25"/>
    <p:sldLayoutId id="2147483754" r:id="rId26"/>
    <p:sldLayoutId id="2147483755" r:id="rId27"/>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p:cNvSpPr>
            <a:spLocks noGrp="1"/>
          </p:cNvSpPr>
          <p:nvPr>
            <p:ph type="body" sz="quarter" idx="10"/>
          </p:nvPr>
        </p:nvSpPr>
        <p:spPr bwMode="gray">
          <a:xfrm>
            <a:off x="503999" y="1620000"/>
            <a:ext cx="3431897" cy="4716000"/>
          </a:xfrm>
        </p:spPr>
        <p:txBody>
          <a:bodyPr/>
          <a:lstStyle/>
          <a:p>
            <a:pPr lvl="0"/>
            <a:r>
              <a:rPr lang="en-US" b="1" dirty="0"/>
              <a:t>Mobile </a:t>
            </a:r>
            <a:r>
              <a:rPr lang="en-US" b="1" dirty="0" err="1"/>
              <a:t>Applikation</a:t>
            </a:r>
            <a:r>
              <a:rPr lang="en-US" dirty="0"/>
              <a:t>, um…</a:t>
            </a:r>
          </a:p>
          <a:p>
            <a:pPr marL="342900" lvl="0" indent="-342900">
              <a:buFont typeface="Arial" panose="020B0604020202020204" pitchFamily="34" charset="0"/>
              <a:buChar char="•"/>
            </a:pPr>
            <a:r>
              <a:rPr lang="en-US" dirty="0"/>
              <a:t>… </a:t>
            </a:r>
            <a:r>
              <a:rPr lang="en-US" b="1" dirty="0"/>
              <a:t>Deskless Mitarbeiter </a:t>
            </a:r>
            <a:r>
              <a:rPr lang="en-US" dirty="0"/>
              <a:t>zu </a:t>
            </a:r>
            <a:r>
              <a:rPr lang="en-US" dirty="0" err="1"/>
              <a:t>vernetzten</a:t>
            </a:r>
            <a:endParaRPr lang="en-US" dirty="0"/>
          </a:p>
          <a:p>
            <a:pPr marL="342900" lvl="0" indent="-342900">
              <a:buFont typeface="Arial" panose="020B0604020202020204" pitchFamily="34" charset="0"/>
              <a:buChar char="•"/>
            </a:pPr>
            <a:r>
              <a:rPr lang="en-US" dirty="0"/>
              <a:t>… </a:t>
            </a:r>
            <a:r>
              <a:rPr lang="en-US" dirty="0" err="1"/>
              <a:t>schnelle</a:t>
            </a:r>
            <a:r>
              <a:rPr lang="en-US" dirty="0"/>
              <a:t> und </a:t>
            </a:r>
            <a:r>
              <a:rPr lang="en-US" dirty="0" err="1"/>
              <a:t>einfache</a:t>
            </a:r>
            <a:r>
              <a:rPr lang="en-US" dirty="0"/>
              <a:t> </a:t>
            </a:r>
            <a:r>
              <a:rPr lang="en-US" b="1" dirty="0" err="1"/>
              <a:t>Kommunikation</a:t>
            </a:r>
            <a:r>
              <a:rPr lang="en-US" dirty="0"/>
              <a:t> zu </a:t>
            </a:r>
            <a:r>
              <a:rPr lang="en-US" dirty="0" err="1"/>
              <a:t>ermöglichen</a:t>
            </a:r>
            <a:endParaRPr lang="en-US" dirty="0"/>
          </a:p>
          <a:p>
            <a:pPr marL="342900" lvl="0" indent="-342900">
              <a:buFont typeface="Arial" panose="020B0604020202020204" pitchFamily="34" charset="0"/>
              <a:buChar char="•"/>
            </a:pPr>
            <a:r>
              <a:rPr lang="en-US" dirty="0"/>
              <a:t>… </a:t>
            </a:r>
            <a:r>
              <a:rPr lang="en-US" b="1" dirty="0" err="1"/>
              <a:t>Inforamtionen</a:t>
            </a:r>
            <a:r>
              <a:rPr lang="en-US" dirty="0"/>
              <a:t> </a:t>
            </a:r>
            <a:r>
              <a:rPr lang="en-US" dirty="0" err="1"/>
              <a:t>innerhalb</a:t>
            </a:r>
            <a:r>
              <a:rPr lang="en-US" dirty="0"/>
              <a:t> des </a:t>
            </a:r>
            <a:r>
              <a:rPr lang="en-US" dirty="0" err="1"/>
              <a:t>Unternehmens</a:t>
            </a:r>
            <a:r>
              <a:rPr lang="en-US" dirty="0"/>
              <a:t> zu </a:t>
            </a:r>
            <a:r>
              <a:rPr lang="en-US" b="1" dirty="0" err="1"/>
              <a:t>verbreiten</a:t>
            </a:r>
            <a:endParaRPr lang="en-US" b="1" dirty="0"/>
          </a:p>
          <a:p>
            <a:pPr lvl="0"/>
            <a:endParaRPr lang="en-US" dirty="0"/>
          </a:p>
        </p:txBody>
      </p:sp>
      <p:sp>
        <p:nvSpPr>
          <p:cNvPr id="4" name="Title"/>
          <p:cNvSpPr>
            <a:spLocks noGrp="1"/>
          </p:cNvSpPr>
          <p:nvPr>
            <p:ph type="title"/>
          </p:nvPr>
        </p:nvSpPr>
        <p:spPr bwMode="gray"/>
        <p:txBody>
          <a:bodyPr/>
          <a:lstStyle/>
          <a:p>
            <a:r>
              <a:rPr lang="en-US" dirty="0" err="1"/>
              <a:t>Cotap</a:t>
            </a:r>
            <a:r>
              <a:rPr lang="en-US" dirty="0"/>
              <a:t> (</a:t>
            </a:r>
            <a:r>
              <a:rPr lang="en-US" dirty="0" err="1"/>
              <a:t>eine</a:t>
            </a:r>
            <a:r>
              <a:rPr lang="en-US" dirty="0"/>
              <a:t> App von Zinc) </a:t>
            </a:r>
          </a:p>
        </p:txBody>
      </p:sp>
      <p:pic>
        <p:nvPicPr>
          <p:cNvPr id="8" name="Picture 7">
            <a:extLst>
              <a:ext uri="{FF2B5EF4-FFF2-40B4-BE49-F238E27FC236}">
                <a16:creationId xmlns:a16="http://schemas.microsoft.com/office/drawing/2014/main" id="{21B12E9F-1F1C-4729-A099-58DE3811752C}"/>
              </a:ext>
            </a:extLst>
          </p:cNvPr>
          <p:cNvPicPr>
            <a:picLocks noChangeAspect="1"/>
          </p:cNvPicPr>
          <p:nvPr/>
        </p:nvPicPr>
        <p:blipFill>
          <a:blip r:embed="rId2"/>
          <a:stretch>
            <a:fillRect/>
          </a:stretch>
        </p:blipFill>
        <p:spPr>
          <a:xfrm>
            <a:off x="5091712" y="1093063"/>
            <a:ext cx="5975913" cy="5242937"/>
          </a:xfrm>
          <a:prstGeom prst="rect">
            <a:avLst/>
          </a:prstGeom>
        </p:spPr>
      </p:pic>
    </p:spTree>
    <p:extLst>
      <p:ext uri="{BB962C8B-B14F-4D97-AF65-F5344CB8AC3E}">
        <p14:creationId xmlns:p14="http://schemas.microsoft.com/office/powerpoint/2010/main" val="38864389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E3518D0-1131-407B-85EB-1F388BAFE7FA}"/>
              </a:ext>
            </a:extLst>
          </p:cNvPr>
          <p:cNvPicPr>
            <a:picLocks noChangeAspect="1"/>
          </p:cNvPicPr>
          <p:nvPr/>
        </p:nvPicPr>
        <p:blipFill>
          <a:blip r:embed="rId2"/>
          <a:stretch>
            <a:fillRect/>
          </a:stretch>
        </p:blipFill>
        <p:spPr>
          <a:xfrm>
            <a:off x="4999472" y="1363580"/>
            <a:ext cx="3708860" cy="2835568"/>
          </a:xfrm>
          <a:prstGeom prst="rect">
            <a:avLst/>
          </a:prstGeom>
        </p:spPr>
      </p:pic>
      <p:sp>
        <p:nvSpPr>
          <p:cNvPr id="2" name="Text Placeholder 1">
            <a:extLst>
              <a:ext uri="{FF2B5EF4-FFF2-40B4-BE49-F238E27FC236}">
                <a16:creationId xmlns:a16="http://schemas.microsoft.com/office/drawing/2014/main" id="{57267435-3649-4F41-BB87-1CFC4B433580}"/>
              </a:ext>
            </a:extLst>
          </p:cNvPr>
          <p:cNvSpPr>
            <a:spLocks noGrp="1"/>
          </p:cNvSpPr>
          <p:nvPr>
            <p:ph type="body" sz="quarter" idx="10"/>
          </p:nvPr>
        </p:nvSpPr>
        <p:spPr>
          <a:xfrm>
            <a:off x="503999" y="1620000"/>
            <a:ext cx="4160765" cy="4716000"/>
          </a:xfrm>
        </p:spPr>
        <p:txBody>
          <a:bodyPr/>
          <a:lstStyle/>
          <a:p>
            <a:pPr marL="342900" indent="-342900">
              <a:buFont typeface="Wingdings" panose="05000000000000000000" pitchFamily="2" charset="2"/>
              <a:buChar char="§"/>
            </a:pPr>
            <a:r>
              <a:rPr lang="de-DE" dirty="0"/>
              <a:t>1:1 Messaging</a:t>
            </a:r>
          </a:p>
          <a:p>
            <a:pPr marL="342900" indent="-342900">
              <a:buFont typeface="Wingdings" panose="05000000000000000000" pitchFamily="2" charset="2"/>
              <a:buChar char="§"/>
            </a:pPr>
            <a:r>
              <a:rPr lang="de-DE" dirty="0"/>
              <a:t>Group Messages</a:t>
            </a:r>
          </a:p>
          <a:p>
            <a:pPr marL="342900" indent="-342900">
              <a:buFont typeface="Wingdings" panose="05000000000000000000" pitchFamily="2" charset="2"/>
              <a:buChar char="§"/>
            </a:pPr>
            <a:r>
              <a:rPr lang="de-DE" dirty="0"/>
              <a:t>3DR Party Messaging</a:t>
            </a:r>
          </a:p>
          <a:p>
            <a:pPr marL="342900" indent="-342900">
              <a:buFont typeface="Wingdings" panose="05000000000000000000" pitchFamily="2" charset="2"/>
              <a:buChar char="§"/>
            </a:pPr>
            <a:r>
              <a:rPr lang="de-DE" dirty="0"/>
              <a:t>Broadcast</a:t>
            </a:r>
          </a:p>
          <a:p>
            <a:pPr marL="342900" indent="-342900">
              <a:buFont typeface="Wingdings" panose="05000000000000000000" pitchFamily="2" charset="2"/>
              <a:buChar char="§"/>
            </a:pPr>
            <a:r>
              <a:rPr lang="de-DE" dirty="0" err="1"/>
              <a:t>Networkmap</a:t>
            </a:r>
            <a:endParaRPr lang="de-DE" dirty="0"/>
          </a:p>
          <a:p>
            <a:pPr marL="342900" indent="-342900">
              <a:buFont typeface="Wingdings" panose="05000000000000000000" pitchFamily="2" charset="2"/>
              <a:buChar char="§"/>
            </a:pPr>
            <a:endParaRPr lang="de-DE" dirty="0"/>
          </a:p>
        </p:txBody>
      </p:sp>
      <p:sp>
        <p:nvSpPr>
          <p:cNvPr id="3" name="Title 2">
            <a:extLst>
              <a:ext uri="{FF2B5EF4-FFF2-40B4-BE49-F238E27FC236}">
                <a16:creationId xmlns:a16="http://schemas.microsoft.com/office/drawing/2014/main" id="{3AB7A686-28C5-4C01-91A7-61CA9DE8E906}"/>
              </a:ext>
            </a:extLst>
          </p:cNvPr>
          <p:cNvSpPr>
            <a:spLocks noGrp="1"/>
          </p:cNvSpPr>
          <p:nvPr>
            <p:ph type="title"/>
          </p:nvPr>
        </p:nvSpPr>
        <p:spPr>
          <a:xfrm>
            <a:off x="504001" y="504000"/>
            <a:ext cx="11186476" cy="369332"/>
          </a:xfrm>
        </p:spPr>
        <p:txBody>
          <a:bodyPr/>
          <a:lstStyle/>
          <a:p>
            <a:r>
              <a:rPr lang="de-DE" dirty="0" err="1"/>
              <a:t>Cotap</a:t>
            </a:r>
            <a:r>
              <a:rPr lang="de-DE" dirty="0"/>
              <a:t> – Tools</a:t>
            </a:r>
          </a:p>
        </p:txBody>
      </p:sp>
      <p:pic>
        <p:nvPicPr>
          <p:cNvPr id="5" name="Picture 4">
            <a:extLst>
              <a:ext uri="{FF2B5EF4-FFF2-40B4-BE49-F238E27FC236}">
                <a16:creationId xmlns:a16="http://schemas.microsoft.com/office/drawing/2014/main" id="{BC35EB80-0144-4EA0-8A07-040C53EE7143}"/>
              </a:ext>
            </a:extLst>
          </p:cNvPr>
          <p:cNvPicPr>
            <a:picLocks noChangeAspect="1"/>
          </p:cNvPicPr>
          <p:nvPr/>
        </p:nvPicPr>
        <p:blipFill>
          <a:blip r:embed="rId3"/>
          <a:stretch>
            <a:fillRect/>
          </a:stretch>
        </p:blipFill>
        <p:spPr>
          <a:xfrm>
            <a:off x="7684169" y="3093823"/>
            <a:ext cx="4102172" cy="2552998"/>
          </a:xfrm>
          <a:prstGeom prst="rect">
            <a:avLst/>
          </a:prstGeom>
        </p:spPr>
      </p:pic>
    </p:spTree>
    <p:extLst>
      <p:ext uri="{BB962C8B-B14F-4D97-AF65-F5344CB8AC3E}">
        <p14:creationId xmlns:p14="http://schemas.microsoft.com/office/powerpoint/2010/main" val="32684061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7267435-3649-4F41-BB87-1CFC4B433580}"/>
              </a:ext>
            </a:extLst>
          </p:cNvPr>
          <p:cNvSpPr>
            <a:spLocks noGrp="1"/>
          </p:cNvSpPr>
          <p:nvPr>
            <p:ph type="body" sz="quarter" idx="10"/>
          </p:nvPr>
        </p:nvSpPr>
        <p:spPr>
          <a:xfrm>
            <a:off x="503999" y="1620000"/>
            <a:ext cx="4467496" cy="4716000"/>
          </a:xfrm>
        </p:spPr>
        <p:txBody>
          <a:bodyPr/>
          <a:lstStyle/>
          <a:p>
            <a:pPr marL="342900" indent="-342900">
              <a:buFont typeface="Wingdings" panose="05000000000000000000" pitchFamily="2" charset="2"/>
              <a:buChar char="§"/>
            </a:pPr>
            <a:r>
              <a:rPr lang="de-DE" b="1" dirty="0"/>
              <a:t>Direkte Einbindung </a:t>
            </a:r>
            <a:r>
              <a:rPr lang="de-DE" dirty="0"/>
              <a:t>der Umfrage durch Integration</a:t>
            </a:r>
          </a:p>
          <a:p>
            <a:pPr marL="342900" indent="-342900">
              <a:buFont typeface="Wingdings" panose="05000000000000000000" pitchFamily="2" charset="2"/>
              <a:buChar char="§"/>
            </a:pPr>
            <a:r>
              <a:rPr lang="de-DE" b="1" dirty="0"/>
              <a:t>Teilen</a:t>
            </a:r>
            <a:r>
              <a:rPr lang="de-DE" dirty="0"/>
              <a:t> der Umfrage in </a:t>
            </a:r>
            <a:r>
              <a:rPr lang="de-DE" b="1" dirty="0"/>
              <a:t>Messagingtools</a:t>
            </a:r>
          </a:p>
          <a:p>
            <a:pPr marL="342900" indent="-342900">
              <a:buFont typeface="Wingdings" panose="05000000000000000000" pitchFamily="2" charset="2"/>
              <a:buChar char="§"/>
            </a:pPr>
            <a:r>
              <a:rPr lang="de-DE" dirty="0"/>
              <a:t>Auswertung der </a:t>
            </a:r>
            <a:r>
              <a:rPr lang="de-DE" b="1" dirty="0"/>
              <a:t>Analysetools</a:t>
            </a:r>
            <a:r>
              <a:rPr lang="de-DE" dirty="0"/>
              <a:t> nutzen für Umfragen</a:t>
            </a:r>
          </a:p>
          <a:p>
            <a:pPr marL="342900" indent="-342900">
              <a:buFont typeface="Wingdings" panose="05000000000000000000" pitchFamily="2" charset="2"/>
              <a:buChar char="§"/>
            </a:pPr>
            <a:r>
              <a:rPr lang="de-DE" b="1" dirty="0"/>
              <a:t>Fokus</a:t>
            </a:r>
            <a:r>
              <a:rPr lang="de-DE" dirty="0"/>
              <a:t> liegt auf </a:t>
            </a:r>
            <a:r>
              <a:rPr lang="de-DE" b="1" dirty="0" err="1"/>
              <a:t>Deskless</a:t>
            </a:r>
            <a:r>
              <a:rPr lang="de-DE" b="1" dirty="0"/>
              <a:t> Mitarbeiten</a:t>
            </a:r>
          </a:p>
        </p:txBody>
      </p:sp>
      <p:sp>
        <p:nvSpPr>
          <p:cNvPr id="3" name="Title 2">
            <a:extLst>
              <a:ext uri="{FF2B5EF4-FFF2-40B4-BE49-F238E27FC236}">
                <a16:creationId xmlns:a16="http://schemas.microsoft.com/office/drawing/2014/main" id="{3AB7A686-28C5-4C01-91A7-61CA9DE8E906}"/>
              </a:ext>
            </a:extLst>
          </p:cNvPr>
          <p:cNvSpPr>
            <a:spLocks noGrp="1"/>
          </p:cNvSpPr>
          <p:nvPr>
            <p:ph type="title"/>
          </p:nvPr>
        </p:nvSpPr>
        <p:spPr>
          <a:xfrm>
            <a:off x="504001" y="504000"/>
            <a:ext cx="11186476" cy="369332"/>
          </a:xfrm>
        </p:spPr>
        <p:txBody>
          <a:bodyPr/>
          <a:lstStyle/>
          <a:p>
            <a:r>
              <a:rPr lang="de-DE" dirty="0" err="1"/>
              <a:t>Cotap</a:t>
            </a:r>
            <a:r>
              <a:rPr lang="de-DE" dirty="0"/>
              <a:t> X </a:t>
            </a:r>
            <a:r>
              <a:rPr lang="de-DE" dirty="0" err="1"/>
              <a:t>PulseShift</a:t>
            </a:r>
            <a:endParaRPr lang="de-DE" dirty="0"/>
          </a:p>
        </p:txBody>
      </p:sp>
      <p:pic>
        <p:nvPicPr>
          <p:cNvPr id="6" name="Picture 5">
            <a:extLst>
              <a:ext uri="{FF2B5EF4-FFF2-40B4-BE49-F238E27FC236}">
                <a16:creationId xmlns:a16="http://schemas.microsoft.com/office/drawing/2014/main" id="{4D975085-833E-4FE5-BE7E-C35A4AA8621C}"/>
              </a:ext>
            </a:extLst>
          </p:cNvPr>
          <p:cNvPicPr>
            <a:picLocks noChangeAspect="1"/>
          </p:cNvPicPr>
          <p:nvPr/>
        </p:nvPicPr>
        <p:blipFill>
          <a:blip r:embed="rId2"/>
          <a:stretch>
            <a:fillRect/>
          </a:stretch>
        </p:blipFill>
        <p:spPr>
          <a:xfrm>
            <a:off x="6973517" y="1509203"/>
            <a:ext cx="3431960" cy="3431960"/>
          </a:xfrm>
          <a:prstGeom prst="rect">
            <a:avLst/>
          </a:prstGeom>
        </p:spPr>
      </p:pic>
    </p:spTree>
    <p:extLst>
      <p:ext uri="{BB962C8B-B14F-4D97-AF65-F5344CB8AC3E}">
        <p14:creationId xmlns:p14="http://schemas.microsoft.com/office/powerpoint/2010/main" val="1559133993"/>
      </p:ext>
    </p:extLst>
  </p:cSld>
  <p:clrMapOvr>
    <a:masterClrMapping/>
  </p:clrMapOvr>
</p:sld>
</file>

<file path=ppt/theme/theme1.xml><?xml version="1.0" encoding="utf-8"?>
<a:theme xmlns:a="http://schemas.openxmlformats.org/drawingml/2006/main" name="SAP 2018 16x9 white">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25400" algn="ctr">
          <a:solidFill>
            <a:schemeClr val="tx1"/>
          </a:solid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254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8_16x9_white.potx" id="{45155C84-AF73-45A8-8FAE-E2021D067E2F}" vid="{616E0658-75E9-4728-B3D8-8DBE621048B6}"/>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SAP_2018_16x9_White</Template>
  <TotalTime>0</TotalTime>
  <Words>68</Words>
  <Application>Microsoft Office PowerPoint</Application>
  <PresentationFormat>Custom</PresentationFormat>
  <Paragraphs>16</Paragraphs>
  <Slides>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vt:i4>
      </vt:variant>
    </vt:vector>
  </HeadingPairs>
  <TitlesOfParts>
    <vt:vector size="10" baseType="lpstr">
      <vt:lpstr>Arial</vt:lpstr>
      <vt:lpstr>Arial Unicode MS</vt:lpstr>
      <vt:lpstr>Courier New</vt:lpstr>
      <vt:lpstr>Symbol</vt:lpstr>
      <vt:lpstr>wingdings</vt:lpstr>
      <vt:lpstr>wingdings</vt:lpstr>
      <vt:lpstr>SAP 2018 16x9 white</vt:lpstr>
      <vt:lpstr>Cotap (eine App von Zinc) </vt:lpstr>
      <vt:lpstr>Cotap – Tools</vt:lpstr>
      <vt:lpstr>Cotap X PulseShift</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Goes Here and Here and Here</dc:title>
  <dc:creator>SAP SE</dc:creator>
  <cp:keywords>2018/16:9/white</cp:keywords>
  <cp:lastModifiedBy>Grabinski, Julia</cp:lastModifiedBy>
  <cp:revision>6</cp:revision>
  <dcterms:created xsi:type="dcterms:W3CDTF">2018-04-22T08:54:16Z</dcterms:created>
  <dcterms:modified xsi:type="dcterms:W3CDTF">2018-04-22T09:19:40Z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ies>
</file>