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6b5fb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6b5fb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6b5fb2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6b5fb2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b5fb2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b5fb2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6b5fb2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6b5fb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Nonemployer establishments in Colorado 2016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Diana 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39999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WHAT/WHY?</a:t>
            </a:r>
            <a:endParaRPr b="1" u="sng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nonemployer business is one that has no paid employees, has annual business receipts of $1,000 or more ($1 or more in the construction industries), and is subject to federal income taxes.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Significance: Business is extremely important to a country’s # economy because businesses provide both goods and services and jobs.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'NES_2016_00A2_with_ann.csv' was collected by the United States Census Beauru 2016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we find out how many nonemployer businesses were established in 2016 from each county?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county had the highest business establishments?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017725"/>
            <a:ext cx="39999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WRANGLING</a:t>
            </a:r>
            <a:endParaRPr b="1" u="sng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metadata key, there were a lot of missing and inaccurate data to which they defined it as: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 = disclosed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 = did not meet # publication standards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 = not available in the dataset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Change the nonemployment column from character to integer/float for computational purposes and visuals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addition to that, a category in one of the variables was not appropriate for data analysis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“Total for all sectors”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■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Computing this in will skew the data metrics, so I would have to remove this category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5" y="0"/>
            <a:ext cx="4746425" cy="17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3764000" y="1440675"/>
            <a:ext cx="1050300" cy="3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4275" y="1927275"/>
            <a:ext cx="5324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Removing text in the numerical columns - D, S, 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00" y="2313675"/>
            <a:ext cx="3829050" cy="150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rot="10800000">
            <a:off x="4575975" y="3392775"/>
            <a:ext cx="4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4618200" y="3557250"/>
            <a:ext cx="4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67875" y="3818625"/>
            <a:ext cx="5377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2. Change object to int64 or float for computational purposes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300" y="144450"/>
            <a:ext cx="427562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039625" y="1375750"/>
            <a:ext cx="1050300" cy="3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101200" y="1774875"/>
            <a:ext cx="39333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3. Drop the NaN for computational purposes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25" y="2313675"/>
            <a:ext cx="4031575" cy="1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6924275" y="2404650"/>
            <a:ext cx="1050300" cy="3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101200" y="4112650"/>
            <a:ext cx="3933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4.</a:t>
            </a:r>
            <a:r>
              <a:rPr b="1" lang="en">
                <a:solidFill>
                  <a:srgbClr val="FF0000"/>
                </a:solidFill>
              </a:rPr>
              <a:t> Remove the ‘total for all sectors’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Because including this will skew statistical data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62969" t="0"/>
          <a:stretch/>
        </p:blipFill>
        <p:spPr>
          <a:xfrm>
            <a:off x="140325" y="140350"/>
            <a:ext cx="19364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75" y="2571750"/>
            <a:ext cx="52292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850" y="0"/>
            <a:ext cx="524583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127175" y="1144050"/>
            <a:ext cx="17628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After removing D, S, N, columns of the nonemployer establishments were still “object”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87225" y="4696375"/>
            <a:ext cx="3849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After I converted the “object” to “float”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47250" y="2397775"/>
            <a:ext cx="320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After I removed the ‘total sectors for all.’ Data metrics changed, it looks like the mean and std is much lower.  The max also changed.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answer my question: Denver County, CO had the highest # of nonemployer establishments in 2016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828" y="1514925"/>
            <a:ext cx="5024700" cy="3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