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Layouts/slideLayout50.xml" ContentType="application/vnd.openxmlformats-officedocument.presentationml.slideLayout+xml"/>
  <Override PartName="/ppt/slideLayouts/slideLayout1.xml" ContentType="application/vnd.openxmlformats-officedocument.presentationml.slideLayout+xml"/>
  <Override PartName="/ppt/slideLayouts/slideLayout51.xml" ContentType="application/vnd.openxmlformats-officedocument.presentationml.slideLayout+xml"/>
  <Override PartName="/ppt/slideLayouts/slideLayout2.xml" ContentType="application/vnd.openxmlformats-officedocument.presentationml.slideLayout+xml"/>
  <Override PartName="/ppt/slideLayouts/slideLayout52.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1.xml" ContentType="application/vnd.openxmlformats-officedocument.presentationml.slideLayout+xml"/>
  <Override PartName="/ppt/slideLayouts/slideLayout5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32.xml" ContentType="application/vnd.openxmlformats-officedocument.presentationml.slideLayout+xml"/>
  <Override PartName="/ppt/slideLayouts/slideLayout54.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33.xml" ContentType="application/vnd.openxmlformats-officedocument.presentationml.slideLayout+xml"/>
  <Override PartName="/ppt/slideLayouts/slideLayout55.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34.xml" ContentType="application/vnd.openxmlformats-officedocument.presentationml.slideLayout+xml"/>
  <Override PartName="/ppt/slideLayouts/slideLayout56.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35.xml" ContentType="application/vnd.openxmlformats-officedocument.presentationml.slideLayout+xml"/>
  <Override PartName="/ppt/slideLayouts/slideLayout57.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36.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37.xml" ContentType="application/vnd.openxmlformats-officedocument.presentationml.slideLayout+xml"/>
  <Override PartName="/ppt/slideLayouts/slideLayout59.xml" ContentType="application/vnd.openxmlformats-officedocument.presentationml.slideLayout+xml"/>
  <Override PartName="/ppt/slideLayouts/slideLayout16.xml" ContentType="application/vnd.openxmlformats-officedocument.presentationml.slideLayout+xml"/>
  <Override PartName="/ppt/slideLayouts/slideLayout38.xml" ContentType="application/vnd.openxmlformats-officedocument.presentationml.slideLayout+xml"/>
  <Override PartName="/ppt/slideLayouts/slideLayout17.xml" ContentType="application/vnd.openxmlformats-officedocument.presentationml.slideLayout+xml"/>
  <Override PartName="/ppt/slideLayouts/slideLayout3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42.xml" ContentType="application/vnd.openxmlformats-officedocument.presentationml.slideLayout+xml"/>
  <Override PartName="/ppt/slideLayouts/slideLayout64.xml" ContentType="application/vnd.openxmlformats-officedocument.presentationml.slideLayout+xml"/>
  <Override PartName="/ppt/slideLayouts/slideLayout21.xml" ContentType="application/vnd.openxmlformats-officedocument.presentationml.slideLayout+xml"/>
  <Override PartName="/ppt/slideLayouts/slideLayout43.xml" ContentType="application/vnd.openxmlformats-officedocument.presentationml.slideLayout+xml"/>
  <Override PartName="/ppt/slideLayouts/slideLayout22.xml" ContentType="application/vnd.openxmlformats-officedocument.presentationml.slideLayout+xml"/>
  <Override PartName="/ppt/slideLayouts/slideLayout44.xml" ContentType="application/vnd.openxmlformats-officedocument.presentationml.slideLayout+xml"/>
  <Override PartName="/ppt/slideLayouts/slideLayout23.xml" ContentType="application/vnd.openxmlformats-officedocument.presentationml.slideLayout+xml"/>
  <Override PartName="/ppt/slideLayouts/slideLayout45.xml" ContentType="application/vnd.openxmlformats-officedocument.presentationml.slideLayout+xml"/>
  <Override PartName="/ppt/slideLayouts/slideLayout24.xml" ContentType="application/vnd.openxmlformats-officedocument.presentationml.slideLayout+xml"/>
  <Override PartName="/ppt/slideLayouts/slideLayout46.xml" ContentType="application/vnd.openxmlformats-officedocument.presentationml.slideLayout+xml"/>
  <Override PartName="/ppt/slideLayouts/slideLayout25.xml" ContentType="application/vnd.openxmlformats-officedocument.presentationml.slideLayout+xml"/>
  <Override PartName="/ppt/slideLayouts/slideLayout47.xml" ContentType="application/vnd.openxmlformats-officedocument.presentationml.slideLayout+xml"/>
  <Override PartName="/ppt/slideLayouts/slideLayout26.xml" ContentType="application/vnd.openxmlformats-officedocument.presentationml.slideLayout+xml"/>
  <Override PartName="/ppt/slideLayouts/slideLayout48.xml" ContentType="application/vnd.openxmlformats-officedocument.presentationml.slideLayout+xml"/>
  <Override PartName="/ppt/slideLayouts/slideLayout27.xml" ContentType="application/vnd.openxmlformats-officedocument.presentationml.slideLayout+xml"/>
  <Override PartName="/ppt/slideLayouts/slideLayout49.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40.xml" ContentType="application/vnd.openxmlformats-officedocument.presentationml.slideLayout+xml"/>
  <Override PartName="/ppt/slideLayouts/slideLayout62.xml" ContentType="application/vnd.openxmlformats-officedocument.presentationml.slideLayout+xml"/>
  <Override PartName="/ppt/slideLayouts/slideLayout41.xml" ContentType="application/vnd.openxmlformats-officedocument.presentationml.slideLayout+xml"/>
  <Override PartName="/ppt/slideLayouts/slideLayout63.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_rels/slideLayout50.xml.rels" ContentType="application/vnd.openxmlformats-package.relationships+xml"/>
  <Override PartName="/ppt/slideLayouts/_rels/slideLayout1.xml.rels" ContentType="application/vnd.openxmlformats-package.relationships+xml"/>
  <Override PartName="/ppt/slideLayouts/_rels/slideLayout51.xml.rels" ContentType="application/vnd.openxmlformats-package.relationships+xml"/>
  <Override PartName="/ppt/slideLayouts/_rels/slideLayout2.xml.rels" ContentType="application/vnd.openxmlformats-package.relationships+xml"/>
  <Override PartName="/ppt/slideLayouts/_rels/slideLayout52.xml.rels" ContentType="application/vnd.openxmlformats-package.relationships+xml"/>
  <Override PartName="/ppt/slideLayouts/_rels/slideLayout30.xml.rels" ContentType="application/vnd.openxmlformats-package.relationships+xml"/>
  <Override PartName="/ppt/slideLayouts/_rels/slideLayout3.xml.rels" ContentType="application/vnd.openxmlformats-package.relationships+xml"/>
  <Override PartName="/ppt/slideLayouts/_rels/slideLayout53.xml.rels" ContentType="application/vnd.openxmlformats-package.relationships+xml"/>
  <Override PartName="/ppt/slideLayouts/_rels/slideLayout31.xml.rels" ContentType="application/vnd.openxmlformats-package.relationships+xml"/>
  <Override PartName="/ppt/slideLayouts/_rels/slideLayout4.xml.rels" ContentType="application/vnd.openxmlformats-package.relationships+xml"/>
  <Override PartName="/ppt/slideLayouts/_rels/slideLayout54.xml.rels" ContentType="application/vnd.openxmlformats-package.relationships+xml"/>
  <Override PartName="/ppt/slideLayouts/_rels/slideLayout32.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55.xml.rels" ContentType="application/vnd.openxmlformats-package.relationships+xml"/>
  <Override PartName="/ppt/slideLayouts/_rels/slideLayout33.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56.xml.rels" ContentType="application/vnd.openxmlformats-package.relationships+xml"/>
  <Override PartName="/ppt/slideLayouts/_rels/slideLayout34.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35.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58.xml.rels" ContentType="application/vnd.openxmlformats-package.relationships+xml"/>
  <Override PartName="/ppt/slideLayouts/_rels/slideLayout36.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59.xml.rels" ContentType="application/vnd.openxmlformats-package.relationships+xml"/>
  <Override PartName="/ppt/slideLayouts/_rels/slideLayout37.xml.rels" ContentType="application/vnd.openxmlformats-package.relationships+xml"/>
  <Override PartName="/ppt/slideLayouts/_rels/slideLayout15.xml.rels" ContentType="application/vnd.openxmlformats-package.relationships+xml"/>
  <Override PartName="/ppt/slideLayouts/_rels/slideLayout38.xml.rels" ContentType="application/vnd.openxmlformats-package.relationships+xml"/>
  <Override PartName="/ppt/slideLayouts/_rels/slideLayout16.xml.rels" ContentType="application/vnd.openxmlformats-package.relationships+xml"/>
  <Override PartName="/ppt/slideLayouts/_rels/slideLayout39.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64.xml.rels" ContentType="application/vnd.openxmlformats-package.relationships+xml"/>
  <Override PartName="/ppt/slideLayouts/_rels/slideLayout42.xml.rels" ContentType="application/vnd.openxmlformats-package.relationships+xml"/>
  <Override PartName="/ppt/slideLayouts/_rels/slideLayout20.xml.rels" ContentType="application/vnd.openxmlformats-package.relationships+xml"/>
  <Override PartName="/ppt/slideLayouts/_rels/slideLayout43.xml.rels" ContentType="application/vnd.openxmlformats-package.relationships+xml"/>
  <Override PartName="/ppt/slideLayouts/_rels/slideLayout21.xml.rels" ContentType="application/vnd.openxmlformats-package.relationships+xml"/>
  <Override PartName="/ppt/slideLayouts/_rels/slideLayout44.xml.rels" ContentType="application/vnd.openxmlformats-package.relationships+xml"/>
  <Override PartName="/ppt/slideLayouts/_rels/slideLayout22.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46.xml.rels" ContentType="application/vnd.openxmlformats-package.relationships+xml"/>
  <Override PartName="/ppt/slideLayouts/_rels/slideLayout24.xml.rels" ContentType="application/vnd.openxmlformats-package.relationships+xml"/>
  <Override PartName="/ppt/slideLayouts/_rels/slideLayout47.xml.rels" ContentType="application/vnd.openxmlformats-package.relationships+xml"/>
  <Override PartName="/ppt/slideLayouts/_rels/slideLayout25.xml.rels" ContentType="application/vnd.openxmlformats-package.relationships+xml"/>
  <Override PartName="/ppt/slideLayouts/_rels/slideLayout48.xml.rels" ContentType="application/vnd.openxmlformats-package.relationships+xml"/>
  <Override PartName="/ppt/slideLayouts/_rels/slideLayout26.xml.rels" ContentType="application/vnd.openxmlformats-package.relationships+xml"/>
  <Override PartName="/ppt/slideLayouts/_rels/slideLayout49.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62.xml.rels" ContentType="application/vnd.openxmlformats-package.relationships+xml"/>
  <Override PartName="/ppt/slideLayouts/_rels/slideLayout40.xml.rels" ContentType="application/vnd.openxmlformats-package.relationships+xml"/>
  <Override PartName="/ppt/slideLayouts/_rels/slideLayout63.xml.rels" ContentType="application/vnd.openxmlformats-package.relationships+xml"/>
  <Override PartName="/ppt/slideLayouts/_rels/slideLayout41.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924840" y="760320"/>
            <a:ext cx="3068280" cy="59832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2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2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924840" y="760320"/>
            <a:ext cx="3068280" cy="59832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2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2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2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3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924840" y="760320"/>
            <a:ext cx="3068280" cy="59832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3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3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3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3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3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3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924840" y="760320"/>
            <a:ext cx="3068280" cy="59832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41"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GB" sz="3200" spc="-1" strike="noStrike">
              <a:solidFill>
                <a:srgbClr val="ffffff"/>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924840" y="760320"/>
            <a:ext cx="3068280" cy="59832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4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924840" y="760320"/>
            <a:ext cx="3068280" cy="59832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4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4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924840" y="760320"/>
            <a:ext cx="3068280" cy="59832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924840" y="760320"/>
            <a:ext cx="3068280" cy="2774880"/>
          </a:xfrm>
          <a:prstGeom prst="rect">
            <a:avLst/>
          </a:prstGeom>
          <a:noFill/>
          <a:ln w="0">
            <a:noFill/>
          </a:ln>
        </p:spPr>
        <p:txBody>
          <a:bodyPr lIns="0" rIns="0" tIns="0" bIns="0" anchor="ctr">
            <a:noAutofit/>
          </a:bodyPr>
          <a:p>
            <a:pPr algn="ctr"/>
            <a:endParaRPr b="0" lang="en-GB" sz="3200" spc="-1" strike="noStrike">
              <a:solidFill>
                <a:srgbClr val="ffffff"/>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924840" y="760320"/>
            <a:ext cx="3068280" cy="59832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5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5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5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924840" y="760320"/>
            <a:ext cx="3068280" cy="59832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GB" sz="3200" spc="-1" strike="noStrike">
              <a:solidFill>
                <a:srgbClr val="ffffff"/>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924840" y="760320"/>
            <a:ext cx="3068280" cy="59832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5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5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56"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924840" y="760320"/>
            <a:ext cx="3068280" cy="59832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5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5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6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924840" y="760320"/>
            <a:ext cx="3068280" cy="59832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62"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63"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924840" y="760320"/>
            <a:ext cx="3068280" cy="59832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6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6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6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68"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924840" y="760320"/>
            <a:ext cx="3068280" cy="59832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70"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71"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72"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73"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74"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75"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924840" y="760320"/>
            <a:ext cx="3068280" cy="59832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8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GB" sz="3200" spc="-1" strike="noStrike">
              <a:solidFill>
                <a:srgbClr val="ffffff"/>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924840" y="760320"/>
            <a:ext cx="3068280" cy="59832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8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924840" y="760320"/>
            <a:ext cx="3068280" cy="59832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8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8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924840" y="760320"/>
            <a:ext cx="3068280" cy="59832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924840" y="760320"/>
            <a:ext cx="3068280" cy="59832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924840" y="760320"/>
            <a:ext cx="3068280" cy="2774880"/>
          </a:xfrm>
          <a:prstGeom prst="rect">
            <a:avLst/>
          </a:prstGeom>
          <a:noFill/>
          <a:ln w="0">
            <a:noFill/>
          </a:ln>
        </p:spPr>
        <p:txBody>
          <a:bodyPr lIns="0" rIns="0" tIns="0" bIns="0" anchor="ctr">
            <a:noAutofit/>
          </a:bodyPr>
          <a:p>
            <a:pPr algn="ctr"/>
            <a:endParaRPr b="0" lang="en-GB" sz="3200" spc="-1" strike="noStrike">
              <a:solidFill>
                <a:srgbClr val="ffffff"/>
              </a:solid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924840" y="760320"/>
            <a:ext cx="3068280" cy="59832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9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9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9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924840" y="760320"/>
            <a:ext cx="3068280" cy="59832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9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9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9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924840" y="760320"/>
            <a:ext cx="3068280" cy="59832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10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0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0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924840" y="760320"/>
            <a:ext cx="3068280" cy="59832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10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0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924840" y="760320"/>
            <a:ext cx="3068280" cy="59832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10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0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1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1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924840" y="760320"/>
            <a:ext cx="3068280" cy="59832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11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1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1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1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1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1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1" name="PlaceHolder 1"/>
          <p:cNvSpPr>
            <a:spLocks noGrp="1"/>
          </p:cNvSpPr>
          <p:nvPr>
            <p:ph type="title"/>
          </p:nvPr>
        </p:nvSpPr>
        <p:spPr>
          <a:xfrm>
            <a:off x="924840" y="760320"/>
            <a:ext cx="3068280" cy="59832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12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GB" sz="3200" spc="-1" strike="noStrike">
              <a:solidFill>
                <a:srgbClr val="ffffff"/>
              </a:solid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924840" y="760320"/>
            <a:ext cx="3068280" cy="59832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12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924840" y="760320"/>
            <a:ext cx="3068280" cy="59832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924840" y="760320"/>
            <a:ext cx="3068280" cy="59832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12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2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8" name="PlaceHolder 1"/>
          <p:cNvSpPr>
            <a:spLocks noGrp="1"/>
          </p:cNvSpPr>
          <p:nvPr>
            <p:ph type="title"/>
          </p:nvPr>
        </p:nvSpPr>
        <p:spPr>
          <a:xfrm>
            <a:off x="924840" y="760320"/>
            <a:ext cx="3068280" cy="59832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9" name="PlaceHolder 1"/>
          <p:cNvSpPr>
            <a:spLocks noGrp="1"/>
          </p:cNvSpPr>
          <p:nvPr>
            <p:ph type="subTitle"/>
          </p:nvPr>
        </p:nvSpPr>
        <p:spPr>
          <a:xfrm>
            <a:off x="924840" y="760320"/>
            <a:ext cx="3068280" cy="2774880"/>
          </a:xfrm>
          <a:prstGeom prst="rect">
            <a:avLst/>
          </a:prstGeom>
          <a:noFill/>
          <a:ln w="0">
            <a:noFill/>
          </a:ln>
        </p:spPr>
        <p:txBody>
          <a:bodyPr lIns="0" rIns="0" tIns="0" bIns="0" anchor="ctr">
            <a:noAutofit/>
          </a:bodyPr>
          <a:p>
            <a:pPr algn="ctr"/>
            <a:endParaRPr b="0" lang="en-GB" sz="3200" spc="-1" strike="noStrike">
              <a:solidFill>
                <a:srgbClr val="ffffff"/>
              </a:solid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924840" y="760320"/>
            <a:ext cx="3068280" cy="59832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13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3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3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924840" y="760320"/>
            <a:ext cx="3068280" cy="59832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13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3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3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924840" y="760320"/>
            <a:ext cx="3068280" cy="59832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13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4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4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924840" y="760320"/>
            <a:ext cx="3068280" cy="59832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14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4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924840" y="760320"/>
            <a:ext cx="3068280" cy="59832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14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4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4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4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924840" y="760320"/>
            <a:ext cx="3068280" cy="59832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15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5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5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5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5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5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924840" y="760320"/>
            <a:ext cx="3068280" cy="59832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9" name="PlaceHolder 1"/>
          <p:cNvSpPr>
            <a:spLocks noGrp="1"/>
          </p:cNvSpPr>
          <p:nvPr>
            <p:ph type="title"/>
          </p:nvPr>
        </p:nvSpPr>
        <p:spPr>
          <a:xfrm>
            <a:off x="924840" y="760320"/>
            <a:ext cx="3068280" cy="59832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160"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GB" sz="3200" spc="-1" strike="noStrike">
              <a:solidFill>
                <a:srgbClr val="ffffff"/>
              </a:solid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924840" y="760320"/>
            <a:ext cx="3068280" cy="59832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16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924840" y="760320"/>
            <a:ext cx="3068280" cy="59832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16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6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6" name="PlaceHolder 1"/>
          <p:cNvSpPr>
            <a:spLocks noGrp="1"/>
          </p:cNvSpPr>
          <p:nvPr>
            <p:ph type="title"/>
          </p:nvPr>
        </p:nvSpPr>
        <p:spPr>
          <a:xfrm>
            <a:off x="924840" y="760320"/>
            <a:ext cx="3068280" cy="59832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7" name="PlaceHolder 1"/>
          <p:cNvSpPr>
            <a:spLocks noGrp="1"/>
          </p:cNvSpPr>
          <p:nvPr>
            <p:ph type="subTitle"/>
          </p:nvPr>
        </p:nvSpPr>
        <p:spPr>
          <a:xfrm>
            <a:off x="924840" y="760320"/>
            <a:ext cx="3068280" cy="2774880"/>
          </a:xfrm>
          <a:prstGeom prst="rect">
            <a:avLst/>
          </a:prstGeom>
          <a:noFill/>
          <a:ln w="0">
            <a:noFill/>
          </a:ln>
        </p:spPr>
        <p:txBody>
          <a:bodyPr lIns="0" rIns="0" tIns="0" bIns="0" anchor="ctr">
            <a:noAutofit/>
          </a:bodyPr>
          <a:p>
            <a:pPr algn="ctr"/>
            <a:endParaRPr b="0" lang="en-GB" sz="3200" spc="-1" strike="noStrike">
              <a:solidFill>
                <a:srgbClr val="ffffff"/>
              </a:solid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924840" y="760320"/>
            <a:ext cx="3068280" cy="59832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16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7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7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924840" y="760320"/>
            <a:ext cx="3068280" cy="59832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17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7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75"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924840" y="760320"/>
            <a:ext cx="3068280" cy="59832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17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7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79"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924840" y="760320"/>
            <a:ext cx="3068280" cy="59832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181"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82"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924840" y="760320"/>
            <a:ext cx="3068280" cy="59832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18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8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8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87"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924840" y="760320"/>
            <a:ext cx="3068280" cy="2774880"/>
          </a:xfrm>
          <a:prstGeom prst="rect">
            <a:avLst/>
          </a:prstGeom>
          <a:noFill/>
          <a:ln w="0">
            <a:noFill/>
          </a:ln>
        </p:spPr>
        <p:txBody>
          <a:bodyPr lIns="0" rIns="0" tIns="0" bIns="0" anchor="ctr">
            <a:noAutofit/>
          </a:bodyPr>
          <a:p>
            <a:pPr algn="ctr"/>
            <a:endParaRPr b="0" lang="en-GB" sz="3200" spc="-1" strike="noStrike">
              <a:solidFill>
                <a:srgbClr val="ffffff"/>
              </a:solid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924840" y="760320"/>
            <a:ext cx="3068280" cy="59832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189"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90"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91"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92"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93"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94"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8" name="PlaceHolder 1"/>
          <p:cNvSpPr>
            <a:spLocks noGrp="1"/>
          </p:cNvSpPr>
          <p:nvPr>
            <p:ph type="title"/>
          </p:nvPr>
        </p:nvSpPr>
        <p:spPr>
          <a:xfrm>
            <a:off x="924840" y="760320"/>
            <a:ext cx="3068280" cy="59832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19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GB" sz="3200" spc="-1" strike="noStrike">
              <a:solidFill>
                <a:srgbClr val="ffffff"/>
              </a:solidFill>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924840" y="760320"/>
            <a:ext cx="3068280" cy="59832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20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924840" y="760320"/>
            <a:ext cx="3068280" cy="59832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20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20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5" name="PlaceHolder 1"/>
          <p:cNvSpPr>
            <a:spLocks noGrp="1"/>
          </p:cNvSpPr>
          <p:nvPr>
            <p:ph type="title"/>
          </p:nvPr>
        </p:nvSpPr>
        <p:spPr>
          <a:xfrm>
            <a:off x="924840" y="760320"/>
            <a:ext cx="3068280" cy="59832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6" name="PlaceHolder 1"/>
          <p:cNvSpPr>
            <a:spLocks noGrp="1"/>
          </p:cNvSpPr>
          <p:nvPr>
            <p:ph type="subTitle"/>
          </p:nvPr>
        </p:nvSpPr>
        <p:spPr>
          <a:xfrm>
            <a:off x="924840" y="760320"/>
            <a:ext cx="3068280" cy="2774880"/>
          </a:xfrm>
          <a:prstGeom prst="rect">
            <a:avLst/>
          </a:prstGeom>
          <a:noFill/>
          <a:ln w="0">
            <a:noFill/>
          </a:ln>
        </p:spPr>
        <p:txBody>
          <a:bodyPr lIns="0" rIns="0" tIns="0" bIns="0" anchor="ctr">
            <a:noAutofit/>
          </a:bodyPr>
          <a:p>
            <a:pPr algn="ctr"/>
            <a:endParaRPr b="0" lang="en-GB" sz="3200" spc="-1" strike="noStrike">
              <a:solidFill>
                <a:srgbClr val="ffffff"/>
              </a:solidFill>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924840" y="760320"/>
            <a:ext cx="3068280" cy="59832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20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20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21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924840" y="760320"/>
            <a:ext cx="3068280" cy="59832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21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213"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214"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924840" y="760320"/>
            <a:ext cx="3068280" cy="59832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21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21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218"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924840" y="760320"/>
            <a:ext cx="3068280" cy="59832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1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924840" y="760320"/>
            <a:ext cx="3068280" cy="59832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220"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221"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924840" y="760320"/>
            <a:ext cx="3068280" cy="59832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22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22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22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226"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924840" y="760320"/>
            <a:ext cx="3068280" cy="59832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228"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229"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230"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231"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232"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233"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924840" y="760320"/>
            <a:ext cx="3068280" cy="59832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1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1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924840" y="760320"/>
            <a:ext cx="3068280" cy="598320"/>
          </a:xfrm>
          <a:prstGeom prst="rect">
            <a:avLst/>
          </a:prstGeom>
          <a:noFill/>
          <a:ln w="0">
            <a:noFill/>
          </a:ln>
        </p:spPr>
        <p:txBody>
          <a:bodyPr lIns="0" rIns="0" tIns="0" bIns="0" anchor="ctr">
            <a:noAutofit/>
          </a:bodyPr>
          <a:p>
            <a:pPr indent="0">
              <a:buNone/>
            </a:pPr>
            <a:endParaRPr b="0" lang="en-GB" sz="1400" spc="-1" strike="noStrike">
              <a:solidFill>
                <a:srgbClr val="000000"/>
              </a:solidFill>
              <a:latin typeface="Arial"/>
            </a:endParaRPr>
          </a:p>
        </p:txBody>
      </p:sp>
      <p:sp>
        <p:nvSpPr>
          <p:cNvPr id="2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2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
        <p:nvSpPr>
          <p:cNvPr id="2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pPr indent="0">
              <a:spcBef>
                <a:spcPts val="1417"/>
              </a:spcBef>
              <a:buNone/>
            </a:pPr>
            <a:endParaRPr b="0" lang="en-GB"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5.pn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6.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 Id="rId6" Type="http://schemas.openxmlformats.org/officeDocument/2006/relationships/slideLayout" Target="../slideLayouts/slideLayout61.xml"/><Relationship Id="rId7" Type="http://schemas.openxmlformats.org/officeDocument/2006/relationships/slideLayout" Target="../slideLayouts/slideLayout62.xml"/><Relationship Id="rId8" Type="http://schemas.openxmlformats.org/officeDocument/2006/relationships/slideLayout" Target="../slideLayouts/slideLayout63.xml"/><Relationship Id="rId9" Type="http://schemas.openxmlformats.org/officeDocument/2006/relationships/slideLayout" Target="../slideLayouts/slideLayout64.xml"/><Relationship Id="rId10" Type="http://schemas.openxmlformats.org/officeDocument/2006/relationships/slideLayout" Target="../slideLayouts/slideLayout65.xml"/><Relationship Id="rId11" Type="http://schemas.openxmlformats.org/officeDocument/2006/relationships/slideLayout" Target="../slideLayouts/slideLayout66.xml"/><Relationship Id="rId12" Type="http://schemas.openxmlformats.org/officeDocument/2006/relationships/slideLayout" Target="../slideLayouts/slideLayout67.xml"/><Relationship Id="rId13" Type="http://schemas.openxmlformats.org/officeDocument/2006/relationships/slideLayout" Target="../slideLayouts/slideLayout68.xml"/><Relationship Id="rId14" Type="http://schemas.openxmlformats.org/officeDocument/2006/relationships/slideLayout" Target="../slideLayouts/slideLayout69.xml"/><Relationship Id="rId15" Type="http://schemas.openxmlformats.org/officeDocument/2006/relationships/slideLayout" Target="../slideLayouts/slideLayout70.xml"/><Relationship Id="rId16" Type="http://schemas.openxmlformats.org/officeDocument/2006/relationships/slideLayout" Target="../slideLayouts/slideLayout71.xml"/><Relationship Id="rId17"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2175840" y="1950120"/>
            <a:ext cx="4791960" cy="644400"/>
          </a:xfrm>
          <a:prstGeom prst="rect">
            <a:avLst/>
          </a:prstGeom>
          <a:noFill/>
          <a:ln w="0">
            <a:noFill/>
          </a:ln>
        </p:spPr>
        <p:txBody>
          <a:bodyPr tIns="91440" bIns="91440" anchor="b">
            <a:noAutofit/>
          </a:bodyPr>
          <a:p>
            <a:pPr indent="0">
              <a:buNone/>
            </a:pPr>
            <a:r>
              <a:rPr b="0" lang="en-GB" sz="3600" spc="-1" strike="noStrike">
                <a:solidFill>
                  <a:srgbClr val="000000"/>
                </a:solidFill>
                <a:latin typeface="Arial"/>
              </a:rPr>
              <a:t>Click to edit the title text format</a:t>
            </a:r>
            <a:endParaRPr b="0" lang="en-GB" sz="3600" spc="-1" strike="noStrike">
              <a:solidFill>
                <a:srgbClr val="000000"/>
              </a:solidFill>
              <a:latin typeface="Arial"/>
            </a:endParaRPr>
          </a:p>
        </p:txBody>
      </p:sp>
      <p:sp>
        <p:nvSpPr>
          <p:cNvPr id="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GB" sz="1400" spc="-1" strike="noStrike">
                <a:solidFill>
                  <a:srgbClr val="000000"/>
                </a:solidFill>
                <a:latin typeface="Arial"/>
              </a:rPr>
              <a:t>Click to edit the outline text format</a:t>
            </a:r>
            <a:endParaRPr b="0" lang="en-GB"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GB" sz="1400" spc="-1" strike="noStrike">
                <a:solidFill>
                  <a:srgbClr val="000000"/>
                </a:solidFill>
                <a:latin typeface="Arial"/>
              </a:rPr>
              <a:t>Second Outline Level</a:t>
            </a:r>
            <a:endParaRPr b="0" lang="en-GB"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GB" sz="1400" spc="-1" strike="noStrike">
                <a:solidFill>
                  <a:srgbClr val="000000"/>
                </a:solidFill>
                <a:latin typeface="Arial"/>
              </a:rPr>
              <a:t>Third Outline Level</a:t>
            </a:r>
            <a:endParaRPr b="0" lang="en-GB"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GB" sz="1400" spc="-1" strike="noStrike">
                <a:solidFill>
                  <a:srgbClr val="000000"/>
                </a:solidFill>
                <a:latin typeface="Arial"/>
              </a:rPr>
              <a:t>Fourth Outline Level</a:t>
            </a:r>
            <a:endParaRPr b="0" lang="en-GB"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938520" y="444960"/>
            <a:ext cx="5735520" cy="941040"/>
          </a:xfrm>
          <a:prstGeom prst="rect">
            <a:avLst/>
          </a:prstGeom>
          <a:noFill/>
          <a:ln w="0">
            <a:noFill/>
          </a:ln>
        </p:spPr>
        <p:txBody>
          <a:bodyPr tIns="91440" bIns="91440" anchor="t">
            <a:noAutofit/>
          </a:bodyPr>
          <a:p>
            <a:pPr indent="0">
              <a:buNone/>
            </a:pPr>
            <a:r>
              <a:rPr b="0" lang="en-GB" sz="2400" spc="-1" strike="noStrike">
                <a:solidFill>
                  <a:srgbClr val="000000"/>
                </a:solidFill>
                <a:latin typeface="Arial"/>
              </a:rPr>
              <a:t>Click to edit the title text format</a:t>
            </a:r>
            <a:endParaRPr b="0" lang="en-GB" sz="2400" spc="-1" strike="noStrike">
              <a:solidFill>
                <a:srgbClr val="000000"/>
              </a:solidFill>
              <a:latin typeface="Arial"/>
            </a:endParaRPr>
          </a:p>
        </p:txBody>
      </p:sp>
      <p:sp>
        <p:nvSpPr>
          <p:cNvPr id="39" name="PlaceHolder 2"/>
          <p:cNvSpPr>
            <a:spLocks noGrp="1"/>
          </p:cNvSpPr>
          <p:nvPr>
            <p:ph type="body"/>
          </p:nvPr>
        </p:nvSpPr>
        <p:spPr>
          <a:xfrm>
            <a:off x="938520" y="1245960"/>
            <a:ext cx="7171920" cy="3039480"/>
          </a:xfrm>
          <a:prstGeom prst="rect">
            <a:avLst/>
          </a:prstGeom>
          <a:noFill/>
          <a:ln w="0">
            <a:noFill/>
          </a:ln>
        </p:spPr>
        <p:txBody>
          <a:bodyPr tIns="91440" bIns="91440" anchor="t">
            <a:noAutofit/>
          </a:bodyPr>
          <a:p>
            <a:pPr marL="432000" indent="-324000">
              <a:spcBef>
                <a:spcPts val="1417"/>
              </a:spcBef>
              <a:buClr>
                <a:srgbClr val="ffffff"/>
              </a:buClr>
              <a:buSzPct val="45000"/>
              <a:buFont typeface="Wingdings" charset="2"/>
              <a:buChar char=""/>
            </a:pPr>
            <a:r>
              <a:rPr b="0" lang="en-GB" sz="1150" spc="-1" strike="noStrike">
                <a:solidFill>
                  <a:srgbClr val="000000"/>
                </a:solidFill>
                <a:latin typeface="Arial"/>
              </a:rPr>
              <a:t>Click to edit the outline text format</a:t>
            </a:r>
            <a:endParaRPr b="0" lang="en-GB" sz="115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GB" sz="1150" spc="-1" strike="noStrike">
                <a:solidFill>
                  <a:srgbClr val="000000"/>
                </a:solidFill>
                <a:latin typeface="Arial"/>
              </a:rPr>
              <a:t>Second Outline Level</a:t>
            </a:r>
            <a:endParaRPr b="0" lang="en-GB" sz="115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GB" sz="1150" spc="-1" strike="noStrike">
                <a:solidFill>
                  <a:srgbClr val="000000"/>
                </a:solidFill>
                <a:latin typeface="Arial"/>
              </a:rPr>
              <a:t>Third Outline Level</a:t>
            </a:r>
            <a:endParaRPr b="0" lang="en-GB" sz="115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GB" sz="1150" spc="-1" strike="noStrike">
                <a:solidFill>
                  <a:srgbClr val="000000"/>
                </a:solidFill>
                <a:latin typeface="Arial"/>
              </a:rPr>
              <a:t>Fourth Outline Level</a:t>
            </a:r>
            <a:endParaRPr b="0" lang="en-GB" sz="115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GB" sz="1150" spc="-1" strike="noStrike">
                <a:solidFill>
                  <a:srgbClr val="000000"/>
                </a:solidFill>
                <a:latin typeface="Arial"/>
              </a:rPr>
              <a:t>Fifth Outline Level</a:t>
            </a:r>
            <a:endParaRPr b="0" lang="en-GB" sz="115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GB" sz="1150" spc="-1" strike="noStrike">
                <a:solidFill>
                  <a:srgbClr val="000000"/>
                </a:solidFill>
                <a:latin typeface="Arial"/>
              </a:rPr>
              <a:t>Sixth Outline Level</a:t>
            </a:r>
            <a:endParaRPr b="0" lang="en-GB" sz="115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GB" sz="1150" spc="-1" strike="noStrike">
                <a:solidFill>
                  <a:srgbClr val="000000"/>
                </a:solidFill>
                <a:latin typeface="Arial"/>
              </a:rPr>
              <a:t>Seventh Outline Level</a:t>
            </a:r>
            <a:endParaRPr b="0" lang="en-GB" sz="115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3538440" y="2615400"/>
            <a:ext cx="2066760" cy="547920"/>
          </a:xfrm>
          <a:prstGeom prst="rect">
            <a:avLst/>
          </a:prstGeom>
          <a:noFill/>
          <a:ln w="0">
            <a:noFill/>
          </a:ln>
        </p:spPr>
        <p:txBody>
          <a:bodyPr tIns="91440" bIns="91440" anchor="b">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77" name="PlaceHolder 2"/>
          <p:cNvSpPr>
            <a:spLocks noGrp="1"/>
          </p:cNvSpPr>
          <p:nvPr>
            <p:ph type="title"/>
          </p:nvPr>
        </p:nvSpPr>
        <p:spPr>
          <a:xfrm>
            <a:off x="6028560" y="2615400"/>
            <a:ext cx="2066760" cy="547920"/>
          </a:xfrm>
          <a:prstGeom prst="rect">
            <a:avLst/>
          </a:prstGeom>
          <a:noFill/>
          <a:ln w="0">
            <a:noFill/>
          </a:ln>
        </p:spPr>
        <p:txBody>
          <a:bodyPr tIns="91440" bIns="91440" anchor="b">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78" name="PlaceHolder 3"/>
          <p:cNvSpPr>
            <a:spLocks noGrp="1"/>
          </p:cNvSpPr>
          <p:nvPr>
            <p:ph type="title"/>
          </p:nvPr>
        </p:nvSpPr>
        <p:spPr>
          <a:xfrm>
            <a:off x="1048320" y="2615400"/>
            <a:ext cx="2066760" cy="547920"/>
          </a:xfrm>
          <a:prstGeom prst="rect">
            <a:avLst/>
          </a:prstGeom>
          <a:noFill/>
          <a:ln w="0">
            <a:noFill/>
          </a:ln>
        </p:spPr>
        <p:txBody>
          <a:bodyPr tIns="91440" bIns="91440" anchor="b">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79" name="PlaceHolder 4"/>
          <p:cNvSpPr>
            <a:spLocks noGrp="1"/>
          </p:cNvSpPr>
          <p:nvPr>
            <p:ph type="title"/>
          </p:nvPr>
        </p:nvSpPr>
        <p:spPr>
          <a:xfrm>
            <a:off x="1048320" y="1770840"/>
            <a:ext cx="2066760" cy="723600"/>
          </a:xfrm>
          <a:prstGeom prst="rect">
            <a:avLst/>
          </a:prstGeom>
          <a:noFill/>
          <a:ln w="0">
            <a:noFill/>
          </a:ln>
        </p:spPr>
        <p:txBody>
          <a:bodyPr tIns="91440" bIns="91440" anchor="b">
            <a:noAutofit/>
          </a:bodyPr>
          <a:p>
            <a:pPr indent="0" algn="ctr">
              <a:lnSpc>
                <a:spcPct val="100000"/>
              </a:lnSpc>
              <a:buNone/>
            </a:pPr>
            <a:r>
              <a:rPr b="0" lang="en-GB" sz="3600" spc="-1" strike="noStrike">
                <a:solidFill>
                  <a:schemeClr val="lt2"/>
                </a:solidFill>
                <a:latin typeface="Montserrat ExtraBold"/>
                <a:ea typeface="Montserrat ExtraBold"/>
              </a:rPr>
              <a:t>xx%</a:t>
            </a:r>
            <a:endParaRPr b="0" lang="en-GB" sz="3600" spc="-1" strike="noStrike">
              <a:solidFill>
                <a:srgbClr val="000000"/>
              </a:solidFill>
              <a:latin typeface="Arial"/>
            </a:endParaRPr>
          </a:p>
        </p:txBody>
      </p:sp>
      <p:sp>
        <p:nvSpPr>
          <p:cNvPr id="80" name="PlaceHolder 5"/>
          <p:cNvSpPr>
            <a:spLocks noGrp="1"/>
          </p:cNvSpPr>
          <p:nvPr>
            <p:ph type="title"/>
          </p:nvPr>
        </p:nvSpPr>
        <p:spPr>
          <a:xfrm>
            <a:off x="3538440" y="1770840"/>
            <a:ext cx="2066760" cy="723600"/>
          </a:xfrm>
          <a:prstGeom prst="rect">
            <a:avLst/>
          </a:prstGeom>
          <a:noFill/>
          <a:ln w="0">
            <a:noFill/>
          </a:ln>
        </p:spPr>
        <p:txBody>
          <a:bodyPr tIns="91440" bIns="91440" anchor="b">
            <a:noAutofit/>
          </a:bodyPr>
          <a:p>
            <a:pPr indent="0" algn="ctr">
              <a:lnSpc>
                <a:spcPct val="100000"/>
              </a:lnSpc>
              <a:buNone/>
            </a:pPr>
            <a:r>
              <a:rPr b="0" lang="en-GB" sz="3600" spc="-1" strike="noStrike">
                <a:solidFill>
                  <a:schemeClr val="lt2"/>
                </a:solidFill>
                <a:latin typeface="Montserrat ExtraBold"/>
                <a:ea typeface="Montserrat ExtraBold"/>
              </a:rPr>
              <a:t>xx%</a:t>
            </a:r>
            <a:endParaRPr b="0" lang="en-GB" sz="3600" spc="-1" strike="noStrike">
              <a:solidFill>
                <a:srgbClr val="000000"/>
              </a:solidFill>
              <a:latin typeface="Arial"/>
            </a:endParaRPr>
          </a:p>
        </p:txBody>
      </p:sp>
      <p:sp>
        <p:nvSpPr>
          <p:cNvPr id="81" name="PlaceHolder 6"/>
          <p:cNvSpPr>
            <a:spLocks noGrp="1"/>
          </p:cNvSpPr>
          <p:nvPr>
            <p:ph type="title"/>
          </p:nvPr>
        </p:nvSpPr>
        <p:spPr>
          <a:xfrm>
            <a:off x="6028560" y="1770840"/>
            <a:ext cx="2066760" cy="723600"/>
          </a:xfrm>
          <a:prstGeom prst="rect">
            <a:avLst/>
          </a:prstGeom>
          <a:noFill/>
          <a:ln w="0">
            <a:noFill/>
          </a:ln>
        </p:spPr>
        <p:txBody>
          <a:bodyPr tIns="91440" bIns="91440" anchor="b">
            <a:noAutofit/>
          </a:bodyPr>
          <a:p>
            <a:pPr indent="0" algn="ctr">
              <a:lnSpc>
                <a:spcPct val="100000"/>
              </a:lnSpc>
              <a:buNone/>
            </a:pPr>
            <a:r>
              <a:rPr b="0" lang="en-GB" sz="3600" spc="-1" strike="noStrike">
                <a:solidFill>
                  <a:schemeClr val="lt2"/>
                </a:solidFill>
                <a:latin typeface="Montserrat ExtraBold"/>
                <a:ea typeface="Montserrat ExtraBold"/>
              </a:rPr>
              <a:t>xx%</a:t>
            </a:r>
            <a:endParaRPr b="0" lang="en-GB" sz="3600" spc="-1" strike="noStrike">
              <a:solidFill>
                <a:srgbClr val="000000"/>
              </a:solidFill>
              <a:latin typeface="Arial"/>
            </a:endParaRPr>
          </a:p>
        </p:txBody>
      </p:sp>
      <p:sp>
        <p:nvSpPr>
          <p:cNvPr id="82" name="PlaceHolder 7"/>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GB" sz="1400" spc="-1" strike="noStrike">
                <a:solidFill>
                  <a:srgbClr val="000000"/>
                </a:solidFill>
                <a:latin typeface="Arial"/>
              </a:rPr>
              <a:t>Click to edit the outline text format</a:t>
            </a:r>
            <a:endParaRPr b="0" lang="en-GB"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GB" sz="1400" spc="-1" strike="noStrike">
                <a:solidFill>
                  <a:srgbClr val="000000"/>
                </a:solidFill>
                <a:latin typeface="Arial"/>
              </a:rPr>
              <a:t>Second Outline Level</a:t>
            </a:r>
            <a:endParaRPr b="0" lang="en-GB"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GB" sz="1400" spc="-1" strike="noStrike">
                <a:solidFill>
                  <a:srgbClr val="000000"/>
                </a:solidFill>
                <a:latin typeface="Arial"/>
              </a:rPr>
              <a:t>Third Outline Level</a:t>
            </a:r>
            <a:endParaRPr b="0" lang="en-GB"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GB" sz="1400" spc="-1" strike="noStrike">
                <a:solidFill>
                  <a:srgbClr val="000000"/>
                </a:solidFill>
                <a:latin typeface="Arial"/>
              </a:rPr>
              <a:t>Fourth Outline Level</a:t>
            </a:r>
            <a:endParaRPr b="0" lang="en-GB"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19" name="PlaceHolder 1"/>
          <p:cNvSpPr>
            <a:spLocks noGrp="1"/>
          </p:cNvSpPr>
          <p:nvPr>
            <p:ph type="title"/>
          </p:nvPr>
        </p:nvSpPr>
        <p:spPr>
          <a:xfrm>
            <a:off x="4285440" y="2832840"/>
            <a:ext cx="3656880" cy="644400"/>
          </a:xfrm>
          <a:prstGeom prst="rect">
            <a:avLst/>
          </a:prstGeom>
          <a:noFill/>
          <a:ln w="0">
            <a:noFill/>
          </a:ln>
          <a:effectLst>
            <a:outerShdw dist="19080" dir="5400000" blurRad="57240" rotWithShape="0">
              <a:srgbClr val="76a5af">
                <a:alpha val="88000"/>
              </a:srgbClr>
            </a:outerShdw>
          </a:effectLst>
        </p:spPr>
        <p:txBody>
          <a:bodyPr tIns="91440" bIns="91440" anchor="b">
            <a:noAutofit/>
          </a:bodyPr>
          <a:p>
            <a:pPr indent="0">
              <a:buNone/>
            </a:pPr>
            <a:r>
              <a:rPr b="0" lang="en-GB" sz="6000" spc="-1" strike="noStrike">
                <a:solidFill>
                  <a:srgbClr val="000000"/>
                </a:solidFill>
                <a:latin typeface="Arial"/>
              </a:rPr>
              <a:t>Click to edit the title text format</a:t>
            </a:r>
            <a:endParaRPr b="0" lang="en-GB" sz="6000" spc="-1" strike="noStrike">
              <a:solidFill>
                <a:srgbClr val="000000"/>
              </a:solidFill>
              <a:latin typeface="Arial"/>
            </a:endParaRPr>
          </a:p>
        </p:txBody>
      </p:sp>
      <p:sp>
        <p:nvSpPr>
          <p:cNvPr id="120"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GB" sz="1400" spc="-1" strike="noStrike">
                <a:solidFill>
                  <a:srgbClr val="000000"/>
                </a:solidFill>
                <a:latin typeface="Arial"/>
              </a:rPr>
              <a:t>Click to edit the outline text format</a:t>
            </a:r>
            <a:endParaRPr b="0" lang="en-GB"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GB" sz="1400" spc="-1" strike="noStrike">
                <a:solidFill>
                  <a:srgbClr val="000000"/>
                </a:solidFill>
                <a:latin typeface="Arial"/>
              </a:rPr>
              <a:t>Second Outline Level</a:t>
            </a:r>
            <a:endParaRPr b="0" lang="en-GB"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GB" sz="1400" spc="-1" strike="noStrike">
                <a:solidFill>
                  <a:srgbClr val="000000"/>
                </a:solidFill>
                <a:latin typeface="Arial"/>
              </a:rPr>
              <a:t>Third Outline Level</a:t>
            </a:r>
            <a:endParaRPr b="0" lang="en-GB"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GB" sz="1400" spc="-1" strike="noStrike">
                <a:solidFill>
                  <a:srgbClr val="000000"/>
                </a:solidFill>
                <a:latin typeface="Arial"/>
              </a:rPr>
              <a:t>Fourth Outline Level</a:t>
            </a:r>
            <a:endParaRPr b="0" lang="en-GB"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57" name="PlaceHolder 1"/>
          <p:cNvSpPr>
            <a:spLocks noGrp="1"/>
          </p:cNvSpPr>
          <p:nvPr>
            <p:ph type="title"/>
          </p:nvPr>
        </p:nvSpPr>
        <p:spPr>
          <a:xfrm>
            <a:off x="1850400" y="1157760"/>
            <a:ext cx="5442480" cy="2602800"/>
          </a:xfrm>
          <a:prstGeom prst="rect">
            <a:avLst/>
          </a:prstGeom>
          <a:noFill/>
          <a:ln w="0">
            <a:noFill/>
          </a:ln>
        </p:spPr>
        <p:txBody>
          <a:bodyPr tIns="91440" bIns="91440" anchor="t">
            <a:noAutofit/>
          </a:bodyPr>
          <a:p>
            <a:pPr indent="0">
              <a:buNone/>
            </a:pPr>
            <a:r>
              <a:rPr b="0" lang="en-GB" sz="3000" spc="-1" strike="noStrike">
                <a:solidFill>
                  <a:srgbClr val="000000"/>
                </a:solidFill>
                <a:latin typeface="Arial"/>
              </a:rPr>
              <a:t>Click to edit the title text format</a:t>
            </a:r>
            <a:endParaRPr b="0" lang="en-GB" sz="3000" spc="-1" strike="noStrike">
              <a:solidFill>
                <a:srgbClr val="000000"/>
              </a:solidFill>
              <a:latin typeface="Arial"/>
            </a:endParaRPr>
          </a:p>
        </p:txBody>
      </p:sp>
      <p:sp>
        <p:nvSpPr>
          <p:cNvPr id="158"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GB" sz="1400" spc="-1" strike="noStrike">
                <a:solidFill>
                  <a:srgbClr val="000000"/>
                </a:solidFill>
                <a:latin typeface="Arial"/>
              </a:rPr>
              <a:t>Click to edit the outline text format</a:t>
            </a:r>
            <a:endParaRPr b="0" lang="en-GB"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GB" sz="1400" spc="-1" strike="noStrike">
                <a:solidFill>
                  <a:srgbClr val="000000"/>
                </a:solidFill>
                <a:latin typeface="Arial"/>
              </a:rPr>
              <a:t>Second Outline Level</a:t>
            </a:r>
            <a:endParaRPr b="0" lang="en-GB"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GB" sz="1400" spc="-1" strike="noStrike">
                <a:solidFill>
                  <a:srgbClr val="000000"/>
                </a:solidFill>
                <a:latin typeface="Arial"/>
              </a:rPr>
              <a:t>Third Outline Level</a:t>
            </a:r>
            <a:endParaRPr b="0" lang="en-GB"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GB" sz="1400" spc="-1" strike="noStrike">
                <a:solidFill>
                  <a:srgbClr val="000000"/>
                </a:solidFill>
                <a:latin typeface="Arial"/>
              </a:rPr>
              <a:t>Fourth Outline Level</a:t>
            </a:r>
            <a:endParaRPr b="0" lang="en-GB"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95" name="PlaceHolder 1"/>
          <p:cNvSpPr>
            <a:spLocks noGrp="1"/>
          </p:cNvSpPr>
          <p:nvPr>
            <p:ph type="title"/>
          </p:nvPr>
        </p:nvSpPr>
        <p:spPr>
          <a:xfrm>
            <a:off x="924840" y="760320"/>
            <a:ext cx="3068280" cy="598320"/>
          </a:xfrm>
          <a:prstGeom prst="rect">
            <a:avLst/>
          </a:prstGeom>
          <a:noFill/>
          <a:ln w="0">
            <a:noFill/>
          </a:ln>
        </p:spPr>
        <p:txBody>
          <a:bodyPr tIns="91440" bIns="91440" anchor="b">
            <a:noAutofit/>
          </a:bodyPr>
          <a:p>
            <a:pPr indent="0">
              <a:buNone/>
            </a:pPr>
            <a:r>
              <a:rPr b="0" lang="en-GB" sz="3600" spc="-1" strike="noStrike">
                <a:solidFill>
                  <a:srgbClr val="000000"/>
                </a:solidFill>
                <a:latin typeface="Arial"/>
              </a:rPr>
              <a:t>Click to edit the title text format</a:t>
            </a:r>
            <a:endParaRPr b="0" lang="en-GB" sz="3600" spc="-1" strike="noStrike">
              <a:solidFill>
                <a:srgbClr val="000000"/>
              </a:solidFill>
              <a:latin typeface="Arial"/>
            </a:endParaRPr>
          </a:p>
        </p:txBody>
      </p:sp>
      <p:sp>
        <p:nvSpPr>
          <p:cNvPr id="196" name="Google Shape;147;p33"/>
          <p:cNvSpPr/>
          <p:nvPr/>
        </p:nvSpPr>
        <p:spPr>
          <a:xfrm>
            <a:off x="924840" y="3570120"/>
            <a:ext cx="3305160" cy="666720"/>
          </a:xfrm>
          <a:prstGeom prst="rect">
            <a:avLst/>
          </a:prstGeom>
          <a:noFill/>
          <a:ln w="0">
            <a:noFill/>
          </a:ln>
        </p:spPr>
        <p:style>
          <a:lnRef idx="0"/>
          <a:fillRef idx="0"/>
          <a:effectRef idx="0"/>
          <a:fontRef idx="minor"/>
        </p:style>
        <p:txBody>
          <a:bodyPr tIns="91440" bIns="91440" anchor="t">
            <a:noAutofit/>
          </a:bodyPr>
          <a:p>
            <a:pPr>
              <a:lnSpc>
                <a:spcPct val="100000"/>
              </a:lnSpc>
              <a:spcBef>
                <a:spcPts val="300"/>
              </a:spcBef>
              <a:tabLst>
                <a:tab algn="l" pos="0"/>
              </a:tabLst>
            </a:pPr>
            <a:r>
              <a:rPr b="0" lang="en" sz="1000" spc="-1" strike="noStrike">
                <a:solidFill>
                  <a:schemeClr val="accent1"/>
                </a:solidFill>
                <a:latin typeface="Montserrat Medium"/>
                <a:ea typeface="Montserrat Medium"/>
              </a:rPr>
              <a:t>CREDITS: This presentation template was created by </a:t>
            </a:r>
            <a:r>
              <a:rPr b="0" lang="en" sz="1000" spc="-1" strike="noStrike" u="sng">
                <a:solidFill>
                  <a:schemeClr val="accent1"/>
                </a:solidFill>
                <a:uFillTx/>
                <a:latin typeface="Montserrat Medium"/>
                <a:ea typeface="Montserrat Medium"/>
                <a:hlinkClick r:id="rId3"/>
              </a:rPr>
              <a:t>Slidesgo</a:t>
            </a:r>
            <a:r>
              <a:rPr b="0" lang="en" sz="1000" spc="-1" strike="noStrike">
                <a:solidFill>
                  <a:schemeClr val="accent1"/>
                </a:solidFill>
                <a:latin typeface="Montserrat Medium"/>
                <a:ea typeface="Montserrat Medium"/>
              </a:rPr>
              <a:t>, including icons by </a:t>
            </a:r>
            <a:r>
              <a:rPr b="0" lang="en" sz="1000" spc="-1" strike="noStrike" u="sng">
                <a:solidFill>
                  <a:schemeClr val="accent1"/>
                </a:solidFill>
                <a:uFillTx/>
                <a:latin typeface="Montserrat Medium"/>
                <a:ea typeface="Montserrat Medium"/>
                <a:hlinkClick r:id="rId4"/>
              </a:rPr>
              <a:t>Flaticon</a:t>
            </a:r>
            <a:r>
              <a:rPr b="0" lang="en" sz="1000" spc="-1" strike="noStrike">
                <a:solidFill>
                  <a:schemeClr val="accent1"/>
                </a:solidFill>
                <a:latin typeface="Montserrat Medium"/>
                <a:ea typeface="Montserrat Medium"/>
              </a:rPr>
              <a:t>, and infographics &amp; images by </a:t>
            </a:r>
            <a:r>
              <a:rPr b="0" lang="en" sz="1000" spc="-1" strike="noStrike" u="sng">
                <a:solidFill>
                  <a:schemeClr val="accent1"/>
                </a:solidFill>
                <a:uFillTx/>
                <a:latin typeface="Montserrat Medium"/>
                <a:ea typeface="Montserrat Medium"/>
                <a:hlinkClick r:id="rId5"/>
              </a:rPr>
              <a:t>Freepik</a:t>
            </a:r>
            <a:r>
              <a:rPr b="0" lang="en" sz="1000" spc="-1" strike="noStrike">
                <a:solidFill>
                  <a:schemeClr val="accent1"/>
                </a:solidFill>
                <a:latin typeface="Montserrat Medium"/>
                <a:ea typeface="Montserrat Medium"/>
              </a:rPr>
              <a:t>. </a:t>
            </a:r>
            <a:endParaRPr b="0" lang="en-GB" sz="1000" spc="-1" strike="noStrike">
              <a:solidFill>
                <a:srgbClr val="ffffff"/>
              </a:solidFill>
              <a:latin typeface="Arial"/>
            </a:endParaRPr>
          </a:p>
          <a:p>
            <a:pPr>
              <a:lnSpc>
                <a:spcPct val="100000"/>
              </a:lnSpc>
              <a:spcBef>
                <a:spcPts val="300"/>
              </a:spcBef>
              <a:tabLst>
                <a:tab algn="l" pos="0"/>
              </a:tabLst>
            </a:pPr>
            <a:endParaRPr b="0" lang="en-GB" sz="1000" spc="-1" strike="noStrike">
              <a:solidFill>
                <a:srgbClr val="ffffff"/>
              </a:solidFill>
              <a:latin typeface="Arial"/>
            </a:endParaRPr>
          </a:p>
        </p:txBody>
      </p:sp>
      <p:sp>
        <p:nvSpPr>
          <p:cNvPr id="197"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GB" sz="1400" spc="-1" strike="noStrike">
                <a:solidFill>
                  <a:srgbClr val="000000"/>
                </a:solidFill>
                <a:latin typeface="Arial"/>
              </a:rPr>
              <a:t>Click to edit the outline text format</a:t>
            </a:r>
            <a:endParaRPr b="0" lang="en-GB"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GB" sz="1400" spc="-1" strike="noStrike">
                <a:solidFill>
                  <a:srgbClr val="000000"/>
                </a:solidFill>
                <a:latin typeface="Arial"/>
              </a:rPr>
              <a:t>Second Outline Level</a:t>
            </a:r>
            <a:endParaRPr b="0" lang="en-GB"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GB" sz="1400" spc="-1" strike="noStrike">
                <a:solidFill>
                  <a:srgbClr val="000000"/>
                </a:solidFill>
                <a:latin typeface="Arial"/>
              </a:rPr>
              <a:t>Third Outline Level</a:t>
            </a:r>
            <a:endParaRPr b="0" lang="en-GB"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GB" sz="1400" spc="-1" strike="noStrike">
                <a:solidFill>
                  <a:srgbClr val="000000"/>
                </a:solidFill>
                <a:latin typeface="Arial"/>
              </a:rPr>
              <a:t>Fourth Outline Level</a:t>
            </a:r>
            <a:endParaRPr b="0" lang="en-GB"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4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6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title"/>
          </p:nvPr>
        </p:nvSpPr>
        <p:spPr>
          <a:xfrm>
            <a:off x="2175840" y="1950120"/>
            <a:ext cx="4791960" cy="644400"/>
          </a:xfrm>
          <a:prstGeom prst="rect">
            <a:avLst/>
          </a:prstGeom>
          <a:noFill/>
          <a:ln w="0">
            <a:noFill/>
          </a:ln>
          <a:effectLst>
            <a:outerShdw dist="18671" dir="8760212" blurRad="142920" rotWithShape="0">
              <a:srgbClr val="76a5af">
                <a:alpha val="50000"/>
              </a:srgbClr>
            </a:outerShdw>
          </a:effectLst>
        </p:spPr>
        <p:txBody>
          <a:bodyPr tIns="91440" bIns="91440" anchor="b">
            <a:noAutofit/>
          </a:bodyPr>
          <a:p>
            <a:pPr indent="0" algn="ctr">
              <a:lnSpc>
                <a:spcPct val="100000"/>
              </a:lnSpc>
              <a:buNone/>
              <a:tabLst>
                <a:tab algn="l" pos="0"/>
              </a:tabLst>
            </a:pPr>
            <a:r>
              <a:rPr b="1" lang="en" sz="3600" spc="-1" strike="noStrike">
                <a:solidFill>
                  <a:schemeClr val="lt1"/>
                </a:solidFill>
                <a:latin typeface="Montserrat ExtraBold"/>
                <a:ea typeface="Montserrat ExtraBold"/>
              </a:rPr>
              <a:t>Pulsoid VRchat World Integration</a:t>
            </a:r>
            <a:endParaRPr b="0" lang="en-GB" sz="3600" spc="-1" strike="noStrike">
              <a:solidFill>
                <a:srgbClr val="000000"/>
              </a:solidFill>
              <a:latin typeface="Arial"/>
            </a:endParaRPr>
          </a:p>
        </p:txBody>
      </p:sp>
      <p:sp>
        <p:nvSpPr>
          <p:cNvPr id="235" name="PlaceHolder 2"/>
          <p:cNvSpPr>
            <a:spLocks noGrp="1"/>
          </p:cNvSpPr>
          <p:nvPr>
            <p:ph type="subTitle"/>
          </p:nvPr>
        </p:nvSpPr>
        <p:spPr>
          <a:xfrm>
            <a:off x="2044080" y="3704760"/>
            <a:ext cx="5055120" cy="464400"/>
          </a:xfrm>
          <a:prstGeom prst="rect">
            <a:avLst/>
          </a:prstGeom>
          <a:noFill/>
          <a:ln w="0">
            <a:noFill/>
          </a:ln>
        </p:spPr>
        <p:txBody>
          <a:bodyPr tIns="91440" bIns="91440" anchor="t">
            <a:noAutofit/>
          </a:bodyPr>
          <a:p>
            <a:pPr indent="0" algn="ctr">
              <a:lnSpc>
                <a:spcPct val="100000"/>
              </a:lnSpc>
              <a:buNone/>
              <a:tabLst>
                <a:tab algn="l" pos="0"/>
              </a:tabLst>
            </a:pPr>
            <a:r>
              <a:rPr b="0" lang="en" sz="1400" spc="-1" strike="noStrike">
                <a:solidFill>
                  <a:schemeClr val="accent1"/>
                </a:solidFill>
                <a:latin typeface="Montserrat"/>
                <a:ea typeface="Montserrat"/>
              </a:rPr>
              <a:t>In this documentation we use P.V.W.I as an abbreviation for Pulsoid Vrchat World Integration</a:t>
            </a:r>
            <a:endParaRPr b="0" lang="en-GB" sz="1400" spc="-1" strike="noStrike">
              <a:solidFill>
                <a:srgbClr val="ffffff"/>
              </a:solidFill>
              <a:latin typeface="Arial"/>
            </a:endParaRPr>
          </a:p>
        </p:txBody>
      </p:sp>
      <p:sp>
        <p:nvSpPr>
          <p:cNvPr id="236" name="PlaceHolder 3"/>
          <p:cNvSpPr>
            <a:spLocks noGrp="1"/>
          </p:cNvSpPr>
          <p:nvPr>
            <p:ph type="title"/>
          </p:nvPr>
        </p:nvSpPr>
        <p:spPr>
          <a:xfrm>
            <a:off x="2095200" y="2624400"/>
            <a:ext cx="5143320" cy="1080000"/>
          </a:xfrm>
          <a:prstGeom prst="rect">
            <a:avLst/>
          </a:prstGeom>
          <a:noFill/>
          <a:ln w="0">
            <a:noFill/>
          </a:ln>
          <a:effectLst>
            <a:outerShdw dist="18947" dir="8470210" blurRad="100080" rotWithShape="0">
              <a:srgbClr val="76a5af">
                <a:alpha val="50000"/>
              </a:srgbClr>
            </a:outerShdw>
          </a:effectLst>
        </p:spPr>
        <p:txBody>
          <a:bodyPr tIns="91440" bIns="91440" anchor="b">
            <a:noAutofit/>
          </a:bodyPr>
          <a:p>
            <a:pPr indent="0" algn="ctr">
              <a:lnSpc>
                <a:spcPct val="100000"/>
              </a:lnSpc>
              <a:buNone/>
              <a:tabLst>
                <a:tab algn="l" pos="0"/>
              </a:tabLst>
            </a:pPr>
            <a:r>
              <a:rPr b="0" lang="en" sz="2200" spc="-1" strike="noStrike">
                <a:solidFill>
                  <a:schemeClr val="lt1"/>
                </a:solidFill>
                <a:latin typeface="Montserrat ExtraLight"/>
                <a:ea typeface="Montserrat ExtraLight"/>
              </a:rPr>
              <a:t>Hello and welcome to the Pulsoid Vrchat World Integration, Client setup Documentation</a:t>
            </a:r>
            <a:endParaRPr b="0" lang="en-GB" sz="2200" spc="-1" strike="noStrike">
              <a:solidFill>
                <a:srgbClr val="000000"/>
              </a:solidFill>
              <a:latin typeface="Arial"/>
            </a:endParaRPr>
          </a:p>
        </p:txBody>
      </p:sp>
      <p:cxnSp>
        <p:nvCxnSpPr>
          <p:cNvPr id="237" name="Google Shape;161;p36"/>
          <p:cNvCxnSpPr/>
          <p:nvPr/>
        </p:nvCxnSpPr>
        <p:spPr>
          <a:xfrm>
            <a:off x="3190320" y="2565000"/>
            <a:ext cx="2763360" cy="360"/>
          </a:xfrm>
          <a:prstGeom prst="straightConnector1">
            <a:avLst/>
          </a:prstGeom>
          <a:ln w="9525">
            <a:solidFill>
              <a:srgbClr val="ffab40"/>
            </a:solidFill>
            <a:round/>
          </a:ln>
        </p:spPr>
      </p:cxn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type="title"/>
          </p:nvPr>
        </p:nvSpPr>
        <p:spPr>
          <a:xfrm>
            <a:off x="938520" y="444960"/>
            <a:ext cx="5735520" cy="941040"/>
          </a:xfrm>
          <a:prstGeom prst="rect">
            <a:avLst/>
          </a:prstGeom>
          <a:noFill/>
          <a:ln w="0">
            <a:noFill/>
          </a:ln>
        </p:spPr>
        <p:txBody>
          <a:bodyPr tIns="91440" bIns="91440" anchor="t">
            <a:noAutofit/>
          </a:bodyPr>
          <a:p>
            <a:pPr indent="0">
              <a:lnSpc>
                <a:spcPct val="100000"/>
              </a:lnSpc>
              <a:buNone/>
              <a:tabLst>
                <a:tab algn="l" pos="0"/>
              </a:tabLst>
            </a:pPr>
            <a:r>
              <a:rPr b="0" lang="en" sz="2400" spc="-1" strike="noStrike">
                <a:solidFill>
                  <a:schemeClr val="accent1"/>
                </a:solidFill>
                <a:latin typeface="Montserrat ExtraBold"/>
                <a:ea typeface="Montserrat ExtraBold"/>
              </a:rPr>
              <a:t>What Is P.V.W.I and what can it be used for? </a:t>
            </a:r>
            <a:endParaRPr b="0" lang="en-GB" sz="2400" spc="-1" strike="noStrike">
              <a:solidFill>
                <a:srgbClr val="000000"/>
              </a:solidFill>
              <a:latin typeface="Arial"/>
            </a:endParaRPr>
          </a:p>
        </p:txBody>
      </p:sp>
      <p:sp>
        <p:nvSpPr>
          <p:cNvPr id="239" name="PlaceHolder 2"/>
          <p:cNvSpPr>
            <a:spLocks noGrp="1"/>
          </p:cNvSpPr>
          <p:nvPr>
            <p:ph/>
          </p:nvPr>
        </p:nvSpPr>
        <p:spPr>
          <a:xfrm>
            <a:off x="938520" y="1245960"/>
            <a:ext cx="7171920" cy="3039480"/>
          </a:xfrm>
          <a:prstGeom prst="rect">
            <a:avLst/>
          </a:prstGeom>
          <a:noFill/>
          <a:ln w="0">
            <a:noFill/>
          </a:ln>
        </p:spPr>
        <p:txBody>
          <a:bodyPr tIns="91440" bIns="91440" anchor="t">
            <a:noAutofit/>
          </a:bodyPr>
          <a:p>
            <a:pPr indent="0">
              <a:lnSpc>
                <a:spcPct val="100000"/>
              </a:lnSpc>
              <a:buNone/>
              <a:tabLst>
                <a:tab algn="l" pos="0"/>
              </a:tabLst>
            </a:pPr>
            <a:r>
              <a:rPr b="0" lang="en" sz="1150" spc="-1" strike="noStrike">
                <a:solidFill>
                  <a:schemeClr val="lt1"/>
                </a:solidFill>
                <a:latin typeface="Montserrat"/>
                <a:ea typeface="Montserrat"/>
              </a:rPr>
              <a:t>P.V.W.I was made for the purpose of integrating the players heart rate data into the World side of VRChat allowing world creators to implement code and game features based around the players heart rate.</a:t>
            </a:r>
            <a:br>
              <a:rPr sz="1150"/>
            </a:br>
            <a:r>
              <a:rPr b="0" lang="en" sz="1150" spc="-1" strike="noStrike">
                <a:solidFill>
                  <a:schemeClr val="lt1"/>
                </a:solidFill>
                <a:latin typeface="Montserrat"/>
                <a:ea typeface="Montserrat"/>
              </a:rPr>
              <a:t>Some of the following are idea you could implement into VRChat Using P.V.W.I</a:t>
            </a:r>
            <a:endParaRPr b="0" lang="en-GB" sz="1150" spc="-1" strike="noStrike">
              <a:solidFill>
                <a:srgbClr val="000000"/>
              </a:solidFill>
              <a:latin typeface="Arial"/>
            </a:endParaRPr>
          </a:p>
          <a:p>
            <a:pPr indent="0">
              <a:lnSpc>
                <a:spcPct val="100000"/>
              </a:lnSpc>
              <a:buNone/>
              <a:tabLst>
                <a:tab algn="l" pos="0"/>
              </a:tabLst>
            </a:pPr>
            <a:endParaRPr b="0" lang="en-GB" sz="1150" spc="-1" strike="noStrike">
              <a:solidFill>
                <a:srgbClr val="000000"/>
              </a:solidFill>
              <a:latin typeface="Arial"/>
            </a:endParaRPr>
          </a:p>
          <a:p>
            <a:pPr marL="457200" indent="-301680">
              <a:lnSpc>
                <a:spcPct val="100000"/>
              </a:lnSpc>
              <a:buClr>
                <a:srgbClr val="ffab40"/>
              </a:buClr>
              <a:buFont typeface="Montserrat ExtraBold"/>
              <a:buAutoNum type="arabicPeriod"/>
              <a:tabLst>
                <a:tab algn="l" pos="0"/>
              </a:tabLst>
            </a:pPr>
            <a:r>
              <a:rPr b="0" lang="en" sz="1150" spc="-1" strike="noStrike">
                <a:solidFill>
                  <a:schemeClr val="lt1"/>
                </a:solidFill>
                <a:latin typeface="Montserrat"/>
                <a:ea typeface="Montserrat"/>
              </a:rPr>
              <a:t>Mood lighting based upon the average heart rate in the room</a:t>
            </a:r>
            <a:endParaRPr b="0" lang="en-GB" sz="1150" spc="-1" strike="noStrike">
              <a:solidFill>
                <a:srgbClr val="000000"/>
              </a:solidFill>
              <a:latin typeface="Arial"/>
            </a:endParaRPr>
          </a:p>
          <a:p>
            <a:pPr marL="457200" indent="-301680">
              <a:lnSpc>
                <a:spcPct val="100000"/>
              </a:lnSpc>
              <a:buClr>
                <a:srgbClr val="ffab40"/>
              </a:buClr>
              <a:buFont typeface="Montserrat ExtraBold"/>
              <a:buAutoNum type="arabicPeriod"/>
              <a:tabLst>
                <a:tab algn="l" pos="0"/>
              </a:tabLst>
            </a:pPr>
            <a:r>
              <a:rPr b="0" lang="en" sz="1150" spc="-1" strike="noStrike">
                <a:solidFill>
                  <a:schemeClr val="lt1"/>
                </a:solidFill>
                <a:latin typeface="Montserrat"/>
                <a:ea typeface="Montserrat"/>
              </a:rPr>
              <a:t>Develop a game that uses the players heart rate to determine the difficulty curve of the game</a:t>
            </a:r>
            <a:endParaRPr b="0" lang="en-GB" sz="1150" spc="-1" strike="noStrike">
              <a:solidFill>
                <a:srgbClr val="000000"/>
              </a:solidFill>
              <a:latin typeface="Arial"/>
            </a:endParaRPr>
          </a:p>
          <a:p>
            <a:pPr marL="457200" indent="-301680">
              <a:lnSpc>
                <a:spcPct val="100000"/>
              </a:lnSpc>
              <a:buClr>
                <a:srgbClr val="ffab40"/>
              </a:buClr>
              <a:buFont typeface="Montserrat ExtraBold"/>
              <a:buAutoNum type="arabicPeriod"/>
              <a:tabLst>
                <a:tab algn="l" pos="0"/>
              </a:tabLst>
            </a:pPr>
            <a:r>
              <a:rPr b="0" lang="en" sz="1150" spc="-1" strike="noStrike">
                <a:solidFill>
                  <a:schemeClr val="lt1"/>
                </a:solidFill>
                <a:latin typeface="Montserrat"/>
                <a:ea typeface="Montserrat"/>
              </a:rPr>
              <a:t>Develop a fitness game for players that will have extra data like heart rate to track the players progression.</a:t>
            </a:r>
            <a:endParaRPr b="0" lang="en-GB" sz="1150" spc="-1" strike="noStrike">
              <a:solidFill>
                <a:srgbClr val="000000"/>
              </a:solidFill>
              <a:latin typeface="Arial"/>
            </a:endParaRPr>
          </a:p>
          <a:p>
            <a:pPr marL="457200" indent="-301680">
              <a:lnSpc>
                <a:spcPct val="100000"/>
              </a:lnSpc>
              <a:buClr>
                <a:srgbClr val="ffab40"/>
              </a:buClr>
              <a:buFont typeface="Montserrat ExtraBold"/>
              <a:buAutoNum type="arabicPeriod"/>
              <a:tabLst>
                <a:tab algn="l" pos="0"/>
              </a:tabLst>
            </a:pPr>
            <a:r>
              <a:rPr b="0" lang="en" sz="1150" spc="-1" strike="noStrike">
                <a:solidFill>
                  <a:schemeClr val="lt1"/>
                </a:solidFill>
                <a:latin typeface="Montserrat"/>
                <a:ea typeface="Montserrat"/>
              </a:rPr>
              <a:t>Develop anything you like with the heart rate data, it is yours to toy with. Your imagination is the limit. </a:t>
            </a:r>
            <a:br>
              <a:rPr sz="1150"/>
            </a:br>
            <a:r>
              <a:rPr b="0" lang="en" sz="1150" spc="-1" strike="noStrike">
                <a:solidFill>
                  <a:schemeClr val="lt1"/>
                </a:solidFill>
                <a:latin typeface="Montserrat"/>
              </a:rPr>
              <a:t> </a:t>
            </a:r>
            <a:endParaRPr b="0" lang="en-GB" sz="1150" spc="-1" strike="noStrike">
              <a:solidFill>
                <a:srgbClr val="000000"/>
              </a:solidFill>
              <a:latin typeface="Arial"/>
            </a:endParaRPr>
          </a:p>
          <a:p>
            <a:pPr indent="0">
              <a:lnSpc>
                <a:spcPct val="100000"/>
              </a:lnSpc>
              <a:buNone/>
              <a:tabLst>
                <a:tab algn="l" pos="0"/>
              </a:tabLst>
            </a:pPr>
            <a:r>
              <a:rPr b="0" lang="en" sz="1150" spc="-1" strike="noStrike">
                <a:solidFill>
                  <a:schemeClr val="lt1"/>
                </a:solidFill>
                <a:latin typeface="Montserrat"/>
                <a:ea typeface="Montserrat"/>
              </a:rPr>
              <a:t>Within the world of Vrchat or twitch you’ve most likely already seen someone using Pulsoid tech to display their heart rate in a fun and entertaining way. Now why not include that inside of your games in Vrchat??</a:t>
            </a:r>
            <a:endParaRPr b="0" lang="en-GB" sz="1150" spc="-1" strike="noStrike">
              <a:solidFill>
                <a:srgbClr val="000000"/>
              </a:solidFill>
              <a:latin typeface="Arial"/>
            </a:endParaRPr>
          </a:p>
          <a:p>
            <a:pPr indent="0">
              <a:lnSpc>
                <a:spcPct val="100000"/>
              </a:lnSpc>
              <a:spcAft>
                <a:spcPts val="1599"/>
              </a:spcAft>
              <a:buNone/>
              <a:tabLst>
                <a:tab algn="l" pos="0"/>
              </a:tabLst>
            </a:pPr>
            <a:endParaRPr b="0" lang="en-GB" sz="1150" spc="-1" strike="noStrike">
              <a:solidFill>
                <a:srgbClr val="000000"/>
              </a:solidFill>
              <a:latin typeface="Arial"/>
            </a:endParaRPr>
          </a:p>
        </p:txBody>
      </p:sp>
      <p:cxnSp>
        <p:nvCxnSpPr>
          <p:cNvPr id="240" name="Google Shape;168;p37"/>
          <p:cNvCxnSpPr/>
          <p:nvPr/>
        </p:nvCxnSpPr>
        <p:spPr>
          <a:xfrm>
            <a:off x="1026000" y="414000"/>
            <a:ext cx="2763360" cy="360"/>
          </a:xfrm>
          <a:prstGeom prst="straightConnector1">
            <a:avLst/>
          </a:prstGeom>
          <a:ln w="9525">
            <a:solidFill>
              <a:srgbClr val="ffab40"/>
            </a:solidFill>
            <a:round/>
          </a:ln>
        </p:spPr>
      </p:cxn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PlaceHolder 1"/>
          <p:cNvSpPr>
            <a:spLocks noGrp="1"/>
          </p:cNvSpPr>
          <p:nvPr>
            <p:ph type="title"/>
          </p:nvPr>
        </p:nvSpPr>
        <p:spPr>
          <a:xfrm>
            <a:off x="1048320" y="1770840"/>
            <a:ext cx="2066760" cy="723600"/>
          </a:xfrm>
          <a:prstGeom prst="rect">
            <a:avLst/>
          </a:prstGeom>
          <a:noFill/>
          <a:ln w="0">
            <a:noFill/>
          </a:ln>
        </p:spPr>
        <p:txBody>
          <a:bodyPr tIns="91440" bIns="91440" anchor="b">
            <a:noAutofit/>
          </a:bodyPr>
          <a:p>
            <a:pPr indent="0" algn="ctr">
              <a:lnSpc>
                <a:spcPct val="100000"/>
              </a:lnSpc>
              <a:buNone/>
              <a:tabLst>
                <a:tab algn="l" pos="0"/>
              </a:tabLst>
            </a:pPr>
            <a:r>
              <a:rPr b="0" lang="en" sz="3600" spc="-1" strike="noStrike">
                <a:solidFill>
                  <a:schemeClr val="lt2"/>
                </a:solidFill>
                <a:latin typeface="Montserrat ExtraBold"/>
                <a:ea typeface="Montserrat ExtraBold"/>
              </a:rPr>
              <a:t>01</a:t>
            </a:r>
            <a:endParaRPr b="0" lang="en-GB" sz="3600" spc="-1" strike="noStrike">
              <a:solidFill>
                <a:srgbClr val="000000"/>
              </a:solidFill>
              <a:latin typeface="Arial"/>
            </a:endParaRPr>
          </a:p>
        </p:txBody>
      </p:sp>
      <p:sp>
        <p:nvSpPr>
          <p:cNvPr id="242" name="PlaceHolder 2"/>
          <p:cNvSpPr>
            <a:spLocks noGrp="1"/>
          </p:cNvSpPr>
          <p:nvPr>
            <p:ph type="title"/>
          </p:nvPr>
        </p:nvSpPr>
        <p:spPr>
          <a:xfrm>
            <a:off x="5886360" y="2597760"/>
            <a:ext cx="2351160" cy="547920"/>
          </a:xfrm>
          <a:prstGeom prst="rect">
            <a:avLst/>
          </a:prstGeom>
          <a:noFill/>
          <a:ln w="0">
            <a:noFill/>
          </a:ln>
        </p:spPr>
        <p:txBody>
          <a:bodyPr tIns="91440" bIns="91440" anchor="b">
            <a:noAutofit/>
          </a:bodyPr>
          <a:p>
            <a:pPr indent="0" algn="ctr">
              <a:lnSpc>
                <a:spcPct val="100000"/>
              </a:lnSpc>
              <a:buNone/>
              <a:tabLst>
                <a:tab algn="l" pos="0"/>
              </a:tabLst>
            </a:pPr>
            <a:r>
              <a:rPr b="0" lang="en" sz="1800" spc="-1" strike="noStrike">
                <a:solidFill>
                  <a:schemeClr val="lt1"/>
                </a:solidFill>
                <a:latin typeface="Montserrat ExtraBold"/>
                <a:ea typeface="Montserrat ExtraBold"/>
              </a:rPr>
              <a:t>SETUP</a:t>
            </a:r>
            <a:endParaRPr b="0" lang="en-GB" sz="1800" spc="-1" strike="noStrike">
              <a:solidFill>
                <a:srgbClr val="000000"/>
              </a:solidFill>
              <a:latin typeface="Arial"/>
            </a:endParaRPr>
          </a:p>
        </p:txBody>
      </p:sp>
      <p:sp>
        <p:nvSpPr>
          <p:cNvPr id="243" name="PlaceHolder 3"/>
          <p:cNvSpPr>
            <a:spLocks noGrp="1"/>
          </p:cNvSpPr>
          <p:nvPr>
            <p:ph type="subTitle"/>
          </p:nvPr>
        </p:nvSpPr>
        <p:spPr>
          <a:xfrm>
            <a:off x="6028560" y="3146040"/>
            <a:ext cx="2066760" cy="1234800"/>
          </a:xfrm>
          <a:prstGeom prst="rect">
            <a:avLst/>
          </a:prstGeom>
          <a:noFill/>
          <a:ln w="0">
            <a:noFill/>
          </a:ln>
        </p:spPr>
        <p:txBody>
          <a:bodyPr tIns="91440" bIns="91440" anchor="t">
            <a:noAutofit/>
          </a:bodyPr>
          <a:p>
            <a:pPr indent="0" algn="ctr">
              <a:lnSpc>
                <a:spcPct val="100000"/>
              </a:lnSpc>
              <a:buNone/>
              <a:tabLst>
                <a:tab algn="l" pos="0"/>
              </a:tabLst>
            </a:pPr>
            <a:r>
              <a:rPr b="0" lang="en" sz="1400" spc="-1" strike="noStrike">
                <a:solidFill>
                  <a:schemeClr val="lt1"/>
                </a:solidFill>
                <a:latin typeface="Montserrat"/>
                <a:ea typeface="Montserrat"/>
              </a:rPr>
              <a:t>Follow our documentation to see how to allow your heart rate data into vrchat</a:t>
            </a:r>
            <a:endParaRPr b="0" lang="en-GB" sz="1400" spc="-1" strike="noStrike">
              <a:solidFill>
                <a:srgbClr val="ffffff"/>
              </a:solidFill>
              <a:latin typeface="Arial"/>
            </a:endParaRPr>
          </a:p>
        </p:txBody>
      </p:sp>
      <p:sp>
        <p:nvSpPr>
          <p:cNvPr id="244" name="PlaceHolder 4"/>
          <p:cNvSpPr>
            <a:spLocks noGrp="1"/>
          </p:cNvSpPr>
          <p:nvPr>
            <p:ph type="title"/>
          </p:nvPr>
        </p:nvSpPr>
        <p:spPr>
          <a:xfrm>
            <a:off x="1048320" y="2688840"/>
            <a:ext cx="2066760" cy="547920"/>
          </a:xfrm>
          <a:prstGeom prst="rect">
            <a:avLst/>
          </a:prstGeom>
          <a:noFill/>
          <a:ln w="0">
            <a:noFill/>
          </a:ln>
        </p:spPr>
        <p:txBody>
          <a:bodyPr tIns="91440" bIns="91440" anchor="b">
            <a:noAutofit/>
          </a:bodyPr>
          <a:p>
            <a:pPr indent="0" algn="ctr">
              <a:lnSpc>
                <a:spcPct val="100000"/>
              </a:lnSpc>
              <a:buNone/>
              <a:tabLst>
                <a:tab algn="l" pos="0"/>
              </a:tabLst>
            </a:pPr>
            <a:r>
              <a:rPr b="0" lang="en" sz="1800" spc="-1" strike="noStrike">
                <a:solidFill>
                  <a:schemeClr val="lt1"/>
                </a:solidFill>
                <a:latin typeface="Montserrat ExtraBold"/>
                <a:ea typeface="Montserrat ExtraBold"/>
              </a:rPr>
              <a:t>Account creation</a:t>
            </a:r>
            <a:endParaRPr b="0" lang="en-GB" sz="1800" spc="-1" strike="noStrike">
              <a:solidFill>
                <a:srgbClr val="000000"/>
              </a:solidFill>
              <a:latin typeface="Arial"/>
            </a:endParaRPr>
          </a:p>
        </p:txBody>
      </p:sp>
      <p:sp>
        <p:nvSpPr>
          <p:cNvPr id="245" name="PlaceHolder 5"/>
          <p:cNvSpPr>
            <a:spLocks noGrp="1"/>
          </p:cNvSpPr>
          <p:nvPr>
            <p:ph type="subTitle"/>
          </p:nvPr>
        </p:nvSpPr>
        <p:spPr>
          <a:xfrm>
            <a:off x="954720" y="3146040"/>
            <a:ext cx="2253960" cy="909000"/>
          </a:xfrm>
          <a:prstGeom prst="rect">
            <a:avLst/>
          </a:prstGeom>
          <a:noFill/>
          <a:ln w="0">
            <a:noFill/>
          </a:ln>
        </p:spPr>
        <p:txBody>
          <a:bodyPr tIns="91440" bIns="91440" anchor="t">
            <a:noAutofit/>
          </a:bodyPr>
          <a:p>
            <a:pPr indent="0" algn="ctr">
              <a:lnSpc>
                <a:spcPct val="100000"/>
              </a:lnSpc>
              <a:buNone/>
              <a:tabLst>
                <a:tab algn="l" pos="0"/>
              </a:tabLst>
            </a:pPr>
            <a:r>
              <a:rPr b="0" lang="en" sz="1400" spc="-1" strike="noStrike">
                <a:solidFill>
                  <a:schemeClr val="lt1"/>
                </a:solidFill>
                <a:latin typeface="Montserrat"/>
                <a:ea typeface="Montserrat"/>
              </a:rPr>
              <a:t>If you already have a pulsoid account you can skip this step</a:t>
            </a:r>
            <a:endParaRPr b="0" lang="en-GB" sz="1400" spc="-1" strike="noStrike">
              <a:solidFill>
                <a:srgbClr val="ffffff"/>
              </a:solidFill>
              <a:latin typeface="Arial"/>
            </a:endParaRPr>
          </a:p>
        </p:txBody>
      </p:sp>
      <p:sp>
        <p:nvSpPr>
          <p:cNvPr id="246" name="PlaceHolder 6"/>
          <p:cNvSpPr>
            <a:spLocks noGrp="1"/>
          </p:cNvSpPr>
          <p:nvPr>
            <p:ph type="title"/>
          </p:nvPr>
        </p:nvSpPr>
        <p:spPr>
          <a:xfrm>
            <a:off x="3538440" y="2597760"/>
            <a:ext cx="2066760" cy="547920"/>
          </a:xfrm>
          <a:prstGeom prst="rect">
            <a:avLst/>
          </a:prstGeom>
          <a:noFill/>
          <a:ln w="0">
            <a:noFill/>
          </a:ln>
        </p:spPr>
        <p:txBody>
          <a:bodyPr tIns="91440" bIns="91440" anchor="b">
            <a:noAutofit/>
          </a:bodyPr>
          <a:p>
            <a:pPr indent="0" algn="ctr">
              <a:lnSpc>
                <a:spcPct val="100000"/>
              </a:lnSpc>
              <a:buNone/>
              <a:tabLst>
                <a:tab algn="l" pos="0"/>
              </a:tabLst>
            </a:pPr>
            <a:r>
              <a:rPr b="0" lang="en" sz="1800" spc="-1" strike="noStrike">
                <a:solidFill>
                  <a:schemeClr val="lt1"/>
                </a:solidFill>
                <a:latin typeface="Montserrat ExtraBold"/>
                <a:ea typeface="Montserrat ExtraBold"/>
              </a:rPr>
              <a:t>INSTALL</a:t>
            </a:r>
            <a:endParaRPr b="0" lang="en-GB" sz="1800" spc="-1" strike="noStrike">
              <a:solidFill>
                <a:srgbClr val="000000"/>
              </a:solidFill>
              <a:latin typeface="Arial"/>
            </a:endParaRPr>
          </a:p>
        </p:txBody>
      </p:sp>
      <p:sp>
        <p:nvSpPr>
          <p:cNvPr id="247" name="PlaceHolder 7"/>
          <p:cNvSpPr>
            <a:spLocks noGrp="1"/>
          </p:cNvSpPr>
          <p:nvPr>
            <p:ph type="subTitle"/>
          </p:nvPr>
        </p:nvSpPr>
        <p:spPr>
          <a:xfrm>
            <a:off x="3538440" y="3130200"/>
            <a:ext cx="2066760" cy="1234800"/>
          </a:xfrm>
          <a:prstGeom prst="rect">
            <a:avLst/>
          </a:prstGeom>
          <a:noFill/>
          <a:ln w="0">
            <a:noFill/>
          </a:ln>
        </p:spPr>
        <p:txBody>
          <a:bodyPr tIns="91440" bIns="91440" anchor="t">
            <a:noAutofit/>
          </a:bodyPr>
          <a:p>
            <a:pPr indent="0" algn="ctr">
              <a:lnSpc>
                <a:spcPct val="100000"/>
              </a:lnSpc>
              <a:buNone/>
              <a:tabLst>
                <a:tab algn="l" pos="0"/>
              </a:tabLst>
            </a:pPr>
            <a:r>
              <a:rPr b="0" lang="en" sz="1400" spc="-1" strike="noStrike">
                <a:solidFill>
                  <a:schemeClr val="lt1"/>
                </a:solidFill>
                <a:latin typeface="Montserrat"/>
                <a:ea typeface="Montserrat"/>
              </a:rPr>
              <a:t>Install the programs needed to get your heart rate data into VRchat</a:t>
            </a:r>
            <a:endParaRPr b="0" lang="en-GB" sz="1400" spc="-1" strike="noStrike">
              <a:solidFill>
                <a:srgbClr val="ffffff"/>
              </a:solidFill>
              <a:latin typeface="Arial"/>
            </a:endParaRPr>
          </a:p>
        </p:txBody>
      </p:sp>
      <p:sp>
        <p:nvSpPr>
          <p:cNvPr id="248" name="PlaceHolder 8"/>
          <p:cNvSpPr>
            <a:spLocks noGrp="1"/>
          </p:cNvSpPr>
          <p:nvPr>
            <p:ph type="title"/>
          </p:nvPr>
        </p:nvSpPr>
        <p:spPr>
          <a:xfrm>
            <a:off x="3538440" y="1770840"/>
            <a:ext cx="2066760" cy="723600"/>
          </a:xfrm>
          <a:prstGeom prst="rect">
            <a:avLst/>
          </a:prstGeom>
          <a:noFill/>
          <a:ln w="0">
            <a:noFill/>
          </a:ln>
        </p:spPr>
        <p:txBody>
          <a:bodyPr tIns="91440" bIns="91440" anchor="b">
            <a:noAutofit/>
          </a:bodyPr>
          <a:p>
            <a:pPr indent="0" algn="ctr">
              <a:lnSpc>
                <a:spcPct val="100000"/>
              </a:lnSpc>
              <a:buNone/>
              <a:tabLst>
                <a:tab algn="l" pos="0"/>
              </a:tabLst>
            </a:pPr>
            <a:r>
              <a:rPr b="0" lang="en" sz="3600" spc="-1" strike="noStrike">
                <a:solidFill>
                  <a:schemeClr val="lt2"/>
                </a:solidFill>
                <a:latin typeface="Montserrat ExtraBold"/>
                <a:ea typeface="Montserrat ExtraBold"/>
              </a:rPr>
              <a:t>02</a:t>
            </a:r>
            <a:endParaRPr b="0" lang="en-GB" sz="3600" spc="-1" strike="noStrike">
              <a:solidFill>
                <a:srgbClr val="000000"/>
              </a:solidFill>
              <a:latin typeface="Arial"/>
            </a:endParaRPr>
          </a:p>
        </p:txBody>
      </p:sp>
      <p:sp>
        <p:nvSpPr>
          <p:cNvPr id="249" name="PlaceHolder 9"/>
          <p:cNvSpPr>
            <a:spLocks noGrp="1"/>
          </p:cNvSpPr>
          <p:nvPr>
            <p:ph type="title"/>
          </p:nvPr>
        </p:nvSpPr>
        <p:spPr>
          <a:xfrm>
            <a:off x="6028560" y="1770840"/>
            <a:ext cx="2066760" cy="723600"/>
          </a:xfrm>
          <a:prstGeom prst="rect">
            <a:avLst/>
          </a:prstGeom>
          <a:noFill/>
          <a:ln w="0">
            <a:noFill/>
          </a:ln>
        </p:spPr>
        <p:txBody>
          <a:bodyPr tIns="91440" bIns="91440" anchor="b">
            <a:noAutofit/>
          </a:bodyPr>
          <a:p>
            <a:pPr indent="0" algn="ctr">
              <a:lnSpc>
                <a:spcPct val="100000"/>
              </a:lnSpc>
              <a:buNone/>
              <a:tabLst>
                <a:tab algn="l" pos="0"/>
              </a:tabLst>
            </a:pPr>
            <a:r>
              <a:rPr b="0" lang="en" sz="3600" spc="-1" strike="noStrike">
                <a:solidFill>
                  <a:schemeClr val="lt2"/>
                </a:solidFill>
                <a:latin typeface="Montserrat ExtraBold"/>
                <a:ea typeface="Montserrat ExtraBold"/>
              </a:rPr>
              <a:t>03</a:t>
            </a:r>
            <a:endParaRPr b="0" lang="en-GB" sz="3600" spc="-1" strike="noStrike">
              <a:solidFill>
                <a:srgbClr val="000000"/>
              </a:solidFill>
              <a:latin typeface="Arial"/>
            </a:endParaRPr>
          </a:p>
        </p:txBody>
      </p:sp>
      <p:cxnSp>
        <p:nvCxnSpPr>
          <p:cNvPr id="250" name="Google Shape;182;p38"/>
          <p:cNvCxnSpPr/>
          <p:nvPr/>
        </p:nvCxnSpPr>
        <p:spPr>
          <a:xfrm flipV="1">
            <a:off x="416880" y="742680"/>
            <a:ext cx="5000040" cy="21960"/>
          </a:xfrm>
          <a:prstGeom prst="straightConnector1">
            <a:avLst/>
          </a:prstGeom>
          <a:ln w="9525">
            <a:solidFill>
              <a:srgbClr val="ffab40"/>
            </a:solidFill>
            <a:round/>
          </a:ln>
        </p:spPr>
      </p:cxnSp>
      <p:cxnSp>
        <p:nvCxnSpPr>
          <p:cNvPr id="251" name="Google Shape;183;p38"/>
          <p:cNvCxnSpPr/>
          <p:nvPr/>
        </p:nvCxnSpPr>
        <p:spPr>
          <a:xfrm>
            <a:off x="1883160" y="2545920"/>
            <a:ext cx="397440" cy="360"/>
          </a:xfrm>
          <a:prstGeom prst="straightConnector1">
            <a:avLst/>
          </a:prstGeom>
          <a:ln w="9525">
            <a:solidFill>
              <a:srgbClr val="ffab40"/>
            </a:solidFill>
            <a:round/>
          </a:ln>
        </p:spPr>
      </p:cxnSp>
      <p:cxnSp>
        <p:nvCxnSpPr>
          <p:cNvPr id="252" name="Google Shape;184;p38"/>
          <p:cNvCxnSpPr/>
          <p:nvPr/>
        </p:nvCxnSpPr>
        <p:spPr>
          <a:xfrm>
            <a:off x="4373280" y="2545920"/>
            <a:ext cx="397440" cy="360"/>
          </a:xfrm>
          <a:prstGeom prst="straightConnector1">
            <a:avLst/>
          </a:prstGeom>
          <a:ln w="9525">
            <a:solidFill>
              <a:srgbClr val="ffab40"/>
            </a:solidFill>
            <a:round/>
          </a:ln>
        </p:spPr>
      </p:cxnSp>
      <p:cxnSp>
        <p:nvCxnSpPr>
          <p:cNvPr id="253" name="Google Shape;185;p38"/>
          <p:cNvCxnSpPr/>
          <p:nvPr/>
        </p:nvCxnSpPr>
        <p:spPr>
          <a:xfrm>
            <a:off x="6863400" y="2545920"/>
            <a:ext cx="397440" cy="360"/>
          </a:xfrm>
          <a:prstGeom prst="straightConnector1">
            <a:avLst/>
          </a:prstGeom>
          <a:ln w="9525">
            <a:solidFill>
              <a:srgbClr val="ffab40"/>
            </a:solidFill>
            <a:round/>
          </a:ln>
        </p:spPr>
      </p:cxnSp>
      <p:sp>
        <p:nvSpPr>
          <p:cNvPr id="254" name="PlaceHolder 10"/>
          <p:cNvSpPr>
            <a:spLocks noGrp="1"/>
          </p:cNvSpPr>
          <p:nvPr>
            <p:ph type="title"/>
          </p:nvPr>
        </p:nvSpPr>
        <p:spPr>
          <a:xfrm>
            <a:off x="297000" y="104760"/>
            <a:ext cx="5799240" cy="723600"/>
          </a:xfrm>
          <a:prstGeom prst="rect">
            <a:avLst/>
          </a:prstGeom>
          <a:noFill/>
          <a:ln w="0">
            <a:noFill/>
          </a:ln>
        </p:spPr>
        <p:txBody>
          <a:bodyPr tIns="91440" bIns="91440" anchor="ctr">
            <a:noAutofit/>
          </a:bodyPr>
          <a:p>
            <a:pPr indent="0">
              <a:lnSpc>
                <a:spcPct val="100000"/>
              </a:lnSpc>
              <a:buNone/>
              <a:tabLst>
                <a:tab algn="l" pos="0"/>
              </a:tabLst>
            </a:pPr>
            <a:r>
              <a:rPr b="0" lang="en" sz="2000" spc="-1" strike="noStrike">
                <a:solidFill>
                  <a:schemeClr val="lt2"/>
                </a:solidFill>
                <a:latin typeface="Montserrat ExtraBold"/>
                <a:ea typeface="Montserrat ExtraBold"/>
              </a:rPr>
              <a:t>How Do i Setup P.V.W.I?</a:t>
            </a:r>
            <a:endParaRPr b="0" lang="en-GB"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title"/>
          </p:nvPr>
        </p:nvSpPr>
        <p:spPr>
          <a:xfrm>
            <a:off x="4285440" y="2832840"/>
            <a:ext cx="3814560" cy="644400"/>
          </a:xfrm>
          <a:prstGeom prst="rect">
            <a:avLst/>
          </a:prstGeom>
          <a:noFill/>
          <a:ln w="0">
            <a:noFill/>
          </a:ln>
          <a:effectLst>
            <a:outerShdw dist="19080" dir="5400000" blurRad="57240" rotWithShape="0">
              <a:srgbClr val="76a5af">
                <a:alpha val="88000"/>
              </a:srgbClr>
            </a:outerShdw>
          </a:effectLst>
        </p:spPr>
        <p:txBody>
          <a:bodyPr tIns="91440" bIns="91440" anchor="b">
            <a:noAutofit/>
          </a:bodyPr>
          <a:p>
            <a:pPr indent="0" algn="ctr">
              <a:lnSpc>
                <a:spcPct val="100000"/>
              </a:lnSpc>
              <a:buNone/>
              <a:tabLst>
                <a:tab algn="l" pos="0"/>
              </a:tabLst>
            </a:pPr>
            <a:r>
              <a:rPr b="1" lang="en" sz="6000" spc="-1" strike="noStrike">
                <a:solidFill>
                  <a:schemeClr val="lt1"/>
                </a:solidFill>
                <a:latin typeface="Montserrat ExtraBold"/>
                <a:ea typeface="Montserrat ExtraBold"/>
              </a:rPr>
              <a:t>Account Creation</a:t>
            </a:r>
            <a:endParaRPr b="0" lang="en-GB" sz="6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PlaceHolder 1"/>
          <p:cNvSpPr>
            <a:spLocks noGrp="1"/>
          </p:cNvSpPr>
          <p:nvPr>
            <p:ph type="subTitle"/>
          </p:nvPr>
        </p:nvSpPr>
        <p:spPr>
          <a:xfrm>
            <a:off x="0" y="0"/>
            <a:ext cx="4179960" cy="464400"/>
          </a:xfrm>
          <a:prstGeom prst="rect">
            <a:avLst/>
          </a:prstGeom>
          <a:noFill/>
          <a:ln w="0">
            <a:noFill/>
          </a:ln>
        </p:spPr>
        <p:txBody>
          <a:bodyPr tIns="91440" bIns="91440" anchor="t">
            <a:noAutofit/>
          </a:bodyPr>
          <a:p>
            <a:pPr>
              <a:lnSpc>
                <a:spcPct val="100000"/>
              </a:lnSpc>
              <a:tabLst>
                <a:tab algn="l" pos="0"/>
              </a:tabLst>
            </a:pPr>
            <a:r>
              <a:rPr b="1" lang="en" sz="1400" spc="-1" strike="noStrike">
                <a:solidFill>
                  <a:schemeClr val="accent1"/>
                </a:solidFill>
                <a:latin typeface="Montserrat"/>
                <a:ea typeface="Montserrat"/>
              </a:rPr>
              <a:t>—</a:t>
            </a:r>
            <a:r>
              <a:rPr b="1" lang="en" sz="1400" spc="-1" strike="noStrike">
                <a:solidFill>
                  <a:schemeClr val="accent1"/>
                </a:solidFill>
                <a:latin typeface="Montserrat"/>
                <a:ea typeface="Montserrat"/>
              </a:rPr>
              <a:t>account creation</a:t>
            </a:r>
            <a:endParaRPr b="0" lang="en-GB" sz="1400" spc="-1" strike="noStrike">
              <a:solidFill>
                <a:srgbClr val="ffffff"/>
              </a:solidFill>
              <a:latin typeface="Arial"/>
            </a:endParaRPr>
          </a:p>
        </p:txBody>
      </p:sp>
      <p:sp>
        <p:nvSpPr>
          <p:cNvPr id="257" name="PlaceHolder 2"/>
          <p:cNvSpPr>
            <a:spLocks noGrp="1"/>
          </p:cNvSpPr>
          <p:nvPr>
            <p:ph type="title"/>
          </p:nvPr>
        </p:nvSpPr>
        <p:spPr>
          <a:xfrm>
            <a:off x="0" y="555120"/>
            <a:ext cx="5682960" cy="1234440"/>
          </a:xfrm>
          <a:prstGeom prst="rect">
            <a:avLst/>
          </a:prstGeom>
          <a:noFill/>
          <a:ln w="0">
            <a:noFill/>
          </a:ln>
        </p:spPr>
        <p:txBody>
          <a:bodyPr tIns="91440" bIns="91440" anchor="t">
            <a:noAutofit/>
          </a:bodyPr>
          <a:p>
            <a:pPr indent="0">
              <a:lnSpc>
                <a:spcPct val="100000"/>
              </a:lnSpc>
              <a:buNone/>
              <a:tabLst>
                <a:tab algn="l" pos="0"/>
              </a:tabLst>
            </a:pPr>
            <a:r>
              <a:rPr b="1" lang="en" sz="1600" spc="-1" strike="noStrike">
                <a:solidFill>
                  <a:schemeClr val="lt1"/>
                </a:solidFill>
                <a:latin typeface="Montserrat ExtraBold"/>
                <a:ea typeface="Montserrat ExtraBold"/>
              </a:rPr>
              <a:t>If you do not already have a pulsoid account we are going to need one, please head over to https://pulsoid.net/ </a:t>
            </a:r>
            <a:br>
              <a:rPr sz="1600"/>
            </a:br>
            <a:r>
              <a:rPr b="1" lang="en" sz="1600" spc="-1" strike="noStrike">
                <a:solidFill>
                  <a:schemeClr val="lt1"/>
                </a:solidFill>
                <a:latin typeface="Montserrat ExtraBold"/>
                <a:ea typeface="Montserrat ExtraBold"/>
              </a:rPr>
              <a:t>To make an account.</a:t>
            </a:r>
            <a:endParaRPr b="0" lang="en-GB" sz="1600" spc="-1" strike="noStrike">
              <a:solidFill>
                <a:srgbClr val="000000"/>
              </a:solidFill>
              <a:latin typeface="Arial"/>
            </a:endParaRPr>
          </a:p>
        </p:txBody>
      </p:sp>
      <p:sp>
        <p:nvSpPr>
          <p:cNvPr id="258" name="PlaceHolder 3"/>
          <p:cNvSpPr>
            <a:spLocks noGrp="1"/>
          </p:cNvSpPr>
          <p:nvPr>
            <p:ph type="subTitle"/>
          </p:nvPr>
        </p:nvSpPr>
        <p:spPr>
          <a:xfrm>
            <a:off x="0" y="1790280"/>
            <a:ext cx="4179960" cy="464400"/>
          </a:xfrm>
          <a:prstGeom prst="rect">
            <a:avLst/>
          </a:prstGeom>
          <a:noFill/>
          <a:ln w="0">
            <a:noFill/>
          </a:ln>
        </p:spPr>
        <p:txBody>
          <a:bodyPr tIns="91440" bIns="91440" anchor="t">
            <a:noAutofit/>
          </a:bodyPr>
          <a:p>
            <a:pPr indent="0">
              <a:lnSpc>
                <a:spcPct val="100000"/>
              </a:lnSpc>
              <a:buNone/>
              <a:tabLst>
                <a:tab algn="l" pos="0"/>
              </a:tabLst>
            </a:pPr>
            <a:r>
              <a:rPr b="1" lang="en" sz="1400" spc="-1" strike="noStrike">
                <a:solidFill>
                  <a:schemeClr val="accent1"/>
                </a:solidFill>
                <a:latin typeface="Montserrat"/>
                <a:ea typeface="Montserrat"/>
              </a:rPr>
              <a:t>— </a:t>
            </a:r>
            <a:r>
              <a:rPr b="1" lang="en" sz="1400" spc="-1" strike="noStrike">
                <a:solidFill>
                  <a:schemeClr val="accent1"/>
                </a:solidFill>
                <a:latin typeface="Montserrat"/>
                <a:ea typeface="Montserrat"/>
              </a:rPr>
              <a:t>installation</a:t>
            </a:r>
            <a:endParaRPr b="0" lang="en-GB" sz="1400" spc="-1" strike="noStrike">
              <a:solidFill>
                <a:srgbClr val="ffffff"/>
              </a:solidFill>
              <a:latin typeface="Arial"/>
            </a:endParaRPr>
          </a:p>
        </p:txBody>
      </p:sp>
      <p:sp>
        <p:nvSpPr>
          <p:cNvPr id="259" name="PlaceHolder 4"/>
          <p:cNvSpPr>
            <a:spLocks noGrp="1"/>
          </p:cNvSpPr>
          <p:nvPr>
            <p:ph type="title"/>
          </p:nvPr>
        </p:nvSpPr>
        <p:spPr>
          <a:xfrm>
            <a:off x="0" y="2102040"/>
            <a:ext cx="5682960" cy="2880000"/>
          </a:xfrm>
          <a:prstGeom prst="rect">
            <a:avLst/>
          </a:prstGeom>
          <a:noFill/>
          <a:ln w="0">
            <a:noFill/>
          </a:ln>
        </p:spPr>
        <p:txBody>
          <a:bodyPr tIns="91440" bIns="91440" anchor="t">
            <a:noAutofit/>
          </a:bodyPr>
          <a:p>
            <a:pPr indent="0">
              <a:lnSpc>
                <a:spcPct val="100000"/>
              </a:lnSpc>
              <a:buNone/>
              <a:tabLst>
                <a:tab algn="l" pos="0"/>
              </a:tabLst>
            </a:pPr>
            <a:r>
              <a:rPr b="1" lang="en" sz="1600" spc="-1" strike="noStrike">
                <a:solidFill>
                  <a:srgbClr val="ff0000"/>
                </a:solidFill>
                <a:latin typeface="Montserrat ExtraBold"/>
                <a:ea typeface="Montserrat ExtraBold"/>
              </a:rPr>
              <a:t>THIS SECTION HAS BEEN LEFT BLANK AS THIS SECTION WILL BE CHANGING ONCE THE PULSOID DESKTOP APPLICATION IS OUT.</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PlaceHolder 1"/>
          <p:cNvSpPr>
            <a:spLocks noGrp="1"/>
          </p:cNvSpPr>
          <p:nvPr>
            <p:ph type="subTitle"/>
          </p:nvPr>
        </p:nvSpPr>
        <p:spPr>
          <a:xfrm>
            <a:off x="0" y="0"/>
            <a:ext cx="4179960" cy="464400"/>
          </a:xfrm>
          <a:prstGeom prst="rect">
            <a:avLst/>
          </a:prstGeom>
          <a:noFill/>
          <a:ln w="0">
            <a:noFill/>
          </a:ln>
        </p:spPr>
        <p:txBody>
          <a:bodyPr tIns="91440" bIns="91440" anchor="t">
            <a:noAutofit/>
          </a:bodyPr>
          <a:p>
            <a:pPr>
              <a:lnSpc>
                <a:spcPct val="100000"/>
              </a:lnSpc>
              <a:tabLst>
                <a:tab algn="l" pos="0"/>
              </a:tabLst>
            </a:pPr>
            <a:r>
              <a:rPr b="1" lang="en" sz="1400" spc="-1" strike="noStrike">
                <a:solidFill>
                  <a:schemeClr val="accent1"/>
                </a:solidFill>
                <a:latin typeface="Montserrat"/>
                <a:ea typeface="Montserrat"/>
              </a:rPr>
              <a:t>— </a:t>
            </a:r>
            <a:r>
              <a:rPr b="1" lang="en" sz="1400" spc="-1" strike="noStrike">
                <a:solidFill>
                  <a:schemeClr val="accent1"/>
                </a:solidFill>
                <a:latin typeface="Montserrat"/>
                <a:ea typeface="Montserrat"/>
              </a:rPr>
              <a:t>setup</a:t>
            </a:r>
            <a:endParaRPr b="0" lang="en-GB" sz="1400" spc="-1" strike="noStrike">
              <a:solidFill>
                <a:srgbClr val="ffffff"/>
              </a:solidFill>
              <a:latin typeface="Arial"/>
            </a:endParaRPr>
          </a:p>
        </p:txBody>
      </p:sp>
      <p:sp>
        <p:nvSpPr>
          <p:cNvPr id="261" name="PlaceHolder 2"/>
          <p:cNvSpPr>
            <a:spLocks noGrp="1"/>
          </p:cNvSpPr>
          <p:nvPr>
            <p:ph type="title"/>
          </p:nvPr>
        </p:nvSpPr>
        <p:spPr>
          <a:xfrm>
            <a:off x="0" y="329400"/>
            <a:ext cx="5682960" cy="4743720"/>
          </a:xfrm>
          <a:prstGeom prst="rect">
            <a:avLst/>
          </a:prstGeom>
          <a:noFill/>
          <a:ln w="0">
            <a:noFill/>
          </a:ln>
        </p:spPr>
        <p:txBody>
          <a:bodyPr tIns="91440" bIns="91440" anchor="t">
            <a:noAutofit/>
          </a:bodyPr>
          <a:p>
            <a:pPr indent="0">
              <a:lnSpc>
                <a:spcPct val="100000"/>
              </a:lnSpc>
              <a:buNone/>
              <a:tabLst>
                <a:tab algn="l" pos="0"/>
              </a:tabLst>
            </a:pPr>
            <a:r>
              <a:rPr b="1" lang="en" sz="1400" spc="-1" strike="noStrike">
                <a:solidFill>
                  <a:schemeClr val="lt1"/>
                </a:solidFill>
                <a:latin typeface="Montserrat ExtraBold"/>
                <a:ea typeface="Montserrat ExtraBold"/>
              </a:rPr>
              <a:t>To set up P.V.W.I we will need to head over to steam and right click your VRChat installation, we need to head into properties to set a start up flag so that we can send our heart rate data into the VRChat.</a:t>
            </a:r>
            <a:br>
              <a:rPr sz="1400"/>
            </a:br>
            <a:br>
              <a:rPr sz="1400"/>
            </a:br>
            <a:r>
              <a:rPr b="1" lang="en" sz="1400" spc="-1" strike="noStrike">
                <a:solidFill>
                  <a:schemeClr val="lt1"/>
                </a:solidFill>
                <a:latin typeface="Montserrat ExtraBold"/>
                <a:ea typeface="Montserrat ExtraBold"/>
              </a:rPr>
              <a:t>Once you have clicked on properties you should see general with an option for steam overlay, under that you should see. </a:t>
            </a:r>
            <a:r>
              <a:rPr b="1" lang="en" sz="1400" spc="-1" strike="noStrike">
                <a:solidFill>
                  <a:schemeClr val="lt2"/>
                </a:solidFill>
                <a:latin typeface="Montserrat ExtraBold"/>
                <a:ea typeface="Montserrat ExtraBold"/>
              </a:rPr>
              <a:t>“Advanced user may choose to enter modifications to their launch options” </a:t>
            </a:r>
            <a:r>
              <a:rPr b="1" lang="en" sz="1400" spc="-1" strike="noStrike">
                <a:solidFill>
                  <a:srgbClr val="ffffff"/>
                </a:solidFill>
                <a:latin typeface="Montserrat ExtraBold"/>
                <a:ea typeface="Montserrat ExtraBold"/>
              </a:rPr>
              <a:t>inside of this box put in the following:</a:t>
            </a:r>
            <a:endParaRPr b="0" lang="en-GB" sz="1400" spc="-1" strike="noStrike">
              <a:solidFill>
                <a:srgbClr val="000000"/>
              </a:solidFill>
              <a:latin typeface="Arial"/>
            </a:endParaRPr>
          </a:p>
          <a:p>
            <a:pPr indent="0">
              <a:lnSpc>
                <a:spcPct val="100000"/>
              </a:lnSpc>
              <a:buNone/>
              <a:tabLst>
                <a:tab algn="l" pos="0"/>
              </a:tabLst>
            </a:pPr>
            <a:br>
              <a:rPr sz="1400"/>
            </a:br>
            <a:r>
              <a:rPr b="1" lang="en" sz="1400" spc="-1" strike="noStrike">
                <a:solidFill>
                  <a:srgbClr val="ffffff"/>
                </a:solidFill>
                <a:latin typeface="Montserrat ExtraBold"/>
                <a:ea typeface="Montserrat ExtraBold"/>
              </a:rPr>
              <a:t>--midi=pulsoidmidi</a:t>
            </a:r>
            <a:br>
              <a:rPr sz="1400"/>
            </a:br>
            <a:br>
              <a:rPr sz="1400"/>
            </a:br>
            <a:r>
              <a:rPr b="1" lang="en" sz="1400" spc="-1" strike="noStrike">
                <a:solidFill>
                  <a:srgbClr val="ffffff"/>
                </a:solidFill>
                <a:latin typeface="Montserrat ExtraBold"/>
                <a:ea typeface="Montserrat ExtraBold"/>
              </a:rPr>
              <a:t>This will allow our application to put your heart rate data into the game. </a:t>
            </a:r>
            <a:br>
              <a:rPr sz="1400"/>
            </a:br>
            <a:br>
              <a:rPr sz="1400"/>
            </a:br>
            <a:r>
              <a:rPr b="1" lang="en" sz="1400" spc="-1" strike="noStrike">
                <a:solidFill>
                  <a:srgbClr val="ffffff"/>
                </a:solidFill>
                <a:latin typeface="Montserrat ExtraBold"/>
                <a:ea typeface="Montserrat ExtraBold"/>
              </a:rPr>
              <a:t>Now start up your heart rate tracker like normal (if this is your first time please check the pulsoid document on how to set up your heart rate tracker with pulsoid)</a:t>
            </a:r>
            <a:endParaRPr b="0" lang="en-GB" sz="1400" spc="-1" strike="noStrike">
              <a:solidFill>
                <a:srgbClr val="000000"/>
              </a:solidFill>
              <a:latin typeface="Arial"/>
            </a:endParaRPr>
          </a:p>
          <a:p>
            <a:pPr indent="0">
              <a:lnSpc>
                <a:spcPct val="100000"/>
              </a:lnSpc>
              <a:buNone/>
              <a:tabLst>
                <a:tab algn="l" pos="0"/>
              </a:tabLst>
            </a:pPr>
            <a:br>
              <a:rPr sz="1400"/>
            </a:br>
            <a:r>
              <a:rPr b="1" lang="en" sz="1400" spc="-1" strike="noStrike">
                <a:solidFill>
                  <a:srgbClr val="ffffff"/>
                </a:solidFill>
                <a:latin typeface="Montserrat ExtraBold"/>
                <a:ea typeface="Montserrat ExtraBold"/>
              </a:rPr>
              <a:t>Once you have done this we are finished and you can go ahead and boot the game.</a:t>
            </a:r>
            <a:endParaRPr b="0" lang="en-GB" sz="1400" spc="-1" strike="noStrike">
              <a:solidFill>
                <a:srgbClr val="000000"/>
              </a:solidFill>
              <a:latin typeface="Arial"/>
            </a:endParaRPr>
          </a:p>
        </p:txBody>
      </p:sp>
      <p:pic>
        <p:nvPicPr>
          <p:cNvPr id="262" name="Google Shape;206;p41" descr=""/>
          <p:cNvPicPr/>
          <p:nvPr/>
        </p:nvPicPr>
        <p:blipFill>
          <a:blip r:embed="rId1"/>
          <a:stretch/>
        </p:blipFill>
        <p:spPr>
          <a:xfrm>
            <a:off x="5933880" y="133560"/>
            <a:ext cx="3155760" cy="2390040"/>
          </a:xfrm>
          <a:prstGeom prst="rect">
            <a:avLst/>
          </a:prstGeom>
          <a:ln w="0">
            <a:noFill/>
          </a:ln>
        </p:spPr>
      </p:pic>
      <p:pic>
        <p:nvPicPr>
          <p:cNvPr id="263" name="Google Shape;207;p41" descr=""/>
          <p:cNvPicPr/>
          <p:nvPr/>
        </p:nvPicPr>
        <p:blipFill>
          <a:blip r:embed="rId2"/>
          <a:stretch/>
        </p:blipFill>
        <p:spPr>
          <a:xfrm>
            <a:off x="5933880" y="2601000"/>
            <a:ext cx="3155760" cy="24102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PlaceHolder 1"/>
          <p:cNvSpPr>
            <a:spLocks noGrp="1"/>
          </p:cNvSpPr>
          <p:nvPr>
            <p:ph type="title"/>
          </p:nvPr>
        </p:nvSpPr>
        <p:spPr>
          <a:xfrm>
            <a:off x="924840" y="760320"/>
            <a:ext cx="6397920" cy="598320"/>
          </a:xfrm>
          <a:prstGeom prst="rect">
            <a:avLst/>
          </a:prstGeom>
          <a:noFill/>
          <a:ln w="0">
            <a:noFill/>
          </a:ln>
        </p:spPr>
        <p:txBody>
          <a:bodyPr tIns="91440" bIns="91440" anchor="b">
            <a:noAutofit/>
          </a:bodyPr>
          <a:p>
            <a:pPr indent="0">
              <a:lnSpc>
                <a:spcPct val="100000"/>
              </a:lnSpc>
              <a:buNone/>
              <a:tabLst>
                <a:tab algn="l" pos="0"/>
              </a:tabLst>
            </a:pPr>
            <a:r>
              <a:rPr b="0" lang="en" sz="3600" spc="-1" strike="noStrike">
                <a:solidFill>
                  <a:schemeClr val="lt1"/>
                </a:solidFill>
                <a:latin typeface="Montserrat ExtraBold"/>
                <a:ea typeface="Montserrat ExtraBold"/>
              </a:rPr>
              <a:t>Pulsoid VRchat World Integration</a:t>
            </a:r>
            <a:endParaRPr b="0" lang="en-GB" sz="3600" spc="-1" strike="noStrike">
              <a:solidFill>
                <a:srgbClr val="000000"/>
              </a:solidFill>
              <a:latin typeface="Arial"/>
            </a:endParaRPr>
          </a:p>
        </p:txBody>
      </p:sp>
      <p:sp>
        <p:nvSpPr>
          <p:cNvPr id="265" name="PlaceHolder 2"/>
          <p:cNvSpPr>
            <a:spLocks noGrp="1"/>
          </p:cNvSpPr>
          <p:nvPr>
            <p:ph type="subTitle"/>
          </p:nvPr>
        </p:nvSpPr>
        <p:spPr>
          <a:xfrm>
            <a:off x="924840" y="1618560"/>
            <a:ext cx="5395320" cy="1363680"/>
          </a:xfrm>
          <a:prstGeom prst="rect">
            <a:avLst/>
          </a:prstGeom>
          <a:noFill/>
          <a:ln w="0">
            <a:noFill/>
          </a:ln>
        </p:spPr>
        <p:txBody>
          <a:bodyPr tIns="91440" bIns="91440" anchor="t">
            <a:noAutofit/>
          </a:bodyPr>
          <a:p>
            <a:pPr indent="0">
              <a:lnSpc>
                <a:spcPct val="100000"/>
              </a:lnSpc>
              <a:buNone/>
              <a:tabLst>
                <a:tab algn="l" pos="0"/>
              </a:tabLst>
            </a:pPr>
            <a:r>
              <a:rPr b="0" lang="en" sz="1400" spc="-1" strike="noStrike">
                <a:solidFill>
                  <a:schemeClr val="accent1"/>
                </a:solidFill>
                <a:latin typeface="Montserrat"/>
                <a:ea typeface="Montserrat"/>
              </a:rPr>
              <a:t>Developed and made By: </a:t>
            </a:r>
            <a:br>
              <a:rPr sz="1400"/>
            </a:br>
            <a:r>
              <a:rPr b="0" lang="en" sz="1400" spc="-1" strike="noStrike">
                <a:solidFill>
                  <a:schemeClr val="accent1"/>
                </a:solidFill>
                <a:latin typeface="Montserrat"/>
                <a:ea typeface="Montserrat"/>
              </a:rPr>
              <a:t>BassBoostedDuck</a:t>
            </a:r>
            <a:br>
              <a:rPr sz="1400"/>
            </a:br>
            <a:r>
              <a:rPr b="0" lang="en" sz="1400" spc="-1" strike="noStrike">
                <a:solidFill>
                  <a:schemeClr val="accent1"/>
                </a:solidFill>
                <a:latin typeface="Montserrat"/>
                <a:ea typeface="Montserrat"/>
              </a:rPr>
              <a:t>Discord:</a:t>
            </a:r>
            <a:endParaRPr b="0" lang="en-GB" sz="1400" spc="-1" strike="noStrike">
              <a:solidFill>
                <a:srgbClr val="ffffff"/>
              </a:solidFill>
              <a:latin typeface="Arial"/>
            </a:endParaRPr>
          </a:p>
          <a:p>
            <a:pPr indent="0">
              <a:lnSpc>
                <a:spcPct val="100000"/>
              </a:lnSpc>
              <a:buNone/>
              <a:tabLst>
                <a:tab algn="l" pos="0"/>
              </a:tabLst>
            </a:pPr>
            <a:r>
              <a:rPr b="0" lang="en" sz="1400" spc="-1" strike="noStrike">
                <a:solidFill>
                  <a:schemeClr val="accent1"/>
                </a:solidFill>
                <a:latin typeface="Montserrat"/>
                <a:ea typeface="Montserrat"/>
              </a:rPr>
              <a:t>BassBoostedDuck</a:t>
            </a:r>
            <a:br>
              <a:rPr sz="1400"/>
            </a:br>
            <a:r>
              <a:rPr b="0" lang="en" sz="1400" spc="-1" strike="noStrike">
                <a:solidFill>
                  <a:schemeClr val="accent1"/>
                </a:solidFill>
                <a:latin typeface="Montserrat"/>
                <a:ea typeface="Montserrat"/>
              </a:rPr>
              <a:t>Website: https://bayleighhalifaxwor.wixsite.com/game-dev-portfolio</a:t>
            </a:r>
            <a:endParaRPr b="0" lang="en-GB" sz="1400" spc="-1" strike="noStrike">
              <a:solidFill>
                <a:srgbClr val="ffffff"/>
              </a:solidFill>
              <a:latin typeface="Arial"/>
            </a:endParaRPr>
          </a:p>
          <a:p>
            <a:pPr indent="0">
              <a:lnSpc>
                <a:spcPct val="100000"/>
              </a:lnSpc>
              <a:buNone/>
              <a:tabLst>
                <a:tab algn="l" pos="0"/>
              </a:tabLst>
            </a:pPr>
            <a:endParaRPr b="0" lang="en-GB" sz="1400" spc="-1" strike="noStrike">
              <a:solidFill>
                <a:srgbClr val="ffffff"/>
              </a:solidFill>
              <a:latin typeface="Arial"/>
            </a:endParaRPr>
          </a:p>
          <a:p>
            <a:pPr indent="0">
              <a:lnSpc>
                <a:spcPct val="100000"/>
              </a:lnSpc>
              <a:buNone/>
              <a:tabLst>
                <a:tab algn="l" pos="0"/>
              </a:tabLst>
            </a:pPr>
            <a:endParaRPr b="0" lang="en-GB" sz="1400" spc="-1" strike="noStrike">
              <a:solidFill>
                <a:srgbClr val="ffffff"/>
              </a:solidFill>
              <a:latin typeface="Arial"/>
            </a:endParaRPr>
          </a:p>
        </p:txBody>
      </p:sp>
      <p:cxnSp>
        <p:nvCxnSpPr>
          <p:cNvPr id="266" name="Google Shape;214;p42"/>
          <p:cNvCxnSpPr/>
          <p:nvPr/>
        </p:nvCxnSpPr>
        <p:spPr>
          <a:xfrm>
            <a:off x="1013400" y="1488600"/>
            <a:ext cx="2763360" cy="360"/>
          </a:xfrm>
          <a:prstGeom prst="straightConnector1">
            <a:avLst/>
          </a:prstGeom>
          <a:ln w="9525">
            <a:solidFill>
              <a:srgbClr val="ffab40"/>
            </a:solidFill>
            <a:round/>
          </a:ln>
        </p:spPr>
      </p:cxnSp>
      <p:sp>
        <p:nvSpPr>
          <p:cNvPr id="267" name="Google Shape;215;p42"/>
          <p:cNvSpPr/>
          <p:nvPr/>
        </p:nvSpPr>
        <p:spPr>
          <a:xfrm>
            <a:off x="894960" y="4196520"/>
            <a:ext cx="2999520" cy="351720"/>
          </a:xfrm>
          <a:prstGeom prst="rect">
            <a:avLst/>
          </a:prstGeom>
          <a:noFill/>
          <a:ln w="0">
            <a:noFill/>
          </a:ln>
        </p:spPr>
        <p:style>
          <a:lnRef idx="0"/>
          <a:fillRef idx="0"/>
          <a:effectRef idx="0"/>
          <a:fontRef idx="minor"/>
        </p:style>
        <p:txBody>
          <a:bodyPr tIns="91440" bIns="91440" anchor="t">
            <a:noAutofit/>
          </a:bodyPr>
          <a:p>
            <a:pPr algn="ctr">
              <a:lnSpc>
                <a:spcPct val="100000"/>
              </a:lnSpc>
              <a:spcBef>
                <a:spcPts val="300"/>
              </a:spcBef>
              <a:tabLst>
                <a:tab algn="l" pos="0"/>
              </a:tabLst>
            </a:pPr>
            <a:r>
              <a:rPr b="0" lang="en" sz="1100" spc="-1" strike="noStrike">
                <a:solidFill>
                  <a:schemeClr val="accent1"/>
                </a:solidFill>
                <a:latin typeface="Montserrat ExtraBold"/>
                <a:ea typeface="Montserrat ExtraBold"/>
              </a:rPr>
              <a:t>Please keep this slide for attribution.</a:t>
            </a:r>
            <a:endParaRPr b="0" lang="en-GB" sz="1100" spc="-1" strike="noStrike">
              <a:solidFill>
                <a:srgbClr val="ffffff"/>
              </a:solidFill>
              <a:latin typeface="Arial"/>
            </a:endParaRPr>
          </a:p>
        </p:txBody>
      </p:sp>
      <p:cxnSp>
        <p:nvCxnSpPr>
          <p:cNvPr id="268" name="Google Shape;216;p42"/>
          <p:cNvCxnSpPr/>
          <p:nvPr/>
        </p:nvCxnSpPr>
        <p:spPr>
          <a:xfrm>
            <a:off x="1013400" y="3195360"/>
            <a:ext cx="2763360" cy="360"/>
          </a:xfrm>
          <a:prstGeom prst="straightConnector1">
            <a:avLst/>
          </a:prstGeom>
          <a:ln w="9525">
            <a:solidFill>
              <a:srgbClr val="ffab40"/>
            </a:solidFill>
            <a:round/>
          </a:ln>
        </p:spPr>
      </p:cxn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Futuristic Background by Slidesgo">
  <a:themeElements>
    <a:clrScheme name="Simple Light">
      <a:dk1>
        <a:srgbClr val="001633"/>
      </a:dk1>
      <a:lt1>
        <a:srgbClr val="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Futuristic Background by Slidesgo">
  <a:themeElements>
    <a:clrScheme name="Simple Light">
      <a:dk1>
        <a:srgbClr val="001633"/>
      </a:dk1>
      <a:lt1>
        <a:srgbClr val="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Futuristic Background by Slidesgo">
  <a:themeElements>
    <a:clrScheme name="Simple Light">
      <a:dk1>
        <a:srgbClr val="001633"/>
      </a:dk1>
      <a:lt1>
        <a:srgbClr val="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Futuristic Background by Slidesgo">
  <a:themeElements>
    <a:clrScheme name="Simple Light">
      <a:dk1>
        <a:srgbClr val="001633"/>
      </a:dk1>
      <a:lt1>
        <a:srgbClr val="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Futuristic Background by Slidesgo">
  <a:themeElements>
    <a:clrScheme name="Simple Light">
      <a:dk1>
        <a:srgbClr val="001633"/>
      </a:dk1>
      <a:lt1>
        <a:srgbClr val="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Futuristic Background by Slidesgo">
  <a:themeElements>
    <a:clrScheme name="Simple Light">
      <a:dk1>
        <a:srgbClr val="001633"/>
      </a:dk1>
      <a:lt1>
        <a:srgbClr val="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TotalTime>
  <Application>LibreOffice/7.5.4.2$Windows_X86_64 LibreOffice_project/36ccfdc35048b057fd9854c757a8b67ec53977b6</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en-GB</dc:language>
  <cp:lastModifiedBy/>
  <dcterms:modified xsi:type="dcterms:W3CDTF">2024-03-07T18:34:23Z</dcterms:modified>
  <cp:revision>1</cp:revision>
  <dc:subject/>
  <dc:title/>
</cp:coreProperties>
</file>