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2e185024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2e185024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e185024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e185024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2e185024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2e185024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2e1850245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2e1850245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highlight>
                <a:srgbClr val="E4E8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Predviđanje cijene kuća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Maja Piskač, Lucija Puškarić,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Ivona Raguž, Mia Tadić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 skup podataka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Predviđanje cijene kuća u Amesu, Iowi u razdoblju 2006. - 2008. godine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Kaggle, </a:t>
            </a:r>
            <a:r>
              <a:rPr i="1" lang="en"/>
              <a:t>House Prices: Advanced Regression Techniques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i="1" lang="en"/>
              <a:t>The Ames Housing dataset</a:t>
            </a:r>
            <a:r>
              <a:rPr lang="en"/>
              <a:t>, proširenje </a:t>
            </a:r>
            <a:r>
              <a:rPr i="1" lang="en"/>
              <a:t>Boston housing dataseta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79 atributa - na cijenu kuće ne utječu samo broj soba i lokacija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Vježba odabira atributa, primjene linearne regresije i naprednih regresijskih metoda kao što je gradient boosting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25006"/>
            <a:ext cx="9144000" cy="161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Cilj projekta i intuitivne pretpostavke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Stvoriti regresijski model koji je u stanju precizno odrediti cijenu kuće u Amesu, Iowi, obzirom na njene značajke, odnosno aspekte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Nastojimo minimizirati razliku između predviđene i stvarne cijene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Intuitivne pretpostavke: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Kuće s više soba vrijede više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Kuće s boljim vanjskim stanjem i izgledom koštat će više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Kuće s većom nadzemnom površinom bit će skuplje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275" y="3048950"/>
            <a:ext cx="2792725" cy="20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Dosad obrađeno (eksploratorna analiza)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Upoznavanje s podacima i njihova analiza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Histogram, b</a:t>
            </a:r>
            <a:r>
              <a:rPr lang="en"/>
              <a:t>ox plot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Korelacija među varijablama, osobito između varijable </a:t>
            </a:r>
            <a:r>
              <a:rPr i="1" lang="en"/>
              <a:t>SalePrice </a:t>
            </a:r>
            <a:r>
              <a:rPr lang="en"/>
              <a:t>i ostalih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Correlation matrix, scatter plots između najkoreliranijih varijabli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Missing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Statističke analize i log transformacija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Normalna distribucija, homoscedastičnost, linearnost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Outliers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Standardna devijacija, scatter plots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Dummy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Countplot kategoričkih varijabli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istraživanja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Odabir atributa (</a:t>
            </a:r>
            <a:r>
              <a:rPr i="1" lang="en"/>
              <a:t>feature selection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Primjena transformacija podataka i uklanjanje outliera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Rješavanje problema kategoričkih varijabli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Label Encoding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One Hot Encoding, get_dummies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Primjena metoda: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Linearna regresija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Lasso regresija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Reduciranje kompleksnosti modela i prevencija overfittinga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XGBoost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Analiza i prilagodba XGBoost parametara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