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61" r:id="rId4"/>
    <p:sldId id="262" r:id="rId5"/>
    <p:sldId id="274" r:id="rId6"/>
    <p:sldId id="263" r:id="rId7"/>
    <p:sldId id="265" r:id="rId8"/>
    <p:sldId id="266" r:id="rId9"/>
    <p:sldId id="267" r:id="rId10"/>
    <p:sldId id="268" r:id="rId11"/>
    <p:sldId id="264" r:id="rId12"/>
    <p:sldId id="259" r:id="rId13"/>
    <p:sldId id="269" r:id="rId14"/>
    <p:sldId id="271" r:id="rId15"/>
    <p:sldId id="270" r:id="rId16"/>
    <p:sldId id="257" r:id="rId17"/>
    <p:sldId id="260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62862c1d04d0011b" providerId="LiveId" clId="{934056EC-2F6A-4D5F-A132-68E6941D6E68}"/>
    <pc:docChg chg="undo custSel addSld delSld modSld sldOrd">
      <pc:chgData name="" userId="62862c1d04d0011b" providerId="LiveId" clId="{934056EC-2F6A-4D5F-A132-68E6941D6E68}" dt="2022-08-31T03:01:53.272" v="905" actId="113"/>
      <pc:docMkLst>
        <pc:docMk/>
      </pc:docMkLst>
      <pc:sldChg chg="addSp modSp ord">
        <pc:chgData name="" userId="62862c1d04d0011b" providerId="LiveId" clId="{934056EC-2F6A-4D5F-A132-68E6941D6E68}" dt="2022-08-31T02:47:29.118" v="640" actId="1076"/>
        <pc:sldMkLst>
          <pc:docMk/>
          <pc:sldMk cId="674496363" sldId="257"/>
        </pc:sldMkLst>
        <pc:spChg chg="add mod">
          <ac:chgData name="" userId="62862c1d04d0011b" providerId="LiveId" clId="{934056EC-2F6A-4D5F-A132-68E6941D6E68}" dt="2022-08-31T02:42:03.087" v="617" actId="113"/>
          <ac:spMkLst>
            <pc:docMk/>
            <pc:sldMk cId="674496363" sldId="257"/>
            <ac:spMk id="5" creationId="{5D7D9F11-7411-46FA-BDE1-9350B00DDB43}"/>
          </ac:spMkLst>
        </pc:spChg>
        <pc:picChg chg="mod">
          <ac:chgData name="" userId="62862c1d04d0011b" providerId="LiveId" clId="{934056EC-2F6A-4D5F-A132-68E6941D6E68}" dt="2022-08-31T02:39:34.110" v="561" actId="1076"/>
          <ac:picMkLst>
            <pc:docMk/>
            <pc:sldMk cId="674496363" sldId="257"/>
            <ac:picMk id="4" creationId="{47287113-C1B2-4DC4-B909-81021862CD9E}"/>
          </ac:picMkLst>
        </pc:picChg>
        <pc:picChg chg="add mod">
          <ac:chgData name="" userId="62862c1d04d0011b" providerId="LiveId" clId="{934056EC-2F6A-4D5F-A132-68E6941D6E68}" dt="2022-08-31T02:47:29.118" v="640" actId="1076"/>
          <ac:picMkLst>
            <pc:docMk/>
            <pc:sldMk cId="674496363" sldId="257"/>
            <ac:picMk id="6" creationId="{4F4BDA88-FF36-470D-A939-B1430B4CE9C8}"/>
          </ac:picMkLst>
        </pc:picChg>
      </pc:sldChg>
      <pc:sldChg chg="delSp">
        <pc:chgData name="" userId="62862c1d04d0011b" providerId="LiveId" clId="{934056EC-2F6A-4D5F-A132-68E6941D6E68}" dt="2022-08-31T02:09:15.490" v="239" actId="478"/>
        <pc:sldMkLst>
          <pc:docMk/>
          <pc:sldMk cId="3114066804" sldId="258"/>
        </pc:sldMkLst>
        <pc:spChg chg="del">
          <ac:chgData name="" userId="62862c1d04d0011b" providerId="LiveId" clId="{934056EC-2F6A-4D5F-A132-68E6941D6E68}" dt="2022-08-31T02:09:15.490" v="239" actId="478"/>
          <ac:spMkLst>
            <pc:docMk/>
            <pc:sldMk cId="3114066804" sldId="258"/>
            <ac:spMk id="2" creationId="{EA952ED5-67B4-4B2D-8058-69901E4FD21E}"/>
          </ac:spMkLst>
        </pc:spChg>
      </pc:sldChg>
      <pc:sldChg chg="addSp delSp modSp">
        <pc:chgData name="" userId="62862c1d04d0011b" providerId="LiveId" clId="{934056EC-2F6A-4D5F-A132-68E6941D6E68}" dt="2022-08-31T02:35:19.588" v="489" actId="20577"/>
        <pc:sldMkLst>
          <pc:docMk/>
          <pc:sldMk cId="3895878380" sldId="259"/>
        </pc:sldMkLst>
        <pc:spChg chg="del">
          <ac:chgData name="" userId="62862c1d04d0011b" providerId="LiveId" clId="{934056EC-2F6A-4D5F-A132-68E6941D6E68}" dt="2022-08-31T02:33:12.448" v="450" actId="478"/>
          <ac:spMkLst>
            <pc:docMk/>
            <pc:sldMk cId="3895878380" sldId="259"/>
            <ac:spMk id="2" creationId="{9941F858-F3F8-429C-92B4-49F724829ABB}"/>
          </ac:spMkLst>
        </pc:spChg>
        <pc:spChg chg="del">
          <ac:chgData name="" userId="62862c1d04d0011b" providerId="LiveId" clId="{934056EC-2F6A-4D5F-A132-68E6941D6E68}" dt="2022-08-31T02:33:13.004" v="451" actId="478"/>
          <ac:spMkLst>
            <pc:docMk/>
            <pc:sldMk cId="3895878380" sldId="259"/>
            <ac:spMk id="3" creationId="{43B1E2B3-1C60-4816-9E12-B97A6501F80F}"/>
          </ac:spMkLst>
        </pc:spChg>
        <pc:spChg chg="add del mod">
          <ac:chgData name="" userId="62862c1d04d0011b" providerId="LiveId" clId="{934056EC-2F6A-4D5F-A132-68E6941D6E68}" dt="2022-08-31T02:35:11.138" v="474"/>
          <ac:spMkLst>
            <pc:docMk/>
            <pc:sldMk cId="3895878380" sldId="259"/>
            <ac:spMk id="7" creationId="{B58EE564-4FF6-4B5B-A022-45C0C0029C11}"/>
          </ac:spMkLst>
        </pc:spChg>
        <pc:spChg chg="add mod">
          <ac:chgData name="" userId="62862c1d04d0011b" providerId="LiveId" clId="{934056EC-2F6A-4D5F-A132-68E6941D6E68}" dt="2022-08-31T02:35:19.588" v="489" actId="20577"/>
          <ac:spMkLst>
            <pc:docMk/>
            <pc:sldMk cId="3895878380" sldId="259"/>
            <ac:spMk id="8" creationId="{B33A9787-42F8-49BD-AC89-5EF651572C8B}"/>
          </ac:spMkLst>
        </pc:spChg>
        <pc:picChg chg="add del mod">
          <ac:chgData name="" userId="62862c1d04d0011b" providerId="LiveId" clId="{934056EC-2F6A-4D5F-A132-68E6941D6E68}" dt="2022-08-31T02:34:49.363" v="464" actId="478"/>
          <ac:picMkLst>
            <pc:docMk/>
            <pc:sldMk cId="3895878380" sldId="259"/>
            <ac:picMk id="4" creationId="{A6012428-451C-475B-B2B8-813A9120EAE4}"/>
          </ac:picMkLst>
        </pc:picChg>
        <pc:picChg chg="add del mod">
          <ac:chgData name="" userId="62862c1d04d0011b" providerId="LiveId" clId="{934056EC-2F6A-4D5F-A132-68E6941D6E68}" dt="2022-08-31T02:34:49.597" v="465" actId="478"/>
          <ac:picMkLst>
            <pc:docMk/>
            <pc:sldMk cId="3895878380" sldId="259"/>
            <ac:picMk id="5" creationId="{77E7C524-9196-422C-A7FA-D1862C2DA165}"/>
          </ac:picMkLst>
        </pc:picChg>
        <pc:picChg chg="add mod">
          <ac:chgData name="" userId="62862c1d04d0011b" providerId="LiveId" clId="{934056EC-2F6A-4D5F-A132-68E6941D6E68}" dt="2022-08-31T02:35:05.351" v="470" actId="1076"/>
          <ac:picMkLst>
            <pc:docMk/>
            <pc:sldMk cId="3895878380" sldId="259"/>
            <ac:picMk id="6" creationId="{020471E0-16A1-4424-91EA-A050F2BFAE6A}"/>
          </ac:picMkLst>
        </pc:picChg>
      </pc:sldChg>
      <pc:sldChg chg="addSp delSp modSp">
        <pc:chgData name="" userId="62862c1d04d0011b" providerId="LiveId" clId="{934056EC-2F6A-4D5F-A132-68E6941D6E68}" dt="2022-08-31T02:52:43.734" v="662" actId="1076"/>
        <pc:sldMkLst>
          <pc:docMk/>
          <pc:sldMk cId="3658387829" sldId="260"/>
        </pc:sldMkLst>
        <pc:spChg chg="del">
          <ac:chgData name="" userId="62862c1d04d0011b" providerId="LiveId" clId="{934056EC-2F6A-4D5F-A132-68E6941D6E68}" dt="2022-08-31T02:39:00.238" v="554" actId="478"/>
          <ac:spMkLst>
            <pc:docMk/>
            <pc:sldMk cId="3658387829" sldId="260"/>
            <ac:spMk id="2" creationId="{DE4F1BB6-BB29-4B25-AD32-A80FBF1C1BB1}"/>
          </ac:spMkLst>
        </pc:spChg>
        <pc:spChg chg="del mod">
          <ac:chgData name="" userId="62862c1d04d0011b" providerId="LiveId" clId="{934056EC-2F6A-4D5F-A132-68E6941D6E68}" dt="2022-08-31T02:39:02.348" v="555" actId="478"/>
          <ac:spMkLst>
            <pc:docMk/>
            <pc:sldMk cId="3658387829" sldId="260"/>
            <ac:spMk id="3" creationId="{5F416191-56F7-4CE4-9D54-77741E6A4102}"/>
          </ac:spMkLst>
        </pc:spChg>
        <pc:spChg chg="add del">
          <ac:chgData name="" userId="62862c1d04d0011b" providerId="LiveId" clId="{934056EC-2F6A-4D5F-A132-68E6941D6E68}" dt="2022-08-31T02:51:46.527" v="656"/>
          <ac:spMkLst>
            <pc:docMk/>
            <pc:sldMk cId="3658387829" sldId="260"/>
            <ac:spMk id="4" creationId="{6F282923-F18D-4EF9-862D-FAA68B89473C}"/>
          </ac:spMkLst>
        </pc:spChg>
        <pc:spChg chg="add">
          <ac:chgData name="" userId="62862c1d04d0011b" providerId="LiveId" clId="{934056EC-2F6A-4D5F-A132-68E6941D6E68}" dt="2022-08-31T02:51:48.523" v="657"/>
          <ac:spMkLst>
            <pc:docMk/>
            <pc:sldMk cId="3658387829" sldId="260"/>
            <ac:spMk id="5" creationId="{619AB185-FA4E-4EA8-8C39-0A95EAE6F995}"/>
          </ac:spMkLst>
        </pc:spChg>
        <pc:picChg chg="add mod">
          <ac:chgData name="" userId="62862c1d04d0011b" providerId="LiveId" clId="{934056EC-2F6A-4D5F-A132-68E6941D6E68}" dt="2022-08-31T02:52:03.742" v="659" actId="1076"/>
          <ac:picMkLst>
            <pc:docMk/>
            <pc:sldMk cId="3658387829" sldId="260"/>
            <ac:picMk id="6" creationId="{84AE0C7D-E5AF-40BC-98A1-BA3F5B27EC55}"/>
          </ac:picMkLst>
        </pc:picChg>
        <pc:picChg chg="add mod">
          <ac:chgData name="" userId="62862c1d04d0011b" providerId="LiveId" clId="{934056EC-2F6A-4D5F-A132-68E6941D6E68}" dt="2022-08-31T02:52:43.734" v="662" actId="1076"/>
          <ac:picMkLst>
            <pc:docMk/>
            <pc:sldMk cId="3658387829" sldId="260"/>
            <ac:picMk id="7" creationId="{4F637920-613F-4876-B152-44BA9A1B2525}"/>
          </ac:picMkLst>
        </pc:picChg>
      </pc:sldChg>
      <pc:sldChg chg="addSp delSp modSp">
        <pc:chgData name="" userId="62862c1d04d0011b" providerId="LiveId" clId="{934056EC-2F6A-4D5F-A132-68E6941D6E68}" dt="2022-08-31T02:09:22.634" v="240" actId="478"/>
        <pc:sldMkLst>
          <pc:docMk/>
          <pc:sldMk cId="4151704383" sldId="261"/>
        </pc:sldMkLst>
        <pc:spChg chg="del">
          <ac:chgData name="" userId="62862c1d04d0011b" providerId="LiveId" clId="{934056EC-2F6A-4D5F-A132-68E6941D6E68}" dt="2022-08-31T02:09:22.634" v="240" actId="478"/>
          <ac:spMkLst>
            <pc:docMk/>
            <pc:sldMk cId="4151704383" sldId="261"/>
            <ac:spMk id="2" creationId="{EA952ED5-67B4-4B2D-8058-69901E4FD21E}"/>
          </ac:spMkLst>
        </pc:spChg>
        <pc:spChg chg="mod">
          <ac:chgData name="" userId="62862c1d04d0011b" providerId="LiveId" clId="{934056EC-2F6A-4D5F-A132-68E6941D6E68}" dt="2022-08-31T02:05:16.007" v="98" actId="207"/>
          <ac:spMkLst>
            <pc:docMk/>
            <pc:sldMk cId="4151704383" sldId="261"/>
            <ac:spMk id="3" creationId="{F1984CE4-B142-43FD-9A48-A6AA1D4B2D4D}"/>
          </ac:spMkLst>
        </pc:spChg>
        <pc:spChg chg="del mod">
          <ac:chgData name="" userId="62862c1d04d0011b" providerId="LiveId" clId="{934056EC-2F6A-4D5F-A132-68E6941D6E68}" dt="2022-08-31T02:01:45.712" v="4" actId="478"/>
          <ac:spMkLst>
            <pc:docMk/>
            <pc:sldMk cId="4151704383" sldId="261"/>
            <ac:spMk id="4" creationId="{D3771D5A-3115-4642-865F-D933DEB03A61}"/>
          </ac:spMkLst>
        </pc:spChg>
        <pc:spChg chg="add mod">
          <ac:chgData name="" userId="62862c1d04d0011b" providerId="LiveId" clId="{934056EC-2F6A-4D5F-A132-68E6941D6E68}" dt="2022-08-31T02:05:09.062" v="97" actId="207"/>
          <ac:spMkLst>
            <pc:docMk/>
            <pc:sldMk cId="4151704383" sldId="261"/>
            <ac:spMk id="5" creationId="{4EBC70A4-F98F-49C3-A6B8-2488F7E28032}"/>
          </ac:spMkLst>
        </pc:spChg>
        <pc:picChg chg="del mod">
          <ac:chgData name="" userId="62862c1d04d0011b" providerId="LiveId" clId="{934056EC-2F6A-4D5F-A132-68E6941D6E68}" dt="2022-08-31T02:01:41.982" v="2" actId="478"/>
          <ac:picMkLst>
            <pc:docMk/>
            <pc:sldMk cId="4151704383" sldId="261"/>
            <ac:picMk id="1026" creationId="{BA2ECE34-EBF8-4113-AD39-BD1470CB65AD}"/>
          </ac:picMkLst>
        </pc:picChg>
        <pc:cxnChg chg="add del mod">
          <ac:chgData name="" userId="62862c1d04d0011b" providerId="LiveId" clId="{934056EC-2F6A-4D5F-A132-68E6941D6E68}" dt="2022-08-31T02:04:41.812" v="91" actId="11529"/>
          <ac:cxnSpMkLst>
            <pc:docMk/>
            <pc:sldMk cId="4151704383" sldId="261"/>
            <ac:cxnSpMk id="7" creationId="{2DF84B82-DDE0-4170-82E0-C5A7B29A157A}"/>
          </ac:cxnSpMkLst>
        </pc:cxnChg>
        <pc:cxnChg chg="add mod">
          <ac:chgData name="" userId="62862c1d04d0011b" providerId="LiveId" clId="{934056EC-2F6A-4D5F-A132-68E6941D6E68}" dt="2022-08-31T02:04:58.671" v="95" actId="14100"/>
          <ac:cxnSpMkLst>
            <pc:docMk/>
            <pc:sldMk cId="4151704383" sldId="261"/>
            <ac:cxnSpMk id="10" creationId="{14570F8B-B5F9-42FC-A18B-43DC1CDC3BCC}"/>
          </ac:cxnSpMkLst>
        </pc:cxnChg>
      </pc:sldChg>
      <pc:sldChg chg="delSp modSp">
        <pc:chgData name="" userId="62862c1d04d0011b" providerId="LiveId" clId="{934056EC-2F6A-4D5F-A132-68E6941D6E68}" dt="2022-08-31T02:55:26.853" v="715" actId="1076"/>
        <pc:sldMkLst>
          <pc:docMk/>
          <pc:sldMk cId="4161536097" sldId="262"/>
        </pc:sldMkLst>
        <pc:spChg chg="del">
          <ac:chgData name="" userId="62862c1d04d0011b" providerId="LiveId" clId="{934056EC-2F6A-4D5F-A132-68E6941D6E68}" dt="2022-08-31T02:09:56.543" v="241" actId="478"/>
          <ac:spMkLst>
            <pc:docMk/>
            <pc:sldMk cId="4161536097" sldId="262"/>
            <ac:spMk id="2" creationId="{EA952ED5-67B4-4B2D-8058-69901E4FD21E}"/>
          </ac:spMkLst>
        </pc:spChg>
        <pc:spChg chg="mod">
          <ac:chgData name="" userId="62862c1d04d0011b" providerId="LiveId" clId="{934056EC-2F6A-4D5F-A132-68E6941D6E68}" dt="2022-08-31T02:55:26.853" v="715" actId="1076"/>
          <ac:spMkLst>
            <pc:docMk/>
            <pc:sldMk cId="4161536097" sldId="262"/>
            <ac:spMk id="3" creationId="{F1984CE4-B142-43FD-9A48-A6AA1D4B2D4D}"/>
          </ac:spMkLst>
        </pc:spChg>
        <pc:spChg chg="del mod">
          <ac:chgData name="" userId="62862c1d04d0011b" providerId="LiveId" clId="{934056EC-2F6A-4D5F-A132-68E6941D6E68}" dt="2022-08-31T02:07:28.259" v="200" actId="478"/>
          <ac:spMkLst>
            <pc:docMk/>
            <pc:sldMk cId="4161536097" sldId="262"/>
            <ac:spMk id="4" creationId="{D3771D5A-3115-4642-865F-D933DEB03A61}"/>
          </ac:spMkLst>
        </pc:spChg>
        <pc:picChg chg="del">
          <ac:chgData name="" userId="62862c1d04d0011b" providerId="LiveId" clId="{934056EC-2F6A-4D5F-A132-68E6941D6E68}" dt="2022-08-31T02:07:25.943" v="198" actId="478"/>
          <ac:picMkLst>
            <pc:docMk/>
            <pc:sldMk cId="4161536097" sldId="262"/>
            <ac:picMk id="1026" creationId="{BA2ECE34-EBF8-4113-AD39-BD1470CB65AD}"/>
          </ac:picMkLst>
        </pc:picChg>
      </pc:sldChg>
      <pc:sldChg chg="addSp delSp modSp">
        <pc:chgData name="" userId="62862c1d04d0011b" providerId="LiveId" clId="{934056EC-2F6A-4D5F-A132-68E6941D6E68}" dt="2022-08-31T02:11:53.154" v="315" actId="5793"/>
        <pc:sldMkLst>
          <pc:docMk/>
          <pc:sldMk cId="796270254" sldId="263"/>
        </pc:sldMkLst>
        <pc:spChg chg="mod">
          <ac:chgData name="" userId="62862c1d04d0011b" providerId="LiveId" clId="{934056EC-2F6A-4D5F-A132-68E6941D6E68}" dt="2022-08-31T02:11:53.154" v="315" actId="5793"/>
          <ac:spMkLst>
            <pc:docMk/>
            <pc:sldMk cId="796270254" sldId="263"/>
            <ac:spMk id="3" creationId="{F1984CE4-B142-43FD-9A48-A6AA1D4B2D4D}"/>
          </ac:spMkLst>
        </pc:spChg>
        <pc:spChg chg="del">
          <ac:chgData name="" userId="62862c1d04d0011b" providerId="LiveId" clId="{934056EC-2F6A-4D5F-A132-68E6941D6E68}" dt="2022-08-31T02:08:40.274" v="235" actId="478"/>
          <ac:spMkLst>
            <pc:docMk/>
            <pc:sldMk cId="796270254" sldId="263"/>
            <ac:spMk id="4" creationId="{D3771D5A-3115-4642-865F-D933DEB03A61}"/>
          </ac:spMkLst>
        </pc:spChg>
        <pc:picChg chg="add mod">
          <ac:chgData name="" userId="62862c1d04d0011b" providerId="LiveId" clId="{934056EC-2F6A-4D5F-A132-68E6941D6E68}" dt="2022-08-31T02:08:59.375" v="238" actId="1076"/>
          <ac:picMkLst>
            <pc:docMk/>
            <pc:sldMk cId="796270254" sldId="263"/>
            <ac:picMk id="5" creationId="{B5E09076-0D5C-4F04-9D8F-53900D8F9512}"/>
          </ac:picMkLst>
        </pc:picChg>
        <pc:picChg chg="del">
          <ac:chgData name="" userId="62862c1d04d0011b" providerId="LiveId" clId="{934056EC-2F6A-4D5F-A132-68E6941D6E68}" dt="2022-08-31T02:08:39.097" v="234" actId="478"/>
          <ac:picMkLst>
            <pc:docMk/>
            <pc:sldMk cId="796270254" sldId="263"/>
            <ac:picMk id="1026" creationId="{BA2ECE34-EBF8-4113-AD39-BD1470CB65AD}"/>
          </ac:picMkLst>
        </pc:picChg>
      </pc:sldChg>
      <pc:sldChg chg="addSp delSp modSp">
        <pc:chgData name="" userId="62862c1d04d0011b" providerId="LiveId" clId="{934056EC-2F6A-4D5F-A132-68E6941D6E68}" dt="2022-08-31T02:32:43.902" v="449" actId="1076"/>
        <pc:sldMkLst>
          <pc:docMk/>
          <pc:sldMk cId="1333024423" sldId="264"/>
        </pc:sldMkLst>
        <pc:spChg chg="del mod">
          <ac:chgData name="" userId="62862c1d04d0011b" providerId="LiveId" clId="{934056EC-2F6A-4D5F-A132-68E6941D6E68}" dt="2022-08-31T02:32:34.284" v="445" actId="478"/>
          <ac:spMkLst>
            <pc:docMk/>
            <pc:sldMk cId="1333024423" sldId="264"/>
            <ac:spMk id="3" creationId="{F1984CE4-B142-43FD-9A48-A6AA1D4B2D4D}"/>
          </ac:spMkLst>
        </pc:spChg>
        <pc:spChg chg="del">
          <ac:chgData name="" userId="62862c1d04d0011b" providerId="LiveId" clId="{934056EC-2F6A-4D5F-A132-68E6941D6E68}" dt="2022-08-31T02:32:29.731" v="442" actId="478"/>
          <ac:spMkLst>
            <pc:docMk/>
            <pc:sldMk cId="1333024423" sldId="264"/>
            <ac:spMk id="4" creationId="{D3771D5A-3115-4642-865F-D933DEB03A61}"/>
          </ac:spMkLst>
        </pc:spChg>
        <pc:spChg chg="add del mod">
          <ac:chgData name="" userId="62862c1d04d0011b" providerId="LiveId" clId="{934056EC-2F6A-4D5F-A132-68E6941D6E68}" dt="2022-08-31T02:32:35.342" v="446" actId="478"/>
          <ac:spMkLst>
            <pc:docMk/>
            <pc:sldMk cId="1333024423" sldId="264"/>
            <ac:spMk id="7" creationId="{703C32A0-4108-4E4A-BF4C-16F3398FDAAC}"/>
          </ac:spMkLst>
        </pc:spChg>
        <pc:picChg chg="add mod">
          <ac:chgData name="" userId="62862c1d04d0011b" providerId="LiveId" clId="{934056EC-2F6A-4D5F-A132-68E6941D6E68}" dt="2022-08-31T02:32:43.902" v="449" actId="1076"/>
          <ac:picMkLst>
            <pc:docMk/>
            <pc:sldMk cId="1333024423" sldId="264"/>
            <ac:picMk id="5" creationId="{335A21AF-1629-4FF7-A9E7-8D4630E69CA5}"/>
          </ac:picMkLst>
        </pc:picChg>
        <pc:picChg chg="del">
          <ac:chgData name="" userId="62862c1d04d0011b" providerId="LiveId" clId="{934056EC-2F6A-4D5F-A132-68E6941D6E68}" dt="2022-08-31T02:32:35.966" v="447" actId="478"/>
          <ac:picMkLst>
            <pc:docMk/>
            <pc:sldMk cId="1333024423" sldId="264"/>
            <ac:picMk id="1026" creationId="{BA2ECE34-EBF8-4113-AD39-BD1470CB65AD}"/>
          </ac:picMkLst>
        </pc:picChg>
      </pc:sldChg>
      <pc:sldChg chg="addSp delSp modSp add">
        <pc:chgData name="" userId="62862c1d04d0011b" providerId="LiveId" clId="{934056EC-2F6A-4D5F-A132-68E6941D6E68}" dt="2022-08-31T02:12:31.969" v="339"/>
        <pc:sldMkLst>
          <pc:docMk/>
          <pc:sldMk cId="1957859445" sldId="265"/>
        </pc:sldMkLst>
        <pc:spChg chg="mod">
          <ac:chgData name="" userId="62862c1d04d0011b" providerId="LiveId" clId="{934056EC-2F6A-4D5F-A132-68E6941D6E68}" dt="2022-08-31T02:11:36.409" v="304" actId="14100"/>
          <ac:spMkLst>
            <pc:docMk/>
            <pc:sldMk cId="1957859445" sldId="265"/>
            <ac:spMk id="3" creationId="{F1984CE4-B142-43FD-9A48-A6AA1D4B2D4D}"/>
          </ac:spMkLst>
        </pc:spChg>
        <pc:spChg chg="add mod">
          <ac:chgData name="" userId="62862c1d04d0011b" providerId="LiveId" clId="{934056EC-2F6A-4D5F-A132-68E6941D6E68}" dt="2022-08-31T02:12:09.695" v="337" actId="1076"/>
          <ac:spMkLst>
            <pc:docMk/>
            <pc:sldMk cId="1957859445" sldId="265"/>
            <ac:spMk id="4" creationId="{7DF503CA-16CC-479A-B693-513DB1A6613E}"/>
          </ac:spMkLst>
        </pc:spChg>
        <pc:spChg chg="add del">
          <ac:chgData name="" userId="62862c1d04d0011b" providerId="LiveId" clId="{934056EC-2F6A-4D5F-A132-68E6941D6E68}" dt="2022-08-31T02:12:31.969" v="339"/>
          <ac:spMkLst>
            <pc:docMk/>
            <pc:sldMk cId="1957859445" sldId="265"/>
            <ac:spMk id="6" creationId="{8F908E72-51F7-43A9-A381-E2736AA2A5E5}"/>
          </ac:spMkLst>
        </pc:spChg>
        <pc:picChg chg="del">
          <ac:chgData name="" userId="62862c1d04d0011b" providerId="LiveId" clId="{934056EC-2F6A-4D5F-A132-68E6941D6E68}" dt="2022-08-31T02:11:38.447" v="306" actId="478"/>
          <ac:picMkLst>
            <pc:docMk/>
            <pc:sldMk cId="1957859445" sldId="265"/>
            <ac:picMk id="5" creationId="{B5E09076-0D5C-4F04-9D8F-53900D8F9512}"/>
          </ac:picMkLst>
        </pc:picChg>
        <pc:picChg chg="add del mod">
          <ac:chgData name="" userId="62862c1d04d0011b" providerId="LiveId" clId="{934056EC-2F6A-4D5F-A132-68E6941D6E68}" dt="2022-08-31T02:11:36.913" v="305"/>
          <ac:picMkLst>
            <pc:docMk/>
            <pc:sldMk cId="1957859445" sldId="265"/>
            <ac:picMk id="2050" creationId="{81FFEEDD-277B-41CF-B028-5E98DD394FF6}"/>
          </ac:picMkLst>
        </pc:picChg>
        <pc:picChg chg="add mod">
          <ac:chgData name="" userId="62862c1d04d0011b" providerId="LiveId" clId="{934056EC-2F6A-4D5F-A132-68E6941D6E68}" dt="2022-08-31T02:11:49.183" v="313" actId="1076"/>
          <ac:picMkLst>
            <pc:docMk/>
            <pc:sldMk cId="1957859445" sldId="265"/>
            <ac:picMk id="2052" creationId="{A4B64DD0-5C44-4CBF-BE4B-BCBA226C1664}"/>
          </ac:picMkLst>
        </pc:picChg>
      </pc:sldChg>
      <pc:sldChg chg="addSp delSp modSp add">
        <pc:chgData name="" userId="62862c1d04d0011b" providerId="LiveId" clId="{934056EC-2F6A-4D5F-A132-68E6941D6E68}" dt="2022-08-31T02:15:29.929" v="381" actId="478"/>
        <pc:sldMkLst>
          <pc:docMk/>
          <pc:sldMk cId="866081048" sldId="266"/>
        </pc:sldMkLst>
        <pc:spChg chg="mod">
          <ac:chgData name="" userId="62862c1d04d0011b" providerId="LiveId" clId="{934056EC-2F6A-4D5F-A132-68E6941D6E68}" dt="2022-08-31T02:15:25.596" v="380" actId="255"/>
          <ac:spMkLst>
            <pc:docMk/>
            <pc:sldMk cId="866081048" sldId="266"/>
            <ac:spMk id="3" creationId="{F1984CE4-B142-43FD-9A48-A6AA1D4B2D4D}"/>
          </ac:spMkLst>
        </pc:spChg>
        <pc:spChg chg="del">
          <ac:chgData name="" userId="62862c1d04d0011b" providerId="LiveId" clId="{934056EC-2F6A-4D5F-A132-68E6941D6E68}" dt="2022-08-31T02:15:29.929" v="381" actId="478"/>
          <ac:spMkLst>
            <pc:docMk/>
            <pc:sldMk cId="866081048" sldId="266"/>
            <ac:spMk id="4" creationId="{7DF503CA-16CC-479A-B693-513DB1A6613E}"/>
          </ac:spMkLst>
        </pc:spChg>
        <pc:picChg chg="add del">
          <ac:chgData name="" userId="62862c1d04d0011b" providerId="LiveId" clId="{934056EC-2F6A-4D5F-A132-68E6941D6E68}" dt="2022-08-31T02:13:32.479" v="354"/>
          <ac:picMkLst>
            <pc:docMk/>
            <pc:sldMk cId="866081048" sldId="266"/>
            <ac:picMk id="7" creationId="{FFD3D83A-7EE3-4F9E-AA8E-1C6E4CBA7FFA}"/>
          </ac:picMkLst>
        </pc:picChg>
        <pc:picChg chg="del">
          <ac:chgData name="" userId="62862c1d04d0011b" providerId="LiveId" clId="{934056EC-2F6A-4D5F-A132-68E6941D6E68}" dt="2022-08-31T02:12:48.967" v="343" actId="478"/>
          <ac:picMkLst>
            <pc:docMk/>
            <pc:sldMk cId="866081048" sldId="266"/>
            <ac:picMk id="2052" creationId="{A4B64DD0-5C44-4CBF-BE4B-BCBA226C1664}"/>
          </ac:picMkLst>
        </pc:picChg>
        <pc:picChg chg="add del mod">
          <ac:chgData name="" userId="62862c1d04d0011b" providerId="LiveId" clId="{934056EC-2F6A-4D5F-A132-68E6941D6E68}" dt="2022-08-31T02:13:30.082" v="352"/>
          <ac:picMkLst>
            <pc:docMk/>
            <pc:sldMk cId="866081048" sldId="266"/>
            <ac:picMk id="7170" creationId="{6CB02030-A992-4FCB-9CA5-97482DF230F6}"/>
          </ac:picMkLst>
        </pc:picChg>
      </pc:sldChg>
      <pc:sldChg chg="addSp delSp modSp add">
        <pc:chgData name="" userId="62862c1d04d0011b" providerId="LiveId" clId="{934056EC-2F6A-4D5F-A132-68E6941D6E68}" dt="2022-08-31T02:26:58.190" v="416" actId="1076"/>
        <pc:sldMkLst>
          <pc:docMk/>
          <pc:sldMk cId="386928963" sldId="267"/>
        </pc:sldMkLst>
        <pc:spChg chg="mod">
          <ac:chgData name="" userId="62862c1d04d0011b" providerId="LiveId" clId="{934056EC-2F6A-4D5F-A132-68E6941D6E68}" dt="2022-08-31T02:13:48.726" v="362" actId="20577"/>
          <ac:spMkLst>
            <pc:docMk/>
            <pc:sldMk cId="386928963" sldId="267"/>
            <ac:spMk id="3" creationId="{F1984CE4-B142-43FD-9A48-A6AA1D4B2D4D}"/>
          </ac:spMkLst>
        </pc:spChg>
        <pc:picChg chg="add mod">
          <ac:chgData name="" userId="62862c1d04d0011b" providerId="LiveId" clId="{934056EC-2F6A-4D5F-A132-68E6941D6E68}" dt="2022-08-31T02:26:19.983" v="405" actId="1076"/>
          <ac:picMkLst>
            <pc:docMk/>
            <pc:sldMk cId="386928963" sldId="267"/>
            <ac:picMk id="5" creationId="{48F5A0BC-8D47-4FC4-B68F-E5E6F5A9DA32}"/>
          </ac:picMkLst>
        </pc:picChg>
        <pc:picChg chg="add del mod">
          <ac:chgData name="" userId="62862c1d04d0011b" providerId="LiveId" clId="{934056EC-2F6A-4D5F-A132-68E6941D6E68}" dt="2022-08-31T02:23:59.134" v="396" actId="478"/>
          <ac:picMkLst>
            <pc:docMk/>
            <pc:sldMk cId="386928963" sldId="267"/>
            <ac:picMk id="6" creationId="{D804092C-3C73-4BF1-B884-2A797BB0074A}"/>
          </ac:picMkLst>
        </pc:picChg>
        <pc:picChg chg="add del mod">
          <ac:chgData name="" userId="62862c1d04d0011b" providerId="LiveId" clId="{934056EC-2F6A-4D5F-A132-68E6941D6E68}" dt="2022-08-31T02:26:46.079" v="407" actId="478"/>
          <ac:picMkLst>
            <pc:docMk/>
            <pc:sldMk cId="386928963" sldId="267"/>
            <ac:picMk id="7" creationId="{57079726-BB59-43E8-8E7B-CDEF912E7C1E}"/>
          </ac:picMkLst>
        </pc:picChg>
        <pc:picChg chg="add del">
          <ac:chgData name="" userId="62862c1d04d0011b" providerId="LiveId" clId="{934056EC-2F6A-4D5F-A132-68E6941D6E68}" dt="2022-08-31T02:23:57.920" v="395" actId="478"/>
          <ac:picMkLst>
            <pc:docMk/>
            <pc:sldMk cId="386928963" sldId="267"/>
            <ac:picMk id="8" creationId="{68EE3272-98FF-4A88-A01F-B3857C9C9F89}"/>
          </ac:picMkLst>
        </pc:picChg>
        <pc:picChg chg="add mod">
          <ac:chgData name="" userId="62862c1d04d0011b" providerId="LiveId" clId="{934056EC-2F6A-4D5F-A132-68E6941D6E68}" dt="2022-08-31T02:26:58.190" v="416" actId="1076"/>
          <ac:picMkLst>
            <pc:docMk/>
            <pc:sldMk cId="386928963" sldId="267"/>
            <ac:picMk id="9" creationId="{EFC3481B-BC88-42B4-B9D0-427179827959}"/>
          </ac:picMkLst>
        </pc:picChg>
        <pc:picChg chg="add mod">
          <ac:chgData name="" userId="62862c1d04d0011b" providerId="LiveId" clId="{934056EC-2F6A-4D5F-A132-68E6941D6E68}" dt="2022-08-31T02:13:45.591" v="361" actId="1076"/>
          <ac:picMkLst>
            <pc:docMk/>
            <pc:sldMk cId="386928963" sldId="267"/>
            <ac:picMk id="9218" creationId="{1437A8C9-D3BF-4153-9BA1-5ADDA73C9D8A}"/>
          </ac:picMkLst>
        </pc:picChg>
      </pc:sldChg>
      <pc:sldChg chg="addSp delSp modSp add">
        <pc:chgData name="" userId="62862c1d04d0011b" providerId="LiveId" clId="{934056EC-2F6A-4D5F-A132-68E6941D6E68}" dt="2022-08-31T02:27:51.337" v="438" actId="478"/>
        <pc:sldMkLst>
          <pc:docMk/>
          <pc:sldMk cId="2034435414" sldId="268"/>
        </pc:sldMkLst>
        <pc:spChg chg="add del">
          <ac:chgData name="" userId="62862c1d04d0011b" providerId="LiveId" clId="{934056EC-2F6A-4D5F-A132-68E6941D6E68}" dt="2022-08-31T02:27:47.415" v="433" actId="478"/>
          <ac:spMkLst>
            <pc:docMk/>
            <pc:sldMk cId="2034435414" sldId="268"/>
            <ac:spMk id="3" creationId="{F1984CE4-B142-43FD-9A48-A6AA1D4B2D4D}"/>
          </ac:spMkLst>
        </pc:spChg>
        <pc:spChg chg="add del mod">
          <ac:chgData name="" userId="62862c1d04d0011b" providerId="LiveId" clId="{934056EC-2F6A-4D5F-A132-68E6941D6E68}" dt="2022-08-31T02:27:47.415" v="433" actId="478"/>
          <ac:spMkLst>
            <pc:docMk/>
            <pc:sldMk cId="2034435414" sldId="268"/>
            <ac:spMk id="9" creationId="{C14553BD-C0AD-4EA1-B151-654076A96C2B}"/>
          </ac:spMkLst>
        </pc:spChg>
        <pc:picChg chg="add del">
          <ac:chgData name="" userId="62862c1d04d0011b" providerId="LiveId" clId="{934056EC-2F6A-4D5F-A132-68E6941D6E68}" dt="2022-08-31T02:27:51.337" v="438" actId="478"/>
          <ac:picMkLst>
            <pc:docMk/>
            <pc:sldMk cId="2034435414" sldId="268"/>
            <ac:picMk id="5" creationId="{48F5A0BC-8D47-4FC4-B68F-E5E6F5A9DA32}"/>
          </ac:picMkLst>
        </pc:picChg>
        <pc:picChg chg="add del">
          <ac:chgData name="" userId="62862c1d04d0011b" providerId="LiveId" clId="{934056EC-2F6A-4D5F-A132-68E6941D6E68}" dt="2022-08-31T02:27:47.115" v="432" actId="478"/>
          <ac:picMkLst>
            <pc:docMk/>
            <pc:sldMk cId="2034435414" sldId="268"/>
            <ac:picMk id="6" creationId="{D804092C-3C73-4BF1-B884-2A797BB0074A}"/>
          </ac:picMkLst>
        </pc:picChg>
        <pc:picChg chg="mod">
          <ac:chgData name="" userId="62862c1d04d0011b" providerId="LiveId" clId="{934056EC-2F6A-4D5F-A132-68E6941D6E68}" dt="2022-08-31T02:27:48.863" v="437" actId="1076"/>
          <ac:picMkLst>
            <pc:docMk/>
            <pc:sldMk cId="2034435414" sldId="268"/>
            <ac:picMk id="8" creationId="{68EE3272-98FF-4A88-A01F-B3857C9C9F89}"/>
          </ac:picMkLst>
        </pc:picChg>
      </pc:sldChg>
      <pc:sldChg chg="add del">
        <pc:chgData name="" userId="62862c1d04d0011b" providerId="LiveId" clId="{934056EC-2F6A-4D5F-A132-68E6941D6E68}" dt="2022-08-31T02:13:37.848" v="357"/>
        <pc:sldMkLst>
          <pc:docMk/>
          <pc:sldMk cId="2524667401" sldId="268"/>
        </pc:sldMkLst>
      </pc:sldChg>
      <pc:sldChg chg="add del">
        <pc:chgData name="" userId="62862c1d04d0011b" providerId="LiveId" clId="{934056EC-2F6A-4D5F-A132-68E6941D6E68}" dt="2022-08-31T02:13:41.069" v="359"/>
        <pc:sldMkLst>
          <pc:docMk/>
          <pc:sldMk cId="2596031730" sldId="268"/>
        </pc:sldMkLst>
      </pc:sldChg>
      <pc:sldChg chg="add del">
        <pc:chgData name="" userId="62862c1d04d0011b" providerId="LiveId" clId="{934056EC-2F6A-4D5F-A132-68E6941D6E68}" dt="2022-08-31T02:23:50.849" v="391"/>
        <pc:sldMkLst>
          <pc:docMk/>
          <pc:sldMk cId="4008983271" sldId="268"/>
        </pc:sldMkLst>
      </pc:sldChg>
      <pc:sldChg chg="addSp delSp modSp add">
        <pc:chgData name="" userId="62862c1d04d0011b" providerId="LiveId" clId="{934056EC-2F6A-4D5F-A132-68E6941D6E68}" dt="2022-08-31T02:49:03.158" v="648" actId="1076"/>
        <pc:sldMkLst>
          <pc:docMk/>
          <pc:sldMk cId="1425726054" sldId="269"/>
        </pc:sldMkLst>
        <pc:spChg chg="mod">
          <ac:chgData name="" userId="62862c1d04d0011b" providerId="LiveId" clId="{934056EC-2F6A-4D5F-A132-68E6941D6E68}" dt="2022-08-31T02:36:32.703" v="497"/>
          <ac:spMkLst>
            <pc:docMk/>
            <pc:sldMk cId="1425726054" sldId="269"/>
            <ac:spMk id="8" creationId="{B33A9787-42F8-49BD-AC89-5EF651572C8B}"/>
          </ac:spMkLst>
        </pc:spChg>
        <pc:picChg chg="add mod">
          <ac:chgData name="" userId="62862c1d04d0011b" providerId="LiveId" clId="{934056EC-2F6A-4D5F-A132-68E6941D6E68}" dt="2022-08-31T02:48:56.358" v="646" actId="1076"/>
          <ac:picMkLst>
            <pc:docMk/>
            <pc:sldMk cId="1425726054" sldId="269"/>
            <ac:picMk id="2" creationId="{4C8BD459-581F-4EB1-BACE-94DDDB0EE1D4}"/>
          </ac:picMkLst>
        </pc:picChg>
        <pc:picChg chg="add mod">
          <ac:chgData name="" userId="62862c1d04d0011b" providerId="LiveId" clId="{934056EC-2F6A-4D5F-A132-68E6941D6E68}" dt="2022-08-31T02:49:03.158" v="648" actId="1076"/>
          <ac:picMkLst>
            <pc:docMk/>
            <pc:sldMk cId="1425726054" sldId="269"/>
            <ac:picMk id="5" creationId="{48DD65EE-564D-4397-94C8-38426A53D7C3}"/>
          </ac:picMkLst>
        </pc:picChg>
        <pc:picChg chg="del">
          <ac:chgData name="" userId="62862c1d04d0011b" providerId="LiveId" clId="{934056EC-2F6A-4D5F-A132-68E6941D6E68}" dt="2022-08-31T02:36:53.674" v="499" actId="478"/>
          <ac:picMkLst>
            <pc:docMk/>
            <pc:sldMk cId="1425726054" sldId="269"/>
            <ac:picMk id="6" creationId="{020471E0-16A1-4424-91EA-A050F2BFAE6A}"/>
          </ac:picMkLst>
        </pc:picChg>
      </pc:sldChg>
      <pc:sldChg chg="add del">
        <pc:chgData name="" userId="62862c1d04d0011b" providerId="LiveId" clId="{934056EC-2F6A-4D5F-A132-68E6941D6E68}" dt="2022-08-31T02:23:50.283" v="390"/>
        <pc:sldMkLst>
          <pc:docMk/>
          <pc:sldMk cId="4013544246" sldId="269"/>
        </pc:sldMkLst>
      </pc:sldChg>
      <pc:sldChg chg="addSp delSp modSp add">
        <pc:chgData name="" userId="62862c1d04d0011b" providerId="LiveId" clId="{934056EC-2F6A-4D5F-A132-68E6941D6E68}" dt="2022-08-31T02:46:52.174" v="633" actId="1076"/>
        <pc:sldMkLst>
          <pc:docMk/>
          <pc:sldMk cId="2570972963" sldId="270"/>
        </pc:sldMkLst>
        <pc:spChg chg="mod">
          <ac:chgData name="" userId="62862c1d04d0011b" providerId="LiveId" clId="{934056EC-2F6A-4D5F-A132-68E6941D6E68}" dt="2022-08-31T02:39:19.890" v="558"/>
          <ac:spMkLst>
            <pc:docMk/>
            <pc:sldMk cId="2570972963" sldId="270"/>
            <ac:spMk id="8" creationId="{B33A9787-42F8-49BD-AC89-5EF651572C8B}"/>
          </ac:spMkLst>
        </pc:spChg>
        <pc:picChg chg="del">
          <ac:chgData name="" userId="62862c1d04d0011b" providerId="LiveId" clId="{934056EC-2F6A-4D5F-A132-68E6941D6E68}" dt="2022-08-31T02:37:48.305" v="502" actId="478"/>
          <ac:picMkLst>
            <pc:docMk/>
            <pc:sldMk cId="2570972963" sldId="270"/>
            <ac:picMk id="2" creationId="{4C8BD459-581F-4EB1-BACE-94DDDB0EE1D4}"/>
          </ac:picMkLst>
        </pc:picChg>
        <pc:picChg chg="add mod">
          <ac:chgData name="" userId="62862c1d04d0011b" providerId="LiveId" clId="{934056EC-2F6A-4D5F-A132-68E6941D6E68}" dt="2022-08-31T02:46:52.174" v="633" actId="1076"/>
          <ac:picMkLst>
            <pc:docMk/>
            <pc:sldMk cId="2570972963" sldId="270"/>
            <ac:picMk id="4" creationId="{B628FAE4-03D4-442F-BE54-5E108430E17E}"/>
          </ac:picMkLst>
        </pc:picChg>
      </pc:sldChg>
      <pc:sldChg chg="add del">
        <pc:chgData name="" userId="62862c1d04d0011b" providerId="LiveId" clId="{934056EC-2F6A-4D5F-A132-68E6941D6E68}" dt="2022-08-31T02:37:50.473" v="504"/>
        <pc:sldMkLst>
          <pc:docMk/>
          <pc:sldMk cId="1123695384" sldId="271"/>
        </pc:sldMkLst>
      </pc:sldChg>
      <pc:sldChg chg="addSp delSp modSp add">
        <pc:chgData name="" userId="62862c1d04d0011b" providerId="LiveId" clId="{934056EC-2F6A-4D5F-A132-68E6941D6E68}" dt="2022-08-31T02:49:29.758" v="654" actId="1076"/>
        <pc:sldMkLst>
          <pc:docMk/>
          <pc:sldMk cId="4023317619" sldId="271"/>
        </pc:sldMkLst>
        <pc:picChg chg="del">
          <ac:chgData name="" userId="62862c1d04d0011b" providerId="LiveId" clId="{934056EC-2F6A-4D5F-A132-68E6941D6E68}" dt="2022-08-31T02:42:51.974" v="620" actId="478"/>
          <ac:picMkLst>
            <pc:docMk/>
            <pc:sldMk cId="4023317619" sldId="271"/>
            <ac:picMk id="2" creationId="{4C8BD459-581F-4EB1-BACE-94DDDB0EE1D4}"/>
          </ac:picMkLst>
        </pc:picChg>
        <pc:picChg chg="add mod">
          <ac:chgData name="" userId="62862c1d04d0011b" providerId="LiveId" clId="{934056EC-2F6A-4D5F-A132-68E6941D6E68}" dt="2022-08-31T02:43:11.326" v="625" actId="1076"/>
          <ac:picMkLst>
            <pc:docMk/>
            <pc:sldMk cId="4023317619" sldId="271"/>
            <ac:picMk id="3" creationId="{94DCC345-4126-4BB1-879D-D344C8EA46CE}"/>
          </ac:picMkLst>
        </pc:picChg>
        <pc:picChg chg="add mod">
          <ac:chgData name="" userId="62862c1d04d0011b" providerId="LiveId" clId="{934056EC-2F6A-4D5F-A132-68E6941D6E68}" dt="2022-08-31T02:43:15.446" v="627" actId="1076"/>
          <ac:picMkLst>
            <pc:docMk/>
            <pc:sldMk cId="4023317619" sldId="271"/>
            <ac:picMk id="5" creationId="{4478B853-9AEF-4060-8C53-A41E685A9060}"/>
          </ac:picMkLst>
        </pc:picChg>
        <pc:picChg chg="add del mod">
          <ac:chgData name="" userId="62862c1d04d0011b" providerId="LiveId" clId="{934056EC-2F6A-4D5F-A132-68E6941D6E68}" dt="2022-08-31T02:48:51.691" v="643" actId="478"/>
          <ac:picMkLst>
            <pc:docMk/>
            <pc:sldMk cId="4023317619" sldId="271"/>
            <ac:picMk id="6" creationId="{6DE5FC48-9F28-40E7-8FB4-2C3C49DE961B}"/>
          </ac:picMkLst>
        </pc:picChg>
        <pc:picChg chg="add mod">
          <ac:chgData name="" userId="62862c1d04d0011b" providerId="LiveId" clId="{934056EC-2F6A-4D5F-A132-68E6941D6E68}" dt="2022-08-31T02:48:53.398" v="645" actId="1076"/>
          <ac:picMkLst>
            <pc:docMk/>
            <pc:sldMk cId="4023317619" sldId="271"/>
            <ac:picMk id="7" creationId="{8272DDB8-C951-4A04-8DFA-85AA4F1AA6E4}"/>
          </ac:picMkLst>
        </pc:picChg>
        <pc:picChg chg="add mod">
          <ac:chgData name="" userId="62862c1d04d0011b" providerId="LiveId" clId="{934056EC-2F6A-4D5F-A132-68E6941D6E68}" dt="2022-08-31T02:49:29.758" v="654" actId="1076"/>
          <ac:picMkLst>
            <pc:docMk/>
            <pc:sldMk cId="4023317619" sldId="271"/>
            <ac:picMk id="9" creationId="{23FAB028-1997-4435-AA64-DB00FBF59FBB}"/>
          </ac:picMkLst>
        </pc:picChg>
      </pc:sldChg>
      <pc:sldChg chg="addSp delSp modSp add">
        <pc:chgData name="" userId="62862c1d04d0011b" providerId="LiveId" clId="{934056EC-2F6A-4D5F-A132-68E6941D6E68}" dt="2022-08-31T02:53:55.262" v="670" actId="1076"/>
        <pc:sldMkLst>
          <pc:docMk/>
          <pc:sldMk cId="926479987" sldId="272"/>
        </pc:sldMkLst>
        <pc:spChg chg="del mod">
          <ac:chgData name="" userId="62862c1d04d0011b" providerId="LiveId" clId="{934056EC-2F6A-4D5F-A132-68E6941D6E68}" dt="2022-08-31T02:53:53.385" v="669" actId="478"/>
          <ac:spMkLst>
            <pc:docMk/>
            <pc:sldMk cId="926479987" sldId="272"/>
            <ac:spMk id="5" creationId="{619AB185-FA4E-4EA8-8C39-0A95EAE6F995}"/>
          </ac:spMkLst>
        </pc:spChg>
        <pc:picChg chg="add mod">
          <ac:chgData name="" userId="62862c1d04d0011b" providerId="LiveId" clId="{934056EC-2F6A-4D5F-A132-68E6941D6E68}" dt="2022-08-31T02:53:55.262" v="670" actId="1076"/>
          <ac:picMkLst>
            <pc:docMk/>
            <pc:sldMk cId="926479987" sldId="272"/>
            <ac:picMk id="2" creationId="{72173A12-6938-4F0D-8F4A-44945835ABBE}"/>
          </ac:picMkLst>
        </pc:picChg>
        <pc:picChg chg="del">
          <ac:chgData name="" userId="62862c1d04d0011b" providerId="LiveId" clId="{934056EC-2F6A-4D5F-A132-68E6941D6E68}" dt="2022-08-31T02:53:42.378" v="664" actId="478"/>
          <ac:picMkLst>
            <pc:docMk/>
            <pc:sldMk cId="926479987" sldId="272"/>
            <ac:picMk id="6" creationId="{84AE0C7D-E5AF-40BC-98A1-BA3F5B27EC55}"/>
          </ac:picMkLst>
        </pc:picChg>
        <pc:picChg chg="del">
          <ac:chgData name="" userId="62862c1d04d0011b" providerId="LiveId" clId="{934056EC-2F6A-4D5F-A132-68E6941D6E68}" dt="2022-08-31T02:53:42.674" v="665" actId="478"/>
          <ac:picMkLst>
            <pc:docMk/>
            <pc:sldMk cId="926479987" sldId="272"/>
            <ac:picMk id="7" creationId="{4F637920-613F-4876-B152-44BA9A1B2525}"/>
          </ac:picMkLst>
        </pc:picChg>
      </pc:sldChg>
      <pc:sldChg chg="addSp delSp modSp add">
        <pc:chgData name="" userId="62862c1d04d0011b" providerId="LiveId" clId="{934056EC-2F6A-4D5F-A132-68E6941D6E68}" dt="2022-08-31T02:54:22.798" v="697" actId="1076"/>
        <pc:sldMkLst>
          <pc:docMk/>
          <pc:sldMk cId="655308209" sldId="273"/>
        </pc:sldMkLst>
        <pc:spChg chg="add mod">
          <ac:chgData name="" userId="62862c1d04d0011b" providerId="LiveId" clId="{934056EC-2F6A-4D5F-A132-68E6941D6E68}" dt="2022-08-31T02:54:22.798" v="697" actId="1076"/>
          <ac:spMkLst>
            <pc:docMk/>
            <pc:sldMk cId="655308209" sldId="273"/>
            <ac:spMk id="3" creationId="{B15D516B-51AE-4D9A-947B-AF5A1D604D96}"/>
          </ac:spMkLst>
        </pc:spChg>
        <pc:picChg chg="del">
          <ac:chgData name="" userId="62862c1d04d0011b" providerId="LiveId" clId="{934056EC-2F6A-4D5F-A132-68E6941D6E68}" dt="2022-08-31T02:53:59.879" v="672" actId="478"/>
          <ac:picMkLst>
            <pc:docMk/>
            <pc:sldMk cId="655308209" sldId="273"/>
            <ac:picMk id="2" creationId="{72173A12-6938-4F0D-8F4A-44945835ABBE}"/>
          </ac:picMkLst>
        </pc:picChg>
      </pc:sldChg>
      <pc:sldChg chg="addSp delSp modSp add">
        <pc:chgData name="" userId="62862c1d04d0011b" providerId="LiveId" clId="{934056EC-2F6A-4D5F-A132-68E6941D6E68}" dt="2022-08-31T03:01:53.272" v="905" actId="113"/>
        <pc:sldMkLst>
          <pc:docMk/>
          <pc:sldMk cId="4140368227" sldId="274"/>
        </pc:sldMkLst>
        <pc:spChg chg="add del">
          <ac:chgData name="" userId="62862c1d04d0011b" providerId="LiveId" clId="{934056EC-2F6A-4D5F-A132-68E6941D6E68}" dt="2022-08-31T02:57:49.993" v="733"/>
          <ac:spMkLst>
            <pc:docMk/>
            <pc:sldMk cId="4140368227" sldId="274"/>
            <ac:spMk id="2" creationId="{01B72E5A-60A0-4B6B-A9FE-191A301CC802}"/>
          </ac:spMkLst>
        </pc:spChg>
        <pc:spChg chg="mod">
          <ac:chgData name="" userId="62862c1d04d0011b" providerId="LiveId" clId="{934056EC-2F6A-4D5F-A132-68E6941D6E68}" dt="2022-08-31T03:01:53.272" v="905" actId="113"/>
          <ac:spMkLst>
            <pc:docMk/>
            <pc:sldMk cId="4140368227" sldId="274"/>
            <ac:spMk id="3" creationId="{F1984CE4-B142-43FD-9A48-A6AA1D4B2D4D}"/>
          </ac:spMkLst>
        </pc:spChg>
        <pc:spChg chg="add mod">
          <ac:chgData name="" userId="62862c1d04d0011b" providerId="LiveId" clId="{934056EC-2F6A-4D5F-A132-68E6941D6E68}" dt="2022-08-31T02:58:12.289" v="784" actId="20577"/>
          <ac:spMkLst>
            <pc:docMk/>
            <pc:sldMk cId="4140368227" sldId="274"/>
            <ac:spMk id="4" creationId="{A2B3AF4A-0BAB-41B3-B352-0FAADE2BF7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8/31/2022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8/31/2022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8/31/2022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C494B-4DCD-4B16-BD64-FE4754677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1932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번 정수 삼각형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C4C97A-A3E5-450B-8FAF-5868EE63C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발표자 김수란</a:t>
            </a:r>
          </a:p>
        </p:txBody>
      </p:sp>
    </p:spTree>
    <p:extLst>
      <p:ext uri="{BB962C8B-B14F-4D97-AF65-F5344CB8AC3E}">
        <p14:creationId xmlns:p14="http://schemas.microsoft.com/office/powerpoint/2010/main" val="1190599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52ED5-67B4-4B2D-8058-69901E4F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118" y="-1944763"/>
            <a:ext cx="7729728" cy="118872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84CE4-B142-43FD-9A48-A6AA1D4B2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2" y="194101"/>
            <a:ext cx="11177848" cy="3047863"/>
          </a:xfrm>
        </p:spPr>
        <p:txBody>
          <a:bodyPr>
            <a:noAutofit/>
          </a:bodyPr>
          <a:lstStyle/>
          <a:p>
            <a:r>
              <a:rPr lang="ko-KR" altLang="en-US" sz="3600" dirty="0">
                <a:latin typeface="HY중고딕" panose="02030600000101010101" pitchFamily="18" charset="-127"/>
                <a:ea typeface="HY중고딕" panose="02030600000101010101" pitchFamily="18" charset="-127"/>
              </a:rPr>
              <a:t>정수 삼각형</a:t>
            </a:r>
            <a:endParaRPr lang="en-US" altLang="ko-KR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endParaRPr lang="en-US" altLang="ko-KR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F503CA-16CC-479A-B693-513DB1A6613E}"/>
              </a:ext>
            </a:extLst>
          </p:cNvPr>
          <p:cNvSpPr/>
          <p:nvPr/>
        </p:nvSpPr>
        <p:spPr>
          <a:xfrm>
            <a:off x="7146275" y="647923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i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이미지 출처 </a:t>
            </a:r>
            <a:r>
              <a:rPr lang="en-US" altLang="ko-KR" i="1" dirty="0">
                <a:latin typeface="HY중고딕" panose="02030600000101010101" pitchFamily="18" charset="-127"/>
                <a:ea typeface="HY중고딕" panose="02030600000101010101" pitchFamily="18" charset="-127"/>
              </a:rPr>
              <a:t>: https://lotuus.tistory.com/118</a:t>
            </a:r>
          </a:p>
        </p:txBody>
      </p:sp>
      <p:pic>
        <p:nvPicPr>
          <p:cNvPr id="9218" name="Picture 2" descr="https://blog.kakaocdn.net/dn/kZxy9/btryoZNYVb1/3LwF0DKAeQRk7FyK5FwFrk/img.png">
            <a:extLst>
              <a:ext uri="{FF2B5EF4-FFF2-40B4-BE49-F238E27FC236}">
                <a16:creationId xmlns:a16="http://schemas.microsoft.com/office/drawing/2014/main" id="{1437A8C9-D3BF-4153-9BA1-5ADDA73C9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180" y="194101"/>
            <a:ext cx="66675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F5A0BC-8D47-4FC4-B68F-E5E6F5A9D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32" y="1065493"/>
            <a:ext cx="4811123" cy="36966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04092C-3C73-4BF1-B884-2A797BB00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7" y="4890849"/>
            <a:ext cx="5252853" cy="14854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EE3272-98FF-4A88-A01F-B3857C9C9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6" y="4957063"/>
            <a:ext cx="5252853" cy="148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3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52ED5-67B4-4B2D-8058-69901E4F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118" y="-1944763"/>
            <a:ext cx="7729728" cy="1188720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5A21AF-1629-4FF7-A9E7-8D4630E69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90512"/>
            <a:ext cx="111728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2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20471E0-16A1-4424-91EA-A050F2BF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908" y="-11948"/>
            <a:ext cx="8986092" cy="6869948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3A9787-42F8-49BD-AC89-5EF651572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2" y="194101"/>
            <a:ext cx="11177848" cy="3047863"/>
          </a:xfrm>
        </p:spPr>
        <p:txBody>
          <a:bodyPr>
            <a:noAutofit/>
          </a:bodyPr>
          <a:lstStyle/>
          <a:p>
            <a:r>
              <a:rPr lang="ko-KR" altLang="en-US" sz="3600" dirty="0">
                <a:latin typeface="HY중고딕" panose="02030600000101010101" pitchFamily="18" charset="-127"/>
                <a:ea typeface="HY중고딕" panose="02030600000101010101" pitchFamily="18" charset="-127"/>
              </a:rPr>
              <a:t>전체 코드</a:t>
            </a:r>
            <a:endParaRPr lang="en-US" altLang="ko-KR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878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3A9787-42F8-49BD-AC89-5EF651572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2" y="194101"/>
            <a:ext cx="11177848" cy="3047863"/>
          </a:xfrm>
        </p:spPr>
        <p:txBody>
          <a:bodyPr>
            <a:noAutofit/>
          </a:bodyPr>
          <a:lstStyle/>
          <a:p>
            <a:r>
              <a:rPr lang="ko-KR" altLang="en-US" sz="3600" dirty="0">
                <a:latin typeface="HY중고딕" panose="02030600000101010101" pitchFamily="18" charset="-127"/>
                <a:ea typeface="HY중고딕" panose="02030600000101010101" pitchFamily="18" charset="-127"/>
              </a:rPr>
              <a:t>부분 코드</a:t>
            </a:r>
            <a:endParaRPr lang="en-US" altLang="ko-KR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8BD459-581F-4EB1-BACE-94DDDB0EE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2" y="1120487"/>
            <a:ext cx="9239250" cy="4991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DD65EE-564D-4397-94C8-38426A53D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753" y="3040885"/>
            <a:ext cx="4511139" cy="346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26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3A9787-42F8-49BD-AC89-5EF651572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2" y="194101"/>
            <a:ext cx="11177848" cy="3047863"/>
          </a:xfrm>
        </p:spPr>
        <p:txBody>
          <a:bodyPr>
            <a:noAutofit/>
          </a:bodyPr>
          <a:lstStyle/>
          <a:p>
            <a:r>
              <a:rPr lang="ko-KR" altLang="en-US" sz="3600" dirty="0">
                <a:latin typeface="HY중고딕" panose="02030600000101010101" pitchFamily="18" charset="-127"/>
                <a:ea typeface="HY중고딕" panose="02030600000101010101" pitchFamily="18" charset="-127"/>
              </a:rPr>
              <a:t>부분 코드</a:t>
            </a:r>
            <a:endParaRPr lang="en-US" altLang="ko-KR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DCC345-4126-4BB1-879D-D344C8EA4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914"/>
            <a:ext cx="12192000" cy="17720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78B853-9AEF-4060-8C53-A41E685A9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78" y="4091766"/>
            <a:ext cx="5252853" cy="14854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72DDB8-C951-4A04-8DFA-85AA4F1AA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591" y="3538918"/>
            <a:ext cx="4705474" cy="30478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FAB028-1997-4435-AA64-DB00FBF59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1123" y="2765234"/>
            <a:ext cx="2135117" cy="164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1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3A9787-42F8-49BD-AC89-5EF651572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2" y="194101"/>
            <a:ext cx="11177848" cy="3047863"/>
          </a:xfrm>
        </p:spPr>
        <p:txBody>
          <a:bodyPr>
            <a:noAutofit/>
          </a:bodyPr>
          <a:lstStyle/>
          <a:p>
            <a:r>
              <a:rPr lang="ko-KR" altLang="en-US" sz="3600" dirty="0">
                <a:latin typeface="HY중고딕" panose="02030600000101010101" pitchFamily="18" charset="-127"/>
                <a:ea typeface="HY중고딕" panose="02030600000101010101" pitchFamily="18" charset="-127"/>
              </a:rPr>
              <a:t>왜 인덱스 </a:t>
            </a:r>
            <a:r>
              <a:rPr lang="en-US" altLang="ko-KR" sz="3600" dirty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ko-KR" altLang="en-US" sz="3600" dirty="0">
                <a:latin typeface="HY중고딕" panose="02030600000101010101" pitchFamily="18" charset="-127"/>
                <a:ea typeface="HY중고딕" panose="02030600000101010101" pitchFamily="18" charset="-127"/>
              </a:rPr>
              <a:t>부터</a:t>
            </a:r>
            <a:r>
              <a:rPr lang="en-US" altLang="ko-KR" sz="3600" dirty="0">
                <a:latin typeface="HY중고딕" panose="02030600000101010101" pitchFamily="18" charset="-127"/>
                <a:ea typeface="HY중고딕" panose="02030600000101010101" pitchFamily="18" charset="-127"/>
              </a:rPr>
              <a:t>?</a:t>
            </a:r>
          </a:p>
          <a:p>
            <a:endParaRPr lang="en-US" altLang="ko-KR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4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Dp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에서는 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부터 접근하는 게 더 효율적이고 가독성이 좋을 수 있다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일반적으로 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DP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는 점화식을 찾는 것부터 시작되는데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 </a:t>
            </a:r>
            <a:r>
              <a:rPr lang="ko-KR" altLang="en-US" sz="24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점화식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은 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번부터 시작하는 경우가 많다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</a:p>
          <a:p>
            <a:pPr marL="0" indent="0">
              <a:buNone/>
            </a:pP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28FAE4-03D4-442F-BE54-5E108430E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573" y="4174866"/>
            <a:ext cx="5252853" cy="148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7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D66E4-2C01-48F7-AFE5-0CB54A30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758" y="-1412749"/>
            <a:ext cx="7729728" cy="1188720"/>
          </a:xfrm>
        </p:spPr>
        <p:txBody>
          <a:bodyPr/>
          <a:lstStyle/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1932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번 정수 삼각형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287113-C1B2-4DC4-B909-81021862C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418" y="1624559"/>
            <a:ext cx="6838950" cy="50958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7D9F11-7411-46FA-BDE1-9350B00DDB43}"/>
              </a:ext>
            </a:extLst>
          </p:cNvPr>
          <p:cNvSpPr/>
          <p:nvPr/>
        </p:nvSpPr>
        <p:spPr>
          <a:xfrm>
            <a:off x="194632" y="137566"/>
            <a:ext cx="119973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반복문을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0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부터 돌리게 된다면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i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+ 1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이 기본 접근 방식이 되어 가독성이 떨어짐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i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- 1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번 째에 접근할 때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en-US" altLang="ko-KR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i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가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0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이라면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-1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번째에 접근하게 되어 따로 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예외처리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 해줘야 한다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</a:p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하지만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번 부터 시작하게 된다면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자연스럽게 </a:t>
            </a:r>
            <a:r>
              <a:rPr lang="en-US" altLang="ko-KR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i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- 1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이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0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번째로 가게 됨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-&gt;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다른 예외처리 없이 똑같이 끝까지 실행시킬 수 있다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4BDA88-FF36-470D-A939-B1430B4CE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32" y="2985045"/>
            <a:ext cx="4676843" cy="132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96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19AB185-FA4E-4EA8-8C39-0A95EAE6F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2" y="194101"/>
            <a:ext cx="11177848" cy="3047863"/>
          </a:xfrm>
        </p:spPr>
        <p:txBody>
          <a:bodyPr>
            <a:noAutofit/>
          </a:bodyPr>
          <a:lstStyle/>
          <a:p>
            <a:r>
              <a:rPr lang="ko-KR" altLang="en-US" sz="3600" dirty="0">
                <a:latin typeface="HY중고딕" panose="02030600000101010101" pitchFamily="18" charset="-127"/>
                <a:ea typeface="HY중고딕" panose="02030600000101010101" pitchFamily="18" charset="-127"/>
              </a:rPr>
              <a:t>부분 코드</a:t>
            </a:r>
            <a:endParaRPr lang="en-US" altLang="ko-KR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AE0C7D-E5AF-40BC-98A1-BA3F5B27E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018" y="1264816"/>
            <a:ext cx="7667625" cy="2962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637920-613F-4876-B152-44BA9A1B2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485" y="3241964"/>
            <a:ext cx="4705474" cy="304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87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173A12-6938-4F0D-8F4A-44945835A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9155"/>
            <a:ext cx="12192000" cy="93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79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15D516B-51AE-4D9A-947B-AF5A1D604D96}"/>
              </a:ext>
            </a:extLst>
          </p:cNvPr>
          <p:cNvSpPr/>
          <p:nvPr/>
        </p:nvSpPr>
        <p:spPr>
          <a:xfrm>
            <a:off x="4490594" y="2842299"/>
            <a:ext cx="36955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HY중고딕" panose="02030600000101010101" pitchFamily="18" charset="-127"/>
                <a:ea typeface="HY중고딕" panose="02030600000101010101" pitchFamily="18" charset="-127"/>
              </a:rPr>
              <a:t>감사합니다</a:t>
            </a:r>
            <a:r>
              <a:rPr lang="en-US" altLang="ko-KR" sz="4000" dirty="0">
                <a:latin typeface="HY중고딕" panose="02030600000101010101" pitchFamily="18" charset="-127"/>
                <a:ea typeface="HY중고딕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5530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84CE4-B142-43FD-9A48-A6AA1D4B2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2" y="194101"/>
            <a:ext cx="11177848" cy="3047863"/>
          </a:xfrm>
        </p:spPr>
        <p:txBody>
          <a:bodyPr>
            <a:noAutofit/>
          </a:bodyPr>
          <a:lstStyle/>
          <a:p>
            <a:r>
              <a:rPr lang="en-US" altLang="ko-KR" sz="3600" dirty="0">
                <a:latin typeface="HY중고딕" panose="02030600000101010101" pitchFamily="18" charset="-127"/>
                <a:ea typeface="HY중고딕" panose="02030600000101010101" pitchFamily="18" charset="-127"/>
              </a:rPr>
              <a:t>DP</a:t>
            </a:r>
            <a:r>
              <a:rPr lang="ko-KR" altLang="en-US" sz="3600" dirty="0">
                <a:latin typeface="HY중고딕" panose="02030600000101010101" pitchFamily="18" charset="-127"/>
                <a:ea typeface="HY중고딕" panose="02030600000101010101" pitchFamily="18" charset="-127"/>
              </a:rPr>
              <a:t>란</a:t>
            </a:r>
            <a:r>
              <a:rPr lang="en-US" altLang="ko-KR" sz="3600" dirty="0">
                <a:latin typeface="HY중고딕" panose="02030600000101010101" pitchFamily="18" charset="-127"/>
                <a:ea typeface="HY중고딕" panose="02030600000101010101" pitchFamily="18" charset="-127"/>
              </a:rPr>
              <a:t>?</a:t>
            </a:r>
          </a:p>
          <a:p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주어진 문제를 여러 개의 부분 문제들로 나누어 푼 다음</a:t>
            </a:r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그 결과들로 주어진 문제를 푼다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ko-KR" altLang="en-US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026" name="Picture 2" descr="https://mblogthumb-phinf.pstatic.net/20160801_230/kks227_1470030508653aXlRx_PNG/fibonacci.png?type=w2">
            <a:extLst>
              <a:ext uri="{FF2B5EF4-FFF2-40B4-BE49-F238E27FC236}">
                <a16:creationId xmlns:a16="http://schemas.microsoft.com/office/drawing/2014/main" id="{BA2ECE34-EBF8-4113-AD39-BD1470CB6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66" y="2996494"/>
            <a:ext cx="10191180" cy="239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3771D5A-3115-4642-865F-D933DEB03A61}"/>
              </a:ext>
            </a:extLst>
          </p:cNvPr>
          <p:cNvSpPr/>
          <p:nvPr/>
        </p:nvSpPr>
        <p:spPr>
          <a:xfrm>
            <a:off x="5871556" y="58541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r"/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다이나믹 프로그래밍의</a:t>
            </a:r>
            <a:endParaRPr lang="en-US" altLang="ko-KR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 algn="r"/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가장 직관적인 예시가 바로 </a:t>
            </a:r>
            <a:r>
              <a:rPr lang="ko-KR" altLang="en-US" b="1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피보나치 수열</a:t>
            </a:r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입니다</a:t>
            </a:r>
            <a:r>
              <a:rPr lang="en-US" altLang="ko-KR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406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84CE4-B142-43FD-9A48-A6AA1D4B2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2" y="194101"/>
            <a:ext cx="12834852" cy="6663899"/>
          </a:xfrm>
        </p:spPr>
        <p:txBody>
          <a:bodyPr>
            <a:noAutofit/>
          </a:bodyPr>
          <a:lstStyle/>
          <a:p>
            <a:r>
              <a:rPr lang="en-US" altLang="ko-KR" sz="3600" dirty="0">
                <a:latin typeface="HY중고딕" panose="02030600000101010101" pitchFamily="18" charset="-127"/>
                <a:ea typeface="HY중고딕" panose="02030600000101010101" pitchFamily="18" charset="-127"/>
              </a:rPr>
              <a:t>DP</a:t>
            </a:r>
            <a:r>
              <a:rPr lang="ko-KR" altLang="en-US" sz="3600" dirty="0">
                <a:latin typeface="HY중고딕" panose="02030600000101010101" pitchFamily="18" charset="-127"/>
                <a:ea typeface="HY중고딕" panose="02030600000101010101" pitchFamily="18" charset="-127"/>
              </a:rPr>
              <a:t>란</a:t>
            </a:r>
            <a:r>
              <a:rPr lang="en-US" altLang="ko-KR" sz="3600" dirty="0">
                <a:latin typeface="HY중고딕" panose="02030600000101010101" pitchFamily="18" charset="-127"/>
                <a:ea typeface="HY중고딕" panose="02030600000101010101" pitchFamily="18" charset="-127"/>
              </a:rPr>
              <a:t>?</a:t>
            </a:r>
          </a:p>
          <a:p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DP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는 겹치는 문제가 발생하기 때문에 </a:t>
            </a:r>
            <a:r>
              <a:rPr lang="ko-KR" altLang="en-US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메모이제이션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등이 필요</a:t>
            </a:r>
          </a:p>
          <a:p>
            <a:pPr marL="0" indent="0">
              <a:buNone/>
            </a:pP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이론적인 관점에서 봤을 때는 </a:t>
            </a:r>
            <a:r>
              <a:rPr lang="ko-KR" altLang="en-US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디피는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800" b="1" i="1" dirty="0">
                <a:latin typeface="HY중고딕" panose="02030600000101010101" pitchFamily="18" charset="-127"/>
                <a:ea typeface="HY중고딕" panose="02030600000101010101" pitchFamily="18" charset="-127"/>
              </a:rPr>
              <a:t>"</a:t>
            </a:r>
            <a:r>
              <a:rPr lang="ko-KR" altLang="en-US" sz="2800" b="1" i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자신보다 작은 부분 문제의 답을 모두 알면 </a:t>
            </a:r>
            <a:endParaRPr lang="en-US" altLang="ko-KR" sz="2800" b="1" i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2800" b="1" i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이 문제를 빨리 풀 수 있다</a:t>
            </a:r>
            <a:r>
              <a:rPr lang="en-US" altLang="ko-KR" sz="2800" b="1" i="1" dirty="0">
                <a:latin typeface="HY중고딕" panose="02030600000101010101" pitchFamily="18" charset="-127"/>
                <a:ea typeface="HY중고딕" panose="02030600000101010101" pitchFamily="18" charset="-127"/>
              </a:rPr>
              <a:t>!”</a:t>
            </a:r>
          </a:p>
          <a:p>
            <a:pPr marL="0" indent="0">
              <a:buNone/>
            </a:pPr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는 이야기인데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</a:p>
          <a:p>
            <a:pPr marL="0" indent="0">
              <a:buNone/>
            </a:pP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이를 실제로 구현하려면 답을 모두 알고 있기 위해서 </a:t>
            </a:r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</a:t>
            </a:r>
            <a:r>
              <a:rPr lang="ko-KR" altLang="en-US" sz="2800" dirty="0" err="1">
                <a:solidFill>
                  <a:schemeClr val="accent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메모이제이션</a:t>
            </a:r>
            <a:r>
              <a:rPr lang="ko-KR" altLang="en-US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이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필요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BC70A4-F98F-49C3-A6B8-2488F7E28032}"/>
              </a:ext>
            </a:extLst>
          </p:cNvPr>
          <p:cNvSpPr/>
          <p:nvPr/>
        </p:nvSpPr>
        <p:spPr>
          <a:xfrm>
            <a:off x="9295846" y="5983847"/>
            <a:ext cx="49433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accent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이전 상태를 </a:t>
            </a:r>
            <a:endParaRPr lang="en-US" altLang="ko-KR" sz="2400" dirty="0">
              <a:solidFill>
                <a:schemeClr val="accent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2400" dirty="0">
                <a:solidFill>
                  <a:schemeClr val="accent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저장하고 재사용</a:t>
            </a: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14570F8B-B5F9-42FC-A18B-43DC1CDC3BCC}"/>
              </a:ext>
            </a:extLst>
          </p:cNvPr>
          <p:cNvCxnSpPr>
            <a:cxnSpLocks/>
          </p:cNvCxnSpPr>
          <p:nvPr/>
        </p:nvCxnSpPr>
        <p:spPr>
          <a:xfrm>
            <a:off x="4056611" y="6134793"/>
            <a:ext cx="4987636" cy="5291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70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84CE4-B142-43FD-9A48-A6AA1D4B2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2" y="194101"/>
            <a:ext cx="11684924" cy="3047863"/>
          </a:xfrm>
        </p:spPr>
        <p:txBody>
          <a:bodyPr>
            <a:noAutofit/>
          </a:bodyPr>
          <a:lstStyle/>
          <a:p>
            <a:r>
              <a:rPr lang="ko-KR" altLang="en-US" sz="3600" dirty="0" err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메모이제이션</a:t>
            </a:r>
            <a:endParaRPr lang="en-US" altLang="ko-KR" sz="36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endParaRPr lang="en-US" altLang="ko-KR" sz="28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동일한 계산의 반복 수행을 제거하여 프로그램 실행 속도를 빠르게 하는 기술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무엇을 어떻게 저장할지 정하는 것이 중요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만약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2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차원 배열이라고 한다면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? </a:t>
            </a:r>
          </a:p>
          <a:p>
            <a:pPr marL="0" indent="0">
              <a:buNone/>
            </a:pP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</a:t>
            </a:r>
            <a:r>
              <a:rPr lang="en-US" altLang="ko-KR" sz="2800" b="1" i="1" dirty="0">
                <a:solidFill>
                  <a:schemeClr val="accent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x</a:t>
            </a:r>
            <a:r>
              <a:rPr lang="ko-KR" altLang="en-US" sz="2800" b="1" i="1" dirty="0">
                <a:solidFill>
                  <a:schemeClr val="accent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축</a:t>
            </a:r>
            <a:r>
              <a:rPr lang="en-US" altLang="ko-KR" sz="2800" b="1" i="1" dirty="0">
                <a:solidFill>
                  <a:schemeClr val="accent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y</a:t>
            </a:r>
            <a:r>
              <a:rPr lang="ko-KR" altLang="en-US" sz="2800" b="1" i="1" dirty="0">
                <a:solidFill>
                  <a:schemeClr val="accent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축</a:t>
            </a:r>
            <a:r>
              <a:rPr lang="en-US" altLang="ko-KR" sz="2800" b="1" i="1" dirty="0">
                <a:solidFill>
                  <a:schemeClr val="accent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800" b="1" i="1" dirty="0">
                <a:solidFill>
                  <a:schemeClr val="accent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배열에 저장되는 값</a:t>
            </a:r>
            <a:r>
              <a:rPr lang="ko-KR" altLang="en-US" sz="2800" b="1" i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이렇게 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가지를 어떻게 정의할 것인가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?</a:t>
            </a:r>
          </a:p>
          <a:p>
            <a:pPr marL="0" indent="0">
              <a:buNone/>
            </a:pP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파악하는 것 중요</a:t>
            </a:r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-&gt; 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이를 위해 정확한 문제 해석 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+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반복문에서 배열의 인덱스에 어떤 값을 입력해야 하는지 정해야 합니다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ko-KR" altLang="en-US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53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84CE4-B142-43FD-9A48-A6AA1D4B2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34" y="-621147"/>
            <a:ext cx="11684924" cy="728504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28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endParaRPr lang="en-US" altLang="ko-KR" sz="28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endParaRPr lang="en-US" altLang="ko-KR" sz="28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endParaRPr lang="en-US" altLang="ko-KR" sz="28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endParaRPr lang="en-US" altLang="ko-KR" sz="28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sz="28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재귀호출 사용 방식 </a:t>
            </a:r>
            <a:r>
              <a:rPr lang="en-US" altLang="ko-KR" sz="28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28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탑 다운</a:t>
            </a:r>
            <a:endParaRPr lang="en-US" altLang="ko-KR" sz="28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8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가장 먼저 호출하는 문제는 가장 큰 문제이기 때문에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     </a:t>
            </a:r>
            <a:r>
              <a:rPr lang="ko-KR" altLang="en-US" i="1" dirty="0">
                <a:latin typeface="궁서" panose="02030600000101010101" pitchFamily="18" charset="-127"/>
                <a:ea typeface="궁서" panose="02030600000101010101" pitchFamily="18" charset="-127"/>
              </a:rPr>
              <a:t>장점</a:t>
            </a:r>
            <a:r>
              <a:rPr lang="en-US" altLang="ko-KR" i="1" dirty="0">
                <a:latin typeface="궁서" panose="02030600000101010101" pitchFamily="18" charset="-127"/>
                <a:ea typeface="궁서" panose="02030600000101010101" pitchFamily="18" charset="-127"/>
              </a:rPr>
              <a:t>!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가독성이 좋고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본래 점화식을 이해하기 쉽다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endParaRPr lang="ko-KR" altLang="en-US" sz="28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sz="2800" dirty="0" err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반복문</a:t>
            </a:r>
            <a:r>
              <a:rPr lang="ko-KR" altLang="en-US" sz="28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사용 방식 </a:t>
            </a:r>
            <a:r>
              <a:rPr lang="en-US" altLang="ko-KR" sz="28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2800" dirty="0" err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바텀</a:t>
            </a:r>
            <a:r>
              <a:rPr lang="ko-KR" altLang="en-US" sz="28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업</a:t>
            </a:r>
            <a:endParaRPr lang="en-US" altLang="ko-KR" sz="28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     가장 작은 문제들부터 차례차례 답을 </a:t>
            </a:r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쌓아올려가기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때문에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     </a:t>
            </a:r>
            <a:r>
              <a:rPr lang="ko-KR" altLang="en-US" i="1" dirty="0">
                <a:latin typeface="궁서" panose="02030600000101010101" pitchFamily="18" charset="-127"/>
                <a:ea typeface="궁서" panose="02030600000101010101" pitchFamily="18" charset="-127"/>
              </a:rPr>
              <a:t>장점</a:t>
            </a:r>
            <a:r>
              <a:rPr lang="en-US" altLang="ko-KR" i="1" dirty="0">
                <a:latin typeface="궁서" panose="02030600000101010101" pitchFamily="18" charset="-127"/>
                <a:ea typeface="궁서" panose="02030600000101010101" pitchFamily="18" charset="-127"/>
              </a:rPr>
              <a:t>!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함수를 별개로 부르지 않아 시간과 메모리를 소량 더 절약할 수 있다</a:t>
            </a:r>
            <a:endParaRPr lang="ko-KR" altLang="en-US" sz="28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2B3AF4A-0BAB-41B3-B352-0FAADE2BF7E6}"/>
              </a:ext>
            </a:extLst>
          </p:cNvPr>
          <p:cNvSpPr txBox="1">
            <a:spLocks/>
          </p:cNvSpPr>
          <p:nvPr/>
        </p:nvSpPr>
        <p:spPr>
          <a:xfrm>
            <a:off x="282632" y="194101"/>
            <a:ext cx="11177848" cy="3047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HY중고딕" panose="02030600000101010101" pitchFamily="18" charset="-127"/>
                <a:ea typeface="HY중고딕" panose="02030600000101010101" pitchFamily="18" charset="-127"/>
              </a:rPr>
              <a:t>DP</a:t>
            </a:r>
            <a:r>
              <a:rPr lang="ko-KR" altLang="en-US" sz="3600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푸는 방법</a:t>
            </a:r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36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52ED5-67B4-4B2D-8058-69901E4F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118" y="-1944763"/>
            <a:ext cx="7729728" cy="118872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84CE4-B142-43FD-9A48-A6AA1D4B2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2" y="194101"/>
            <a:ext cx="11177848" cy="3047863"/>
          </a:xfrm>
        </p:spPr>
        <p:txBody>
          <a:bodyPr>
            <a:noAutofit/>
          </a:bodyPr>
          <a:lstStyle/>
          <a:p>
            <a:r>
              <a:rPr lang="ko-KR" altLang="en-US" sz="3600" dirty="0">
                <a:latin typeface="HY중고딕" panose="02030600000101010101" pitchFamily="18" charset="-127"/>
                <a:ea typeface="HY중고딕" panose="02030600000101010101" pitchFamily="18" charset="-127"/>
              </a:rPr>
              <a:t>정수 삼각형</a:t>
            </a:r>
            <a:endParaRPr lang="en-US" altLang="ko-KR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endParaRPr lang="en-US" altLang="ko-KR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E09076-0D5C-4F04-9D8F-53900D8F9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287" y="0"/>
            <a:ext cx="7564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7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52ED5-67B4-4B2D-8058-69901E4F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118" y="-1944763"/>
            <a:ext cx="7729728" cy="118872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84CE4-B142-43FD-9A48-A6AA1D4B2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2" y="194101"/>
            <a:ext cx="11177848" cy="3047863"/>
          </a:xfrm>
        </p:spPr>
        <p:txBody>
          <a:bodyPr>
            <a:noAutofit/>
          </a:bodyPr>
          <a:lstStyle/>
          <a:p>
            <a:r>
              <a:rPr lang="ko-KR" altLang="en-US" sz="3600" dirty="0">
                <a:latin typeface="HY중고딕" panose="02030600000101010101" pitchFamily="18" charset="-127"/>
                <a:ea typeface="HY중고딕" panose="02030600000101010101" pitchFamily="18" charset="-127"/>
              </a:rPr>
              <a:t>정수 삼각형</a:t>
            </a:r>
            <a:endParaRPr lang="en-US" altLang="ko-KR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2400" i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이렇게 </a:t>
            </a:r>
            <a:endParaRPr lang="en-US" altLang="ko-KR" sz="2400" i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400" i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</a:t>
            </a:r>
            <a:r>
              <a:rPr lang="ko-KR" altLang="en-US" sz="2400" i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생각하기 쉽다</a:t>
            </a:r>
            <a:r>
              <a:rPr lang="en-US" altLang="ko-KR" sz="2400" i="1" dirty="0">
                <a:latin typeface="HY중고딕" panose="02030600000101010101" pitchFamily="18" charset="-127"/>
                <a:ea typeface="HY중고딕" panose="02030600000101010101" pitchFamily="18" charset="-127"/>
              </a:rPr>
              <a:t>!</a:t>
            </a:r>
          </a:p>
        </p:txBody>
      </p:sp>
      <p:pic>
        <p:nvPicPr>
          <p:cNvPr id="2052" name="Picture 4" descr="https://blog.kakaocdn.net/dn/bCy2FT/btrynimYVsd/JcQeOVr3uS22rlBBfnrA80/img.png">
            <a:extLst>
              <a:ext uri="{FF2B5EF4-FFF2-40B4-BE49-F238E27FC236}">
                <a16:creationId xmlns:a16="http://schemas.microsoft.com/office/drawing/2014/main" id="{A4B64DD0-5C44-4CBF-BE4B-BCBA226C1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106" y="1191977"/>
            <a:ext cx="5913969" cy="447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DF503CA-16CC-479A-B693-513DB1A6613E}"/>
              </a:ext>
            </a:extLst>
          </p:cNvPr>
          <p:cNvSpPr/>
          <p:nvPr/>
        </p:nvSpPr>
        <p:spPr>
          <a:xfrm>
            <a:off x="7146275" y="647923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i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이미지 출처 </a:t>
            </a:r>
            <a:r>
              <a:rPr lang="en-US" altLang="ko-KR" i="1" dirty="0">
                <a:latin typeface="HY중고딕" panose="02030600000101010101" pitchFamily="18" charset="-127"/>
                <a:ea typeface="HY중고딕" panose="02030600000101010101" pitchFamily="18" charset="-127"/>
              </a:rPr>
              <a:t>: https://lotuus.tistory.com/118</a:t>
            </a:r>
          </a:p>
        </p:txBody>
      </p:sp>
    </p:spTree>
    <p:extLst>
      <p:ext uri="{BB962C8B-B14F-4D97-AF65-F5344CB8AC3E}">
        <p14:creationId xmlns:p14="http://schemas.microsoft.com/office/powerpoint/2010/main" val="195785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52ED5-67B4-4B2D-8058-69901E4F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118" y="-1944763"/>
            <a:ext cx="7729728" cy="118872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84CE4-B142-43FD-9A48-A6AA1D4B2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2" y="194101"/>
            <a:ext cx="11177848" cy="3047863"/>
          </a:xfrm>
        </p:spPr>
        <p:txBody>
          <a:bodyPr>
            <a:noAutofit/>
          </a:bodyPr>
          <a:lstStyle/>
          <a:p>
            <a:r>
              <a:rPr lang="ko-KR" altLang="en-US" sz="3600" dirty="0">
                <a:latin typeface="HY중고딕" panose="02030600000101010101" pitchFamily="18" charset="-127"/>
                <a:ea typeface="HY중고딕" panose="02030600000101010101" pitchFamily="18" charset="-127"/>
              </a:rPr>
              <a:t>정수 삼각형</a:t>
            </a:r>
            <a:endParaRPr lang="en-US" altLang="ko-KR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endParaRPr lang="en-US" altLang="ko-KR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DP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문제는 점화식을 세워서 풀어야하는 경우가 많다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일단 경우의 수를 파악하고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점화식을 이끌어낸다</a:t>
            </a:r>
            <a:endParaRPr lang="en-US" altLang="ko-KR" sz="2400" i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608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52ED5-67B4-4B2D-8058-69901E4F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118" y="-1944763"/>
            <a:ext cx="7729728" cy="118872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84CE4-B142-43FD-9A48-A6AA1D4B2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2" y="194101"/>
            <a:ext cx="11177848" cy="3047863"/>
          </a:xfrm>
        </p:spPr>
        <p:txBody>
          <a:bodyPr>
            <a:noAutofit/>
          </a:bodyPr>
          <a:lstStyle/>
          <a:p>
            <a:r>
              <a:rPr lang="ko-KR" altLang="en-US" sz="3600" dirty="0">
                <a:latin typeface="HY중고딕" panose="02030600000101010101" pitchFamily="18" charset="-127"/>
                <a:ea typeface="HY중고딕" panose="02030600000101010101" pitchFamily="18" charset="-127"/>
              </a:rPr>
              <a:t>정수 삼각형</a:t>
            </a:r>
            <a:endParaRPr lang="en-US" altLang="ko-KR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endParaRPr lang="en-US" altLang="ko-KR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F503CA-16CC-479A-B693-513DB1A6613E}"/>
              </a:ext>
            </a:extLst>
          </p:cNvPr>
          <p:cNvSpPr/>
          <p:nvPr/>
        </p:nvSpPr>
        <p:spPr>
          <a:xfrm>
            <a:off x="7146275" y="647923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i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이미지 출처 </a:t>
            </a:r>
            <a:r>
              <a:rPr lang="en-US" altLang="ko-KR" i="1" dirty="0">
                <a:latin typeface="HY중고딕" panose="02030600000101010101" pitchFamily="18" charset="-127"/>
                <a:ea typeface="HY중고딕" panose="02030600000101010101" pitchFamily="18" charset="-127"/>
              </a:rPr>
              <a:t>: https://lotuus.tistory.com/118</a:t>
            </a:r>
          </a:p>
        </p:txBody>
      </p:sp>
      <p:pic>
        <p:nvPicPr>
          <p:cNvPr id="9218" name="Picture 2" descr="https://blog.kakaocdn.net/dn/kZxy9/btryoZNYVb1/3LwF0DKAeQRk7FyK5FwFrk/img.png">
            <a:extLst>
              <a:ext uri="{FF2B5EF4-FFF2-40B4-BE49-F238E27FC236}">
                <a16:creationId xmlns:a16="http://schemas.microsoft.com/office/drawing/2014/main" id="{1437A8C9-D3BF-4153-9BA1-5ADDA73C9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180" y="194101"/>
            <a:ext cx="66675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F5A0BC-8D47-4FC4-B68F-E5E6F5A9D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12" y="77348"/>
            <a:ext cx="4511139" cy="34661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C3481B-BC88-42B4-B9D0-427179827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42" y="3429000"/>
            <a:ext cx="4705474" cy="304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8963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72</TotalTime>
  <Words>390</Words>
  <Application>Microsoft Office PowerPoint</Application>
  <PresentationFormat>와이드스크린</PresentationFormat>
  <Paragraphs>84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HY중고딕</vt:lpstr>
      <vt:lpstr>궁서</vt:lpstr>
      <vt:lpstr>휴먼매직체</vt:lpstr>
      <vt:lpstr>Arial</vt:lpstr>
      <vt:lpstr>Gill Sans MT</vt:lpstr>
      <vt:lpstr>소포</vt:lpstr>
      <vt:lpstr>1932번 정수 삼각형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1932번 정수 삼각형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1932번 정수 삼각형</dc:title>
  <dc:creator>user</dc:creator>
  <cp:lastModifiedBy>user</cp:lastModifiedBy>
  <cp:revision>7</cp:revision>
  <dcterms:created xsi:type="dcterms:W3CDTF">2022-08-31T01:50:44Z</dcterms:created>
  <dcterms:modified xsi:type="dcterms:W3CDTF">2022-08-31T03:03:37Z</dcterms:modified>
</cp:coreProperties>
</file>