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 id="2147483709" r:id="rId3"/>
  </p:sldMasterIdLst>
  <p:notesMasterIdLst>
    <p:notesMasterId r:id="rId9"/>
  </p:notesMasterIdLst>
  <p:sldIdLst>
    <p:sldId id="307" r:id="rId4"/>
    <p:sldId id="311" r:id="rId5"/>
    <p:sldId id="349" r:id="rId6"/>
    <p:sldId id="348" r:id="rId7"/>
    <p:sldId id="309" r:id="rId8"/>
  </p:sldIdLst>
  <p:sldSz cx="9144000" cy="6858000" type="screen4x3"/>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3155">
          <p15:clr>
            <a:srgbClr val="A4A3A4"/>
          </p15:clr>
        </p15:guide>
        <p15:guide id="3" pos="606">
          <p15:clr>
            <a:srgbClr val="A4A3A4"/>
          </p15:clr>
        </p15:guide>
        <p15:guide id="4" pos="5082">
          <p15:clr>
            <a:srgbClr val="A4A3A4"/>
          </p15:clr>
        </p15:guide>
        <p15:guide id="5"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2" autoAdjust="0"/>
    <p:restoredTop sz="67445"/>
  </p:normalViewPr>
  <p:slideViewPr>
    <p:cSldViewPr snapToGrid="0" showGuides="1">
      <p:cViewPr varScale="1">
        <p:scale>
          <a:sx n="83" d="100"/>
          <a:sy n="83" d="100"/>
        </p:scale>
        <p:origin x="2376" y="192"/>
      </p:cViewPr>
      <p:guideLst>
        <p:guide orient="horz" pos="1620"/>
        <p:guide pos="3155"/>
        <p:guide pos="606"/>
        <p:guide pos="5082"/>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tags" Target="tags/tag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63115D-3FA7-4B96-9217-E094CD21C0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02F65D12-916E-4358-B0BD-38414ED78F1B}">
      <dgm:prSet/>
      <dgm:spPr>
        <a:effectLst>
          <a:reflection blurRad="6350" stA="50000" endA="300" endPos="38500" dist="50800" dir="5400000" sy="-100000" algn="bl" rotWithShape="0"/>
        </a:effectLst>
      </dgm:spPr>
      <dgm:t>
        <a:bodyPr/>
        <a:lstStyle/>
        <a:p>
          <a:pPr algn="ctr" rtl="0"/>
          <a:r>
            <a:rPr lang="en-US"/>
            <a:t>END</a:t>
          </a:r>
          <a:endParaRPr lang="zh-CN"/>
        </a:p>
      </dgm:t>
    </dgm:pt>
    <dgm:pt modelId="{185A7567-9AB0-47CC-8961-76AD529904F4}" type="parTrans" cxnId="{FC3F1AD4-1EB8-4439-9F82-5BE70E41D70D}">
      <dgm:prSet/>
      <dgm:spPr/>
      <dgm:t>
        <a:bodyPr/>
        <a:lstStyle/>
        <a:p>
          <a:endParaRPr lang="zh-CN" altLang="en-US"/>
        </a:p>
      </dgm:t>
    </dgm:pt>
    <dgm:pt modelId="{C3A111A8-9416-43F9-9556-91F9412A17D5}" type="sibTrans" cxnId="{FC3F1AD4-1EB8-4439-9F82-5BE70E41D70D}">
      <dgm:prSet/>
      <dgm:spPr/>
      <dgm:t>
        <a:bodyPr/>
        <a:lstStyle/>
        <a:p>
          <a:endParaRPr lang="zh-CN" altLang="en-US"/>
        </a:p>
      </dgm:t>
    </dgm:pt>
    <dgm:pt modelId="{813574CC-4467-412A-84A1-B08D3C971E8B}" type="pres">
      <dgm:prSet presAssocID="{2063115D-3FA7-4B96-9217-E094CD21C0EA}" presName="linear" presStyleCnt="0">
        <dgm:presLayoutVars>
          <dgm:animLvl val="lvl"/>
          <dgm:resizeHandles val="exact"/>
        </dgm:presLayoutVars>
      </dgm:prSet>
      <dgm:spPr/>
    </dgm:pt>
    <dgm:pt modelId="{E378FBFC-E59D-48D6-B568-9A57031F3741}" type="pres">
      <dgm:prSet presAssocID="{02F65D12-916E-4358-B0BD-38414ED78F1B}" presName="parentText" presStyleLbl="node1" presStyleIdx="0" presStyleCnt="1">
        <dgm:presLayoutVars>
          <dgm:chMax val="0"/>
          <dgm:bulletEnabled val="1"/>
        </dgm:presLayoutVars>
      </dgm:prSet>
      <dgm:spPr/>
    </dgm:pt>
  </dgm:ptLst>
  <dgm:cxnLst>
    <dgm:cxn modelId="{4FD11040-40DC-4EF7-B161-1045BD9868EA}" type="presOf" srcId="{2063115D-3FA7-4B96-9217-E094CD21C0EA}" destId="{813574CC-4467-412A-84A1-B08D3C971E8B}" srcOrd="0" destOrd="0" presId="urn:microsoft.com/office/officeart/2005/8/layout/vList2"/>
    <dgm:cxn modelId="{8601FBC7-08F3-4BEB-B5DA-2978C0FD35F5}" type="presOf" srcId="{02F65D12-916E-4358-B0BD-38414ED78F1B}" destId="{E378FBFC-E59D-48D6-B568-9A57031F3741}" srcOrd="0" destOrd="0" presId="urn:microsoft.com/office/officeart/2005/8/layout/vList2"/>
    <dgm:cxn modelId="{FC3F1AD4-1EB8-4439-9F82-5BE70E41D70D}" srcId="{2063115D-3FA7-4B96-9217-E094CD21C0EA}" destId="{02F65D12-916E-4358-B0BD-38414ED78F1B}" srcOrd="0" destOrd="0" parTransId="{185A7567-9AB0-47CC-8961-76AD529904F4}" sibTransId="{C3A111A8-9416-43F9-9556-91F9412A17D5}"/>
    <dgm:cxn modelId="{171B45C1-5E4D-449C-A2CA-87347F7135EC}" type="presParOf" srcId="{813574CC-4467-412A-84A1-B08D3C971E8B}" destId="{E378FBFC-E59D-48D6-B568-9A57031F374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8FBFC-E59D-48D6-B568-9A57031F3741}">
      <dsp:nvSpPr>
        <dsp:cNvPr id="0" name=""/>
        <dsp:cNvSpPr/>
      </dsp:nvSpPr>
      <dsp:spPr>
        <a:xfrm>
          <a:off x="0" y="239"/>
          <a:ext cx="6278572"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reflection blurRad="6350" stA="50000" endA="300" endPos="38500" dist="508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a:t>END</a:t>
          </a:r>
          <a:endParaRPr lang="zh-CN" sz="3200" kern="1200"/>
        </a:p>
      </dsp:txBody>
      <dsp:txXfrm>
        <a:off x="37467" y="37706"/>
        <a:ext cx="6203638"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76299-F284-4EAA-AA23-4862DC5082EB}" type="datetimeFigureOut">
              <a:rPr lang="zh-CN" altLang="en-US" smtClean="0"/>
              <a:t>2020/11/7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B313C-6B84-469A-A8BF-E1E0C9F599AB}" type="slidenum">
              <a:rPr lang="zh-CN" altLang="en-US" smtClean="0"/>
              <a:t>‹#›</a:t>
            </a:fld>
            <a:endParaRPr lang="zh-CN" altLang="en-US"/>
          </a:p>
        </p:txBody>
      </p:sp>
    </p:spTree>
    <p:extLst>
      <p:ext uri="{BB962C8B-B14F-4D97-AF65-F5344CB8AC3E}">
        <p14:creationId xmlns:p14="http://schemas.microsoft.com/office/powerpoint/2010/main" val="2280160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a:t>
            </a:fld>
            <a:endParaRPr lang="zh-CN" altLang="en-US"/>
          </a:p>
        </p:txBody>
      </p:sp>
    </p:spTree>
    <p:extLst>
      <p:ext uri="{BB962C8B-B14F-4D97-AF65-F5344CB8AC3E}">
        <p14:creationId xmlns:p14="http://schemas.microsoft.com/office/powerpoint/2010/main" val="2884223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在没有</a:t>
            </a:r>
            <a:r>
              <a:rPr kumimoji="1" lang="en" altLang="zh-CN" dirty="0"/>
              <a:t>DB-API</a:t>
            </a:r>
            <a:r>
              <a:rPr kumimoji="1" lang="zh-CN" altLang="en-US" dirty="0"/>
              <a:t>之前，接口程序混乱。具体的就是说，由于最底层用的数据库技术不同，所以在应用程序层就要针对特定的数据库进行特定的编码，如果要改变一个版本所使用的底层数据库，那么之前编写的应用程序中关于数据库的代码也要进行相应的改变。访问</a:t>
            </a:r>
            <a:r>
              <a:rPr kumimoji="1" lang="en" altLang="zh-CN" dirty="0"/>
              <a:t>MySQL</a:t>
            </a:r>
            <a:r>
              <a:rPr kumimoji="1" lang="zh-CN" altLang="en" dirty="0"/>
              <a:t>、</a:t>
            </a:r>
            <a:r>
              <a:rPr kumimoji="1" lang="en" altLang="zh-CN" dirty="0"/>
              <a:t>Oracle</a:t>
            </a:r>
            <a:r>
              <a:rPr kumimoji="1" lang="zh-CN" altLang="en" dirty="0"/>
              <a:t>、</a:t>
            </a:r>
            <a:r>
              <a:rPr kumimoji="1" lang="en" altLang="zh-CN" dirty="0" err="1"/>
              <a:t>SQLServer</a:t>
            </a:r>
            <a:r>
              <a:rPr kumimoji="1" lang="zh-CN" altLang="en-US" dirty="0"/>
              <a:t>等不同类型的数据库，都需要编写不同的</a:t>
            </a:r>
            <a:r>
              <a:rPr kumimoji="1" lang="en" altLang="zh-CN" dirty="0"/>
              <a:t>python</a:t>
            </a:r>
            <a:r>
              <a:rPr kumimoji="1" lang="zh-CN" altLang="en-US" dirty="0"/>
              <a:t>访问数据库代码，代码混乱，不易维护。</a:t>
            </a:r>
          </a:p>
        </p:txBody>
      </p:sp>
      <p:sp>
        <p:nvSpPr>
          <p:cNvPr id="4" name="灯片编号占位符 3"/>
          <p:cNvSpPr>
            <a:spLocks noGrp="1"/>
          </p:cNvSpPr>
          <p:nvPr>
            <p:ph type="sldNum" sz="quarter" idx="5"/>
          </p:nvPr>
        </p:nvSpPr>
        <p:spPr/>
        <p:txBody>
          <a:bodyPr/>
          <a:lstStyle/>
          <a:p>
            <a:fld id="{E00B313C-6B84-469A-A8BF-E1E0C9F599AB}" type="slidenum">
              <a:rPr lang="zh-CN" altLang="en-US" smtClean="0"/>
              <a:t>2</a:t>
            </a:fld>
            <a:endParaRPr lang="zh-CN" altLang="en-US"/>
          </a:p>
        </p:txBody>
      </p:sp>
    </p:spTree>
    <p:extLst>
      <p:ext uri="{BB962C8B-B14F-4D97-AF65-F5344CB8AC3E}">
        <p14:creationId xmlns:p14="http://schemas.microsoft.com/office/powerpoint/2010/main" val="184469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Wingdings" panose="05000000000000000000" pitchFamily="2" charset="2"/>
              <a:buChar char="n"/>
            </a:pPr>
            <a:r>
              <a:rPr lang="zh-CN" altLang="en-US" sz="1200" dirty="0"/>
              <a:t>为了</a:t>
            </a:r>
            <a:r>
              <a:rPr lang="en" altLang="zh-CN" sz="1200" dirty="0"/>
              <a:t>python</a:t>
            </a:r>
            <a:r>
              <a:rPr lang="zh-CN" altLang="en-US" sz="1200" dirty="0"/>
              <a:t>访问数据库进行统一接口规范，</a:t>
            </a:r>
            <a:r>
              <a:rPr lang="en" altLang="zh-CN" sz="1200" dirty="0"/>
              <a:t>Python</a:t>
            </a:r>
            <a:r>
              <a:rPr lang="zh-CN" altLang="en-US" sz="1200" dirty="0"/>
              <a:t>为开发人员提供了数据库应用编程接口，该标准数据库接口称为</a:t>
            </a:r>
            <a:r>
              <a:rPr lang="en" altLang="zh-CN" sz="1200" dirty="0"/>
              <a:t>Python DB-API</a:t>
            </a:r>
            <a:r>
              <a:rPr lang="zh-CN" altLang="en" sz="1200" dirty="0"/>
              <a:t>。</a:t>
            </a:r>
          </a:p>
          <a:p>
            <a:pPr marL="457200" indent="-457200">
              <a:buFont typeface="Wingdings" panose="05000000000000000000" pitchFamily="2" charset="2"/>
              <a:buChar char="n"/>
            </a:pPr>
            <a:endParaRPr lang="zh-CN" altLang="en" sz="1200" dirty="0"/>
          </a:p>
          <a:p>
            <a:pPr marL="457200" indent="-457200">
              <a:buFont typeface="Wingdings" panose="05000000000000000000" pitchFamily="2" charset="2"/>
              <a:buChar char="n"/>
            </a:pPr>
            <a:r>
              <a:rPr lang="en" altLang="zh-CN" sz="1200" dirty="0"/>
              <a:t>Python </a:t>
            </a:r>
            <a:r>
              <a:rPr lang="zh-CN" altLang="en-US" sz="1200" dirty="0"/>
              <a:t>数据库接口支持非常多的数据库，你可以选择适合你项目的数据库：</a:t>
            </a:r>
            <a:r>
              <a:rPr lang="en" altLang="zh-CN" sz="1200" dirty="0"/>
              <a:t>MySQL</a:t>
            </a:r>
            <a:r>
              <a:rPr lang="zh-CN" altLang="en" sz="1200" dirty="0"/>
              <a:t>、</a:t>
            </a:r>
            <a:r>
              <a:rPr lang="en" altLang="zh-CN" sz="1200" dirty="0"/>
              <a:t>Microsoft SQL Server</a:t>
            </a:r>
            <a:r>
              <a:rPr lang="zh-CN" altLang="en" sz="1200" dirty="0"/>
              <a:t>、</a:t>
            </a:r>
            <a:r>
              <a:rPr lang="en" altLang="zh-CN" sz="1200" dirty="0"/>
              <a:t>Oracle</a:t>
            </a:r>
            <a:r>
              <a:rPr lang="zh-CN" altLang="en-US" sz="1200" dirty="0"/>
              <a:t>等等。</a:t>
            </a:r>
          </a:p>
          <a:p>
            <a:pPr marL="457200" indent="-457200">
              <a:buFont typeface="Wingdings" panose="05000000000000000000" pitchFamily="2" charset="2"/>
              <a:buChar char="n"/>
            </a:pPr>
            <a:endParaRPr lang="zh-CN" altLang="en-US" sz="1200" dirty="0"/>
          </a:p>
          <a:p>
            <a:pPr marL="457200" indent="-457200">
              <a:buFont typeface="Wingdings" panose="05000000000000000000" pitchFamily="2" charset="2"/>
              <a:buChar char="n"/>
            </a:pPr>
            <a:r>
              <a:rPr lang="zh-CN" altLang="en-US" sz="1200" dirty="0"/>
              <a:t>这里有一个约定：程序员使用</a:t>
            </a:r>
            <a:r>
              <a:rPr lang="en" altLang="zh-CN" sz="1200" dirty="0"/>
              <a:t>python</a:t>
            </a:r>
            <a:r>
              <a:rPr lang="zh-CN" altLang="en-US" sz="1200" dirty="0"/>
              <a:t>与任何底层数据库交互时都使用</a:t>
            </a:r>
            <a:r>
              <a:rPr lang="en" altLang="zh-CN" sz="1200" dirty="0"/>
              <a:t>DB-API</a:t>
            </a:r>
            <a:r>
              <a:rPr lang="zh-CN" altLang="en" sz="1200" dirty="0"/>
              <a:t>，</a:t>
            </a:r>
            <a:r>
              <a:rPr lang="zh-CN" altLang="en-US" sz="1200" dirty="0"/>
              <a:t>而不论这个数据库技术具体是什么，这么做是因为，利用驱动程序，程序员无需了解与数据库具体</a:t>
            </a:r>
            <a:r>
              <a:rPr lang="en" altLang="zh-CN" sz="1200" dirty="0"/>
              <a:t>API</a:t>
            </a:r>
            <a:r>
              <a:rPr lang="zh-CN" altLang="en-US" sz="1200" dirty="0"/>
              <a:t>交互的底层细节，因为</a:t>
            </a:r>
            <a:r>
              <a:rPr lang="en" altLang="zh-CN" sz="1200" dirty="0"/>
              <a:t>DB-API</a:t>
            </a:r>
            <a:r>
              <a:rPr lang="zh-CN" altLang="en-US" sz="1200" dirty="0"/>
              <a:t>在代码与驱动程序之间提供了一个抽象层。</a:t>
            </a:r>
          </a:p>
        </p:txBody>
      </p:sp>
      <p:sp>
        <p:nvSpPr>
          <p:cNvPr id="4" name="灯片编号占位符 3"/>
          <p:cNvSpPr>
            <a:spLocks noGrp="1"/>
          </p:cNvSpPr>
          <p:nvPr>
            <p:ph type="sldNum" sz="quarter" idx="5"/>
          </p:nvPr>
        </p:nvSpPr>
        <p:spPr/>
        <p:txBody>
          <a:bodyPr/>
          <a:lstStyle/>
          <a:p>
            <a:fld id="{E00B313C-6B84-469A-A8BF-E1E0C9F599AB}" type="slidenum">
              <a:rPr lang="zh-CN" altLang="en-US" smtClean="0"/>
              <a:t>3</a:t>
            </a:fld>
            <a:endParaRPr lang="zh-CN" altLang="en-US"/>
          </a:p>
        </p:txBody>
      </p:sp>
    </p:spTree>
    <p:extLst>
      <p:ext uri="{BB962C8B-B14F-4D97-AF65-F5344CB8AC3E}">
        <p14:creationId xmlns:p14="http://schemas.microsoft.com/office/powerpoint/2010/main" val="2383590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097280" lvl="1" indent="-457200"/>
            <a:r>
              <a:rPr lang="zh-CN" altLang="en-US" sz="2500" dirty="0"/>
              <a:t>不同的数据库需要下载不同的</a:t>
            </a:r>
            <a:r>
              <a:rPr lang="en" altLang="zh-CN" sz="2500" dirty="0"/>
              <a:t>DB API</a:t>
            </a:r>
            <a:r>
              <a:rPr lang="zh-CN" altLang="en-US" sz="2500" dirty="0"/>
              <a:t>模块。</a:t>
            </a:r>
          </a:p>
          <a:p>
            <a:pPr marL="1097280" lvl="1" indent="-457200"/>
            <a:endParaRPr lang="zh-CN" altLang="en-US" sz="2500" dirty="0"/>
          </a:p>
          <a:p>
            <a:pPr marL="1097280" lvl="1" indent="-457200"/>
            <a:r>
              <a:rPr lang="en" altLang="zh-CN" sz="2500" dirty="0"/>
              <a:t>DB-API </a:t>
            </a:r>
            <a:r>
              <a:rPr lang="zh-CN" altLang="en-US" sz="2500" dirty="0"/>
              <a:t>是一个规范</a:t>
            </a:r>
            <a:r>
              <a:rPr lang="en-US" altLang="zh-CN" sz="2500" dirty="0"/>
              <a:t>,</a:t>
            </a:r>
            <a:r>
              <a:rPr lang="zh-CN" altLang="en-US" sz="2500" dirty="0"/>
              <a:t>它定义了一系列必须的对象和数据库存取方式</a:t>
            </a:r>
            <a:r>
              <a:rPr lang="en-US" altLang="zh-CN" sz="2500" dirty="0"/>
              <a:t>, </a:t>
            </a:r>
            <a:r>
              <a:rPr lang="zh-CN" altLang="en-US" sz="2500" dirty="0"/>
              <a:t>以便为各种各样的底层数据库系统和多种多样的数据库接口程序提供一致的访问接口 。</a:t>
            </a:r>
          </a:p>
          <a:p>
            <a:pPr marL="1097280" lvl="1" indent="-457200"/>
            <a:endParaRPr lang="zh-CN" altLang="en-US" sz="2500" dirty="0"/>
          </a:p>
          <a:p>
            <a:pPr marL="1097280" lvl="1" indent="-457200"/>
            <a:r>
              <a:rPr lang="en" altLang="zh-CN" sz="2500" dirty="0"/>
              <a:t>Python DB-API</a:t>
            </a:r>
            <a:r>
              <a:rPr lang="zh-CN" altLang="en-US" sz="2500" dirty="0"/>
              <a:t>使用流程：</a:t>
            </a:r>
          </a:p>
          <a:p>
            <a:pPr marL="1097280" lvl="1" indent="-457200"/>
            <a:endParaRPr lang="zh-CN" altLang="en-US" sz="2500" dirty="0"/>
          </a:p>
          <a:p>
            <a:pPr marL="1097280" lvl="1" indent="-457200"/>
            <a:r>
              <a:rPr lang="zh-CN" altLang="en-US" sz="2500" dirty="0"/>
              <a:t>引入</a:t>
            </a:r>
            <a:r>
              <a:rPr lang="en" altLang="zh-CN" sz="2500" dirty="0"/>
              <a:t>API </a:t>
            </a:r>
            <a:r>
              <a:rPr lang="zh-CN" altLang="en-US" sz="2500" dirty="0"/>
              <a:t>模块、获取与数据库的连接</a:t>
            </a:r>
            <a:r>
              <a:rPr lang="en" altLang="zh-CN" sz="2500" dirty="0"/>
              <a:t>connection</a:t>
            </a:r>
            <a:r>
              <a:rPr lang="zh-CN" altLang="en" sz="2500" dirty="0"/>
              <a:t>、</a:t>
            </a:r>
            <a:r>
              <a:rPr lang="zh-CN" altLang="en-US" sz="2500" dirty="0"/>
              <a:t>获取数据库游标对象</a:t>
            </a:r>
            <a:r>
              <a:rPr lang="en" altLang="zh-CN" sz="2500" dirty="0"/>
              <a:t>cursor</a:t>
            </a:r>
            <a:r>
              <a:rPr lang="zh-CN" altLang="en" sz="2500" dirty="0"/>
              <a:t>，</a:t>
            </a:r>
            <a:r>
              <a:rPr lang="zh-CN" altLang="en-US" sz="2500" dirty="0"/>
              <a:t>执行</a:t>
            </a:r>
            <a:r>
              <a:rPr lang="en" altLang="zh-CN" sz="2500" dirty="0"/>
              <a:t>SQL</a:t>
            </a:r>
            <a:r>
              <a:rPr lang="zh-CN" altLang="en-US" sz="2500" dirty="0"/>
              <a:t>等增删改查语句、关闭</a:t>
            </a:r>
            <a:r>
              <a:rPr lang="en" altLang="zh-CN" sz="2500" dirty="0"/>
              <a:t>cursor</a:t>
            </a:r>
            <a:r>
              <a:rPr lang="zh-CN" altLang="en" sz="2500" dirty="0"/>
              <a:t>，</a:t>
            </a:r>
            <a:r>
              <a:rPr lang="zh-CN" altLang="en-US" sz="2500" dirty="0"/>
              <a:t>关闭数据库连接</a:t>
            </a:r>
          </a:p>
          <a:p>
            <a:pPr marL="1097280" lvl="1" indent="-457200"/>
            <a:endParaRPr lang="zh-CN" altLang="en-US" sz="2500" dirty="0"/>
          </a:p>
          <a:p>
            <a:pPr marL="1097280" lvl="1" indent="-457200"/>
            <a:endParaRPr lang="zh-CN" altLang="zh-CN" sz="2500" dirty="0"/>
          </a:p>
          <a:p>
            <a:endParaRPr kumimoji="1" lang="zh-CN" altLang="en-US" dirty="0"/>
          </a:p>
        </p:txBody>
      </p:sp>
      <p:sp>
        <p:nvSpPr>
          <p:cNvPr id="4" name="灯片编号占位符 3"/>
          <p:cNvSpPr>
            <a:spLocks noGrp="1"/>
          </p:cNvSpPr>
          <p:nvPr>
            <p:ph type="sldNum" sz="quarter" idx="5"/>
          </p:nvPr>
        </p:nvSpPr>
        <p:spPr/>
        <p:txBody>
          <a:bodyPr/>
          <a:lstStyle/>
          <a:p>
            <a:fld id="{E00B313C-6B84-469A-A8BF-E1E0C9F599AB}" type="slidenum">
              <a:rPr lang="zh-CN" altLang="en-US" smtClean="0"/>
              <a:t>4</a:t>
            </a:fld>
            <a:endParaRPr lang="zh-CN" altLang="en-US"/>
          </a:p>
        </p:txBody>
      </p:sp>
    </p:spTree>
    <p:extLst>
      <p:ext uri="{BB962C8B-B14F-4D97-AF65-F5344CB8AC3E}">
        <p14:creationId xmlns:p14="http://schemas.microsoft.com/office/powerpoint/2010/main" val="18532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5</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63724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组合 8"/>
          <p:cNvGrpSpPr/>
          <p:nvPr userDrawn="1"/>
        </p:nvGrpSpPr>
        <p:grpSpPr>
          <a:xfrm>
            <a:off x="611560" y="913674"/>
            <a:ext cx="7920880" cy="60959"/>
            <a:chOff x="3060700" y="4724400"/>
            <a:chExt cx="5955507" cy="31432"/>
          </a:xfrm>
        </p:grpSpPr>
        <p:cxnSp>
          <p:nvCxnSpPr>
            <p:cNvPr id="10" name="直接连接符 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0290833"/>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1"/>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t>2020/11/7</a:t>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006070919"/>
      </p:ext>
    </p:extLst>
  </p:cSld>
  <p:clrMapOvr>
    <a:masterClrMapping/>
  </p:clrMapOvr>
  <p:transition spd="slow"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t>2020/11/7</a:t>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4063625389"/>
      </p:ext>
    </p:extLst>
  </p:cSld>
  <p:clrMapOvr>
    <a:masterClrMapping/>
  </p:clrMapOvr>
  <p:transition spd="slow"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8" y="832153"/>
            <a:ext cx="3192647" cy="6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7" y="839135"/>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476122"/>
      </p:ext>
    </p:extLst>
  </p:cSld>
  <p:clrMapOvr>
    <a:masterClrMapping/>
  </p:clrMapOvr>
  <p:transition spd="slow"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187004"/>
      </p:ext>
    </p:extLst>
  </p:cSld>
  <p:clrMapOvr>
    <a:masterClrMapping/>
  </p:clrMapOvr>
  <p:transition spd="slow"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932723"/>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4" y="-27384"/>
            <a:ext cx="1704311" cy="960107"/>
          </a:xfrm>
          <a:prstGeom prst="rect">
            <a:avLst/>
          </a:prstGeom>
        </p:spPr>
      </p:pic>
    </p:spTree>
    <p:extLst>
      <p:ext uri="{BB962C8B-B14F-4D97-AF65-F5344CB8AC3E}">
        <p14:creationId xmlns:p14="http://schemas.microsoft.com/office/powerpoint/2010/main" val="2396423928"/>
      </p:ext>
    </p:extLst>
  </p:cSld>
  <p:clrMapOvr>
    <a:masterClrMapping/>
  </p:clrMapOvr>
  <p:transition spd="slow"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14410177"/>
      </p:ext>
    </p:extLst>
  </p:cSld>
  <p:clrMapOvr>
    <a:masterClrMapping/>
  </p:clrMapOvr>
  <p:transition spd="slow"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152918"/>
      </p:ext>
    </p:extLst>
  </p:cSld>
  <p:clrMapOvr>
    <a:masterClrMapping/>
  </p:clrMapOvr>
  <p:transition spd="slow" advTm="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353951"/>
      </p:ext>
    </p:extLst>
  </p:cSld>
  <p:clrMapOvr>
    <a:masterClrMapping/>
  </p:clrMapOvr>
  <p:transition spd="slow" advTm="0">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677868"/>
      </p:ext>
    </p:extLst>
  </p:cSld>
  <p:clrMapOvr>
    <a:masterClrMapping/>
  </p:clrMapOvr>
  <p:transition spd="slow" advTm="0">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732733"/>
      </p:ext>
    </p:extLst>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1"/>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t>2020/11/7</a:t>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5460277"/>
      </p:ext>
    </p:extLst>
  </p:cSld>
  <p:clrMapOvr>
    <a:masterClrMapping/>
  </p:clrMapOvr>
  <p:transition spd="slow" advTm="0">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028829"/>
      </p:ext>
    </p:extLst>
  </p:cSld>
  <p:clrMapOvr>
    <a:masterClrMapping/>
  </p:clrMapOvr>
  <p:transition spd="slow" advTm="0">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510918"/>
      </p:ext>
    </p:extLst>
  </p:cSld>
  <p:clrMapOvr>
    <a:masterClrMapping/>
  </p:clrMapOvr>
  <p:transition spd="slow" advTm="0">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36525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56334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50854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1557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852058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94347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63757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t>2020/11/7</a:t>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532898058"/>
      </p:ext>
    </p:extLst>
  </p:cSld>
  <p:clrMapOvr>
    <a:masterClrMapping/>
  </p:clrMapOvr>
  <p:transition spd="slow" advTm="0">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98306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64252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45243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p:cNvSpPr/>
          <p:nvPr userDrawn="1"/>
        </p:nvSpPr>
        <p:spPr>
          <a:xfrm>
            <a:off x="51951" y="41564"/>
            <a:ext cx="9036000" cy="676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rgbClr val="00B0F0"/>
              </a:solidFill>
            </a:endParaRPr>
          </a:p>
        </p:txBody>
      </p:sp>
      <p:sp>
        <p:nvSpPr>
          <p:cNvPr id="2" name="标题 1"/>
          <p:cNvSpPr>
            <a:spLocks noGrp="1"/>
          </p:cNvSpPr>
          <p:nvPr>
            <p:ph type="title"/>
          </p:nvPr>
        </p:nvSpPr>
        <p:spPr>
          <a:xfrm>
            <a:off x="612648" y="228600"/>
            <a:ext cx="8153400" cy="990600"/>
          </a:xfrm>
          <a:ln>
            <a:noFill/>
          </a:ln>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t>2020/11/7</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a:xfrm>
            <a:off x="134754" y="1250373"/>
            <a:ext cx="398646" cy="268924"/>
          </a:xfrm>
          <a:prstGeom prst="rect">
            <a:avLst/>
          </a:prstGeom>
        </p:spPr>
        <p:txBody>
          <a:bodyPr/>
          <a:lstStyle>
            <a:lvl1pPr>
              <a:defRPr>
                <a:solidFill>
                  <a:srgbClr val="FFFFFF"/>
                </a:solidFill>
              </a:defRPr>
            </a:lvl1pPr>
          </a:lstStyle>
          <a:p>
            <a:fld id="{E1BEBC7A-FD02-486B-81B5-A845787C689C}" type="slidenum">
              <a:rPr lang="zh-CN" altLang="en-US" smtClean="0"/>
              <a:t>‹#›</a:t>
            </a:fld>
            <a:endParaRPr lang="zh-CN" altLang="en-US"/>
          </a:p>
        </p:txBody>
      </p:sp>
      <p:sp>
        <p:nvSpPr>
          <p:cNvPr id="8" name="内容占位符 7"/>
          <p:cNvSpPr>
            <a:spLocks noGrp="1"/>
          </p:cNvSpPr>
          <p:nvPr>
            <p:ph sz="quarter" idx="1"/>
          </p:nvPr>
        </p:nvSpPr>
        <p:spPr>
          <a:xfrm>
            <a:off x="631898" y="1501541"/>
            <a:ext cx="8153400" cy="4677878"/>
          </a:xfrm>
        </p:spPr>
        <p:txBody>
          <a:bodyPr/>
          <a:lstStyle>
            <a:lvl1pPr marL="0" indent="0">
              <a:buFontTx/>
              <a:buNone/>
              <a:defRPr/>
            </a:lvl1pPr>
            <a:lvl2pPr marL="640080" indent="-274320">
              <a:buFont typeface="Wingdings" panose="05000000000000000000" pitchFamily="2" charset="2"/>
              <a:buChar char="n"/>
              <a:defRPr/>
            </a:lvl2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3" name="矩形 2"/>
          <p:cNvSpPr/>
          <p:nvPr userDrawn="1"/>
        </p:nvSpPr>
        <p:spPr>
          <a:xfrm>
            <a:off x="625643" y="1289785"/>
            <a:ext cx="8181473" cy="105878"/>
          </a:xfrm>
          <a:prstGeom prst="rect">
            <a:avLst/>
          </a:prstGeom>
          <a:solidFill>
            <a:srgbClr val="00B0F0"/>
          </a:solidFill>
          <a:ln>
            <a:solidFill>
              <a:schemeClr val="bg1"/>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421E9E4D-0BE1-4AAA-A57B-DA425863F4AF}" type="datetimeFigureOut">
              <a:rPr lang="zh-CN" altLang="en-US" smtClean="0"/>
              <a:t>2020/11/7</a:t>
            </a:fld>
            <a:endParaRPr lang="zh-CN" altLang="en-US"/>
          </a:p>
        </p:txBody>
      </p:sp>
      <p:sp>
        <p:nvSpPr>
          <p:cNvPr id="13" name="灯片编号占位符 12"/>
          <p:cNvSpPr>
            <a:spLocks noGrp="1"/>
          </p:cNvSpPr>
          <p:nvPr>
            <p:ph type="sldNum" sz="quarter" idx="11"/>
          </p:nvPr>
        </p:nvSpPr>
        <p:spPr>
          <a:xfrm>
            <a:off x="0" y="1752600"/>
            <a:ext cx="1295400" cy="701676"/>
          </a:xfrm>
          <a:prstGeom prst="rect">
            <a:avLst/>
          </a:prstGeom>
        </p:spPr>
        <p:txBody>
          <a:bodyPr>
            <a:noAutofit/>
          </a:bodyPr>
          <a:lstStyle>
            <a:lvl1pPr>
              <a:defRPr sz="2400">
                <a:solidFill>
                  <a:srgbClr val="FFFFFF"/>
                </a:solidFill>
              </a:defRPr>
            </a:lvl1pPr>
          </a:lstStyle>
          <a:p>
            <a:fld id="{E1BEBC7A-FD02-486B-81B5-A845787C689C}"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421E9E4D-0BE1-4AAA-A57B-DA425863F4AF}" type="datetimeFigureOut">
              <a:rPr lang="zh-CN" altLang="en-US" smtClean="0"/>
              <a:t>2020/11/7</a:t>
            </a:fld>
            <a:endParaRPr lang="zh-CN" altLang="en-US"/>
          </a:p>
        </p:txBody>
      </p:sp>
      <p:sp>
        <p:nvSpPr>
          <p:cNvPr id="10" name="灯片编号占位符 9"/>
          <p:cNvSpPr>
            <a:spLocks noGrp="1"/>
          </p:cNvSpPr>
          <p:nvPr>
            <p:ph type="sldNum" sz="quarter" idx="16"/>
          </p:nvPr>
        </p:nvSpPr>
        <p:spPr>
          <a:xfrm>
            <a:off x="134754" y="1250373"/>
            <a:ext cx="398646" cy="268924"/>
          </a:xfrm>
          <a:prstGeom prst="rect">
            <a:avLst/>
          </a:prstGeom>
        </p:spPr>
        <p:txBody>
          <a:bodyPr rtlCol="0"/>
          <a:lstStyle/>
          <a:p>
            <a:fld id="{E1BEBC7A-FD02-486B-81B5-A845787C689C}"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transition spd="slow">
    <p:pull/>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421E9E4D-0BE1-4AAA-A57B-DA425863F4AF}" type="datetimeFigureOut">
              <a:rPr lang="zh-CN" altLang="en-US" smtClean="0"/>
              <a:t>2020/11/7</a:t>
            </a:fld>
            <a:endParaRPr lang="zh-CN" altLang="en-US"/>
          </a:p>
        </p:txBody>
      </p:sp>
      <p:sp>
        <p:nvSpPr>
          <p:cNvPr id="12" name="灯片编号占位符 11"/>
          <p:cNvSpPr>
            <a:spLocks noGrp="1"/>
          </p:cNvSpPr>
          <p:nvPr>
            <p:ph type="sldNum" sz="quarter" idx="16"/>
          </p:nvPr>
        </p:nvSpPr>
        <p:spPr>
          <a:xfrm>
            <a:off x="134754" y="1250373"/>
            <a:ext cx="398646" cy="268924"/>
          </a:xfrm>
          <a:prstGeom prst="rect">
            <a:avLst/>
          </a:prstGeom>
        </p:spPr>
        <p:txBody>
          <a:bodyPr rtlCol="0"/>
          <a:lstStyle/>
          <a:p>
            <a:fld id="{E1BEBC7A-FD02-486B-81B5-A845787C689C}"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transition spd="slow">
    <p:pull/>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421E9E4D-0BE1-4AAA-A57B-DA425863F4AF}" type="datetimeFigureOut">
              <a:rPr lang="zh-CN" altLang="en-US" smtClean="0"/>
              <a:t>2020/11/7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134754" y="1250373"/>
            <a:ext cx="398646" cy="268924"/>
          </a:xfrm>
          <a:prstGeom prst="rect">
            <a:avLst/>
          </a:prstGeom>
        </p:spPr>
        <p:txBody>
          <a:bodyPr/>
          <a:lstStyle>
            <a:lvl1pPr>
              <a:defRPr>
                <a:solidFill>
                  <a:srgbClr val="FFFFFF"/>
                </a:solidFill>
              </a:defRPr>
            </a:lvl1pPr>
          </a:lstStyle>
          <a:p>
            <a:fld id="{E1BEBC7A-FD02-486B-81B5-A845787C689C}" type="slidenum">
              <a:rPr lang="zh-CN" altLang="en-US" smtClean="0"/>
              <a:t>‹#›</a:t>
            </a:fld>
            <a:endParaRPr lang="zh-CN" altLang="en-US"/>
          </a:p>
        </p:txBody>
      </p:sp>
    </p:spTree>
  </p:cSld>
  <p:clrMapOvr>
    <a:masterClrMapping/>
  </p:clrMapOvr>
  <p:transition spd="slow">
    <p:pull/>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t>2020/11/7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fld id="{E1BEBC7A-FD02-486B-81B5-A845787C689C}" type="slidenum">
              <a:rPr lang="zh-CN" altLang="en-US" smtClean="0"/>
              <a:t>‹#›</a:t>
            </a:fld>
            <a:endParaRPr lang="zh-CN" alt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t>2020/11/7</a:t>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768661256"/>
      </p:ext>
    </p:extLst>
  </p:cSld>
  <p:clrMapOvr>
    <a:masterClrMapping/>
  </p:clrMapOvr>
  <p:transition spd="slow" advTm="0">
    <p:pull/>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t>2020/11/7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134754" y="1250373"/>
            <a:ext cx="398646" cy="268924"/>
          </a:xfrm>
          <a:prstGeom prst="rect">
            <a:avLst/>
          </a:prstGeom>
        </p:spPr>
        <p:txBody>
          <a:bodyPr/>
          <a:lstStyle>
            <a:lvl1pPr>
              <a:defRPr>
                <a:solidFill>
                  <a:srgbClr val="FFFFFF"/>
                </a:solidFill>
              </a:defRPr>
            </a:lvl1pPr>
          </a:lstStyle>
          <a:p>
            <a:fld id="{E1BEBC7A-FD02-486B-81B5-A845787C689C}"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transition spd="slow">
    <p:pull/>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421E9E4D-0BE1-4AAA-A57B-DA425863F4AF}" type="datetimeFigureOut">
              <a:rPr lang="zh-CN" altLang="en-US" smtClean="0"/>
              <a:t>2020/11/7</a:t>
            </a:fld>
            <a:endParaRPr lang="zh-CN" altLang="en-US"/>
          </a:p>
        </p:txBody>
      </p:sp>
      <p:sp>
        <p:nvSpPr>
          <p:cNvPr id="13" name="灯片编号占位符 12"/>
          <p:cNvSpPr>
            <a:spLocks noGrp="1"/>
          </p:cNvSpPr>
          <p:nvPr>
            <p:ph type="sldNum" sz="quarter" idx="11"/>
          </p:nvPr>
        </p:nvSpPr>
        <p:spPr>
          <a:xfrm>
            <a:off x="0" y="4667249"/>
            <a:ext cx="1447800" cy="663578"/>
          </a:xfrm>
          <a:prstGeom prst="rect">
            <a:avLst/>
          </a:prstGeom>
        </p:spPr>
        <p:txBody>
          <a:bodyPr rtlCol="0"/>
          <a:lstStyle>
            <a:lvl1pPr>
              <a:defRPr sz="2800"/>
            </a:lvl1pPr>
          </a:lstStyle>
          <a:p>
            <a:fld id="{E1BEBC7A-FD02-486B-81B5-A845787C689C}"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t>2020/11/7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134754" y="1250373"/>
            <a:ext cx="398646" cy="268924"/>
          </a:xfrm>
          <a:prstGeom prst="rect">
            <a:avLst/>
          </a:prstGeom>
        </p:spPr>
        <p:txBody>
          <a:bodyPr/>
          <a:lstStyle/>
          <a:p>
            <a:fld id="{E1BEBC7A-FD02-486B-81B5-A845787C689C}" type="slidenum">
              <a:rPr lang="zh-CN" altLang="en-US" smtClean="0"/>
              <a:t>‹#›</a:t>
            </a:fld>
            <a:endParaRPr lang="zh-CN" altLang="en-US"/>
          </a:p>
        </p:txBody>
      </p:sp>
    </p:spTree>
  </p:cSld>
  <p:clrMapOvr>
    <a:masterClrMapping/>
  </p:clrMapOvr>
  <p:transition spd="slow">
    <p:pull/>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421E9E4D-0BE1-4AAA-A57B-DA425863F4AF}" type="datetimeFigureOut">
              <a:rPr lang="zh-CN" altLang="en-US" smtClean="0"/>
              <a:t>2020/11/7</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a:prstGeom prst="rect">
            <a:avLst/>
          </a:prstGeom>
        </p:spPr>
        <p:txBody>
          <a:bodyPr/>
          <a:lstStyle/>
          <a:p>
            <a:fld id="{E1BEBC7A-FD02-486B-81B5-A845787C689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510918"/>
      </p:ext>
    </p:extLst>
  </p:cSld>
  <p:clrMapOvr>
    <a:masterClrMapping/>
  </p:clrMapOvr>
  <p:transition spd="slow" advTm="0">
    <p:pull/>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290833"/>
      </p:ext>
    </p:extLst>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t>2020/11/7</a:t>
            </a:fld>
            <a:endParaRPr lang="zh-CN" altLang="en-US"/>
          </a:p>
        </p:txBody>
      </p:sp>
      <p:sp>
        <p:nvSpPr>
          <p:cNvPr id="8" name="页脚占位符 7"/>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568500226"/>
      </p:ext>
    </p:extLst>
  </p:cSld>
  <p:clrMapOvr>
    <a:masterClrMapping/>
  </p:clrMapOvr>
  <p:transition spd="slow"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t>2020/11/7</a:t>
            </a:fld>
            <a:endParaRPr lang="zh-CN" altLang="en-US"/>
          </a:p>
        </p:txBody>
      </p:sp>
      <p:sp>
        <p:nvSpPr>
          <p:cNvPr id="4" name="页脚占位符 3"/>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856123228"/>
      </p:ext>
    </p:extLst>
  </p:cSld>
  <p:clrMapOvr>
    <a:masterClrMapping/>
  </p:clrMapOvr>
  <p:transition spd="slow"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t>2020/11/7</a:t>
            </a:fld>
            <a:endParaRPr lang="zh-CN" altLang="en-US"/>
          </a:p>
        </p:txBody>
      </p:sp>
      <p:sp>
        <p:nvSpPr>
          <p:cNvPr id="3" name="页脚占位符 2"/>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992275005"/>
      </p:ext>
    </p:extLst>
  </p:cSld>
  <p:clrMapOvr>
    <a:masterClrMapping/>
  </p:clrMapOvr>
  <p:transition spd="slow"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t>2020/11/7</a:t>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17752989"/>
      </p:ext>
    </p:extLst>
  </p:cSld>
  <p:clrMapOvr>
    <a:masterClrMapping/>
  </p:clrMapOvr>
  <p:transition spd="slow"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t>2020/11/7</a:t>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086816442"/>
      </p:ext>
    </p:extLst>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387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ransition spd="slow" advTm="0">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68580" tIns="34290" rIns="68580" bIns="342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9"/>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68580" tIns="34290" rIns="68580" bIns="34290" rtlCol="0" anchor="ctr"/>
          <a:lstStyle>
            <a:lvl1pPr algn="l">
              <a:defRPr sz="900">
                <a:solidFill>
                  <a:schemeClr val="tx1">
                    <a:tint val="75000"/>
                  </a:schemeClr>
                </a:solidFill>
              </a:defRPr>
            </a:lvl1pPr>
          </a:lstStyle>
          <a:p>
            <a:pPr defTabSz="685800"/>
            <a:fld id="{16E5758D-A3C3-4E88-8AC0-22500507BD7E}" type="datetimeFigureOut">
              <a:rPr lang="zh-CN" altLang="en-US" smtClean="0">
                <a:solidFill>
                  <a:prstClr val="black">
                    <a:tint val="75000"/>
                  </a:prstClr>
                </a:solidFill>
              </a:rPr>
              <a:pPr defTabSz="685800"/>
              <a:t>2020/11/7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68580" tIns="34290" rIns="68580" bIns="34290" rtlCol="0" anchor="ctr"/>
          <a:lstStyle>
            <a:lvl1pPr algn="ctr">
              <a:defRPr sz="900">
                <a:solidFill>
                  <a:schemeClr val="tx1">
                    <a:tint val="75000"/>
                  </a:schemeClr>
                </a:solidFill>
              </a:defRPr>
            </a:lvl1p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68580" tIns="34290" rIns="68580" bIns="34290" rtlCol="0" anchor="ctr"/>
          <a:lstStyle>
            <a:lvl1pPr algn="r">
              <a:defRPr sz="900">
                <a:solidFill>
                  <a:schemeClr val="tx1">
                    <a:tint val="75000"/>
                  </a:schemeClr>
                </a:solidFill>
              </a:defRPr>
            </a:lvl1pPr>
          </a:lstStyle>
          <a:p>
            <a:pPr defTabSz="685800"/>
            <a:fld id="{AA4E786F-588D-4932-A7B2-AE3451FA4ACA}"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15212460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style>
          <a:lnRef idx="2">
            <a:schemeClr val="accent1"/>
          </a:lnRef>
          <a:fillRef idx="1">
            <a:schemeClr val="lt1"/>
          </a:fillRef>
          <a:effectRef idx="0">
            <a:schemeClr val="accent1"/>
          </a:effectRef>
          <a:fontRef idx="none"/>
        </p:style>
        <p:txBody>
          <a:bodyPr vert="horz" anchor="ctr">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612648" y="2146434"/>
            <a:ext cx="8153400" cy="3980045"/>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11/7/20</a:t>
            </a:fld>
            <a:endParaRPr lang="en-US" sz="1400" dirty="0">
              <a:solidFill>
                <a:schemeClr val="tx2"/>
              </a:solidFill>
            </a:endParaRPr>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9" name="矩形 8"/>
          <p:cNvSpPr/>
          <p:nvPr/>
        </p:nvSpPr>
        <p:spPr>
          <a:xfrm>
            <a:off x="619425" y="1322851"/>
            <a:ext cx="8172000" cy="66218"/>
          </a:xfrm>
          <a:prstGeom prst="rect">
            <a:avLst/>
          </a:prstGeom>
          <a:solidFill>
            <a:srgbClr val="00B0F0"/>
          </a:solidFill>
          <a:ln>
            <a:solidFill>
              <a:schemeClr val="bg1"/>
            </a:solidFill>
          </a:ln>
          <a:effectLst>
            <a:reflection blurRad="6350" stA="50000" endA="300" endPos="55000" dir="5400000" sy="-100000" algn="bl" rotWithShape="0"/>
          </a:effectLst>
        </p:spPr>
        <p:style>
          <a:lnRef idx="1">
            <a:schemeClr val="accent6"/>
          </a:lnRef>
          <a:fillRef idx="2">
            <a:schemeClr val="accent6"/>
          </a:fillRef>
          <a:effectRef idx="1">
            <a:schemeClr val="accent6"/>
          </a:effectRef>
          <a:fontRef idx="minor">
            <a:schemeClr val="dk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3" r:id="rId13"/>
  </p:sldLayoutIdLst>
  <p:transition spd="slow">
    <p:pull/>
  </p:transition>
  <p:txStyles>
    <p:titleStyle>
      <a:lvl1pPr algn="l" rtl="0" eaLnBrk="1" latinLnBrk="0" hangingPunct="1">
        <a:spcBef>
          <a:spcPct val="0"/>
        </a:spcBef>
        <a:buNone/>
        <a:defRPr kumimoji="0" sz="4400" kern="1200">
          <a:solidFill>
            <a:srgbClr val="0070C0"/>
          </a:solidFill>
          <a:latin typeface="Times New Roman" panose="02020603050405020304" pitchFamily="18" charset="0"/>
          <a:ea typeface="黑体" panose="02010609060101010101" pitchFamily="49" charset="-122"/>
          <a:cs typeface="Times New Roman" panose="02020603050405020304" pitchFamily="18" charset="0"/>
        </a:defRPr>
      </a:lvl1pPr>
    </p:titleStyle>
    <p:bodyStyle>
      <a:lvl1pPr marL="0" indent="0" algn="l" rtl="0" eaLnBrk="1" latinLnBrk="0" hangingPunct="1">
        <a:spcBef>
          <a:spcPts val="700"/>
        </a:spcBef>
        <a:buClr>
          <a:schemeClr val="accent2"/>
        </a:buClr>
        <a:buSzPct val="60000"/>
        <a:buFontTx/>
        <a:buNone/>
        <a:defRPr kumimoji="0" sz="29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51951" y="41564"/>
            <a:ext cx="9036000" cy="676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rgbClr val="00B0F0"/>
              </a:solidFill>
            </a:endParaRPr>
          </a:p>
        </p:txBody>
      </p:sp>
      <p:sp>
        <p:nvSpPr>
          <p:cNvPr id="45" name="矩形 44"/>
          <p:cNvSpPr/>
          <p:nvPr/>
        </p:nvSpPr>
        <p:spPr>
          <a:xfrm>
            <a:off x="74630" y="3236979"/>
            <a:ext cx="9000000" cy="2592288"/>
          </a:xfrm>
          <a:prstGeom prst="rect">
            <a:avLst/>
          </a:prstGeom>
          <a:gradFill>
            <a:gsLst>
              <a:gs pos="0">
                <a:srgbClr val="0070C0"/>
              </a:gs>
              <a:gs pos="51000">
                <a:srgbClr val="00B0F0"/>
              </a:gs>
              <a:gs pos="100000">
                <a:srgbClr val="0070C0"/>
              </a:gs>
            </a:gsLst>
            <a:lin ang="18900000" scaled="0"/>
          </a:gra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2">
                    <a:lumMod val="75000"/>
                  </a:schemeClr>
                </a:solidFill>
              </a:ln>
            </a:endParaRPr>
          </a:p>
        </p:txBody>
      </p:sp>
      <p:sp>
        <p:nvSpPr>
          <p:cNvPr id="25" name="TextBox 24"/>
          <p:cNvSpPr txBox="1"/>
          <p:nvPr/>
        </p:nvSpPr>
        <p:spPr>
          <a:xfrm>
            <a:off x="1444060" y="3480716"/>
            <a:ext cx="7263527" cy="830997"/>
          </a:xfrm>
          <a:prstGeom prst="rect">
            <a:avLst/>
          </a:prstGeom>
          <a:noFill/>
        </p:spPr>
        <p:txBody>
          <a:bodyPr wrap="none" rtlCol="0">
            <a:spAutoFit/>
          </a:bodyPr>
          <a:lstStyle/>
          <a:p>
            <a:r>
              <a:rPr lang="en" altLang="zh-CN" sz="48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rPr>
              <a:t>12.1 Python</a:t>
            </a:r>
            <a:r>
              <a:rPr lang="zh-CN" altLang="en-US" sz="48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rPr>
              <a:t>的数据库接口</a:t>
            </a:r>
          </a:p>
        </p:txBody>
      </p:sp>
      <p:grpSp>
        <p:nvGrpSpPr>
          <p:cNvPr id="34" name="组合 33"/>
          <p:cNvGrpSpPr>
            <a:grpSpLocks noChangeAspect="1"/>
          </p:cNvGrpSpPr>
          <p:nvPr/>
        </p:nvGrpSpPr>
        <p:grpSpPr>
          <a:xfrm>
            <a:off x="5404197" y="5174529"/>
            <a:ext cx="513361" cy="507726"/>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52" name="组合 51"/>
          <p:cNvGrpSpPr>
            <a:grpSpLocks noChangeAspect="1"/>
          </p:cNvGrpSpPr>
          <p:nvPr/>
        </p:nvGrpSpPr>
        <p:grpSpPr>
          <a:xfrm>
            <a:off x="3778066" y="4960459"/>
            <a:ext cx="357516" cy="353591"/>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55" name="组合 54"/>
          <p:cNvGrpSpPr>
            <a:grpSpLocks noChangeAspect="1"/>
          </p:cNvGrpSpPr>
          <p:nvPr/>
        </p:nvGrpSpPr>
        <p:grpSpPr>
          <a:xfrm>
            <a:off x="4634764" y="5413605"/>
            <a:ext cx="277692" cy="274644"/>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58" name="组合 57"/>
          <p:cNvGrpSpPr>
            <a:grpSpLocks noChangeAspect="1"/>
          </p:cNvGrpSpPr>
          <p:nvPr/>
        </p:nvGrpSpPr>
        <p:grpSpPr>
          <a:xfrm>
            <a:off x="4178992" y="5146087"/>
            <a:ext cx="357612" cy="353687"/>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60" name="椭圆 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64" name="组合 63"/>
          <p:cNvGrpSpPr>
            <a:grpSpLocks noChangeAspect="1"/>
          </p:cNvGrpSpPr>
          <p:nvPr/>
        </p:nvGrpSpPr>
        <p:grpSpPr>
          <a:xfrm>
            <a:off x="5164206" y="5024761"/>
            <a:ext cx="245346" cy="242652"/>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66" name="椭圆 6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70" name="组合 69"/>
          <p:cNvGrpSpPr>
            <a:grpSpLocks noChangeAspect="1"/>
          </p:cNvGrpSpPr>
          <p:nvPr/>
        </p:nvGrpSpPr>
        <p:grpSpPr>
          <a:xfrm>
            <a:off x="4152714" y="4723779"/>
            <a:ext cx="390185" cy="385902"/>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72" name="椭圆 7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73" name="组合 72"/>
          <p:cNvGrpSpPr>
            <a:grpSpLocks noChangeAspect="1"/>
          </p:cNvGrpSpPr>
          <p:nvPr/>
        </p:nvGrpSpPr>
        <p:grpSpPr>
          <a:xfrm>
            <a:off x="3303040" y="4872564"/>
            <a:ext cx="348504" cy="344678"/>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75" name="椭圆 7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76" name="组合 75"/>
          <p:cNvGrpSpPr>
            <a:grpSpLocks noChangeAspect="1"/>
          </p:cNvGrpSpPr>
          <p:nvPr/>
        </p:nvGrpSpPr>
        <p:grpSpPr>
          <a:xfrm>
            <a:off x="3132332" y="5413605"/>
            <a:ext cx="174251" cy="172339"/>
            <a:chOff x="304800" y="673100"/>
            <a:chExt cx="4000500" cy="4000500"/>
          </a:xfrm>
          <a:effectLst>
            <a:outerShdw blurRad="444500" dist="254000" dir="8100000" algn="tr" rotWithShape="0">
              <a:prstClr val="black">
                <a:alpha val="50000"/>
              </a:prstClr>
            </a:outerShdw>
          </a:effectLst>
        </p:grpSpPr>
        <p:sp>
          <p:nvSpPr>
            <p:cNvPr id="77" name="同心圆 7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78" name="椭圆 7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853" y="3634135"/>
            <a:ext cx="696290" cy="69151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style>
          <a:lnRef idx="1">
            <a:schemeClr val="accent4"/>
          </a:lnRef>
          <a:fillRef idx="3">
            <a:schemeClr val="accent4"/>
          </a:fillRef>
          <a:effectRef idx="2">
            <a:schemeClr val="accent4"/>
          </a:effectRef>
          <a:fontRef idx="minor">
            <a:schemeClr val="lt1"/>
          </a:fontRef>
        </p:style>
      </p:pic>
      <p:sp>
        <p:nvSpPr>
          <p:cNvPr id="16" name="TextBox 15"/>
          <p:cNvSpPr txBox="1"/>
          <p:nvPr/>
        </p:nvSpPr>
        <p:spPr>
          <a:xfrm>
            <a:off x="2689079" y="604618"/>
            <a:ext cx="2877399" cy="927045"/>
          </a:xfrm>
          <a:prstGeom prst="rect">
            <a:avLst/>
          </a:prstGeom>
          <a:noFill/>
          <a:ln w="9525">
            <a:noFill/>
          </a:ln>
          <a:effectLst/>
        </p:spPr>
        <p:style>
          <a:lnRef idx="2">
            <a:schemeClr val="accent1"/>
          </a:lnRef>
          <a:fillRef idx="1">
            <a:schemeClr val="lt1"/>
          </a:fillRef>
          <a:effectRef idx="0">
            <a:schemeClr val="accent1"/>
          </a:effectRef>
          <a:fontRef idx="minor">
            <a:schemeClr val="dk1"/>
          </a:fontRef>
        </p:style>
        <p:txBody>
          <a:bodyPr wrap="none" lIns="0" tIns="0" rIns="0" bIns="0" rtlCol="0">
            <a:noAutofit/>
          </a:bodyPr>
          <a:lstStyle/>
          <a:p>
            <a:r>
              <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微软雅黑" pitchFamily="34" charset="-122"/>
                <a:ea typeface="微软雅黑" pitchFamily="34" charset="-122"/>
              </a:rPr>
              <a:t>程序设计</a:t>
            </a:r>
          </a:p>
          <a:p>
            <a:endPar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1" name="TextBox 80"/>
          <p:cNvSpPr txBox="1"/>
          <p:nvPr/>
        </p:nvSpPr>
        <p:spPr>
          <a:xfrm>
            <a:off x="426148" y="1562792"/>
            <a:ext cx="3495399" cy="463522"/>
          </a:xfrm>
          <a:prstGeom prst="rect">
            <a:avLst/>
          </a:prstGeom>
          <a:noFill/>
          <a:ln w="9525">
            <a:noFill/>
          </a:ln>
          <a:effectLst/>
        </p:spPr>
        <p:style>
          <a:lnRef idx="2">
            <a:schemeClr val="accent1"/>
          </a:lnRef>
          <a:fillRef idx="1">
            <a:schemeClr val="lt1"/>
          </a:fillRef>
          <a:effectRef idx="0">
            <a:schemeClr val="accent1"/>
          </a:effectRef>
          <a:fontRef idx="minor">
            <a:schemeClr val="dk1"/>
          </a:fontRef>
        </p:style>
        <p:txBody>
          <a:bodyPr wrap="none" lIns="0" tIns="0" rIns="0" bIns="0" rtlCol="0">
            <a:noAutofit/>
          </a:bodyPr>
          <a:lstStyle/>
          <a:p>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a typeface="微软雅黑" pitchFamily="34" charset="-122"/>
                <a:cs typeface="Times New Roman" panose="02020603050405020304" pitchFamily="18" charset="0"/>
              </a:rPr>
              <a:t>Python</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a typeface="微软雅黑" pitchFamily="34" charset="-122"/>
                <a:cs typeface="Times New Roman" panose="02020603050405020304" pitchFamily="18" charset="0"/>
              </a:rPr>
              <a:t> </a:t>
            </a: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a typeface="微软雅黑" pitchFamily="34" charset="-122"/>
                <a:cs typeface="Times New Roman" panose="02020603050405020304" pitchFamily="18" charset="0"/>
              </a:rPr>
              <a:t>Programming</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a typeface="微软雅黑" pitchFamily="34" charset="-122"/>
              <a:cs typeface="Times New Roman" panose="02020603050405020304" pitchFamily="18" charset="0"/>
            </a:endParaRPr>
          </a:p>
          <a:p>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82" name="TextBox 81"/>
          <p:cNvSpPr txBox="1"/>
          <p:nvPr/>
        </p:nvSpPr>
        <p:spPr>
          <a:xfrm>
            <a:off x="311176" y="531881"/>
            <a:ext cx="2265769" cy="927045"/>
          </a:xfrm>
          <a:prstGeom prst="round1Rect">
            <a:avLst/>
          </a:prstGeom>
          <a:ln/>
        </p:spPr>
        <p:style>
          <a:lnRef idx="3">
            <a:schemeClr val="lt1"/>
          </a:lnRef>
          <a:fillRef idx="1">
            <a:schemeClr val="accent4"/>
          </a:fillRef>
          <a:effectRef idx="1">
            <a:schemeClr val="accent4"/>
          </a:effectRef>
          <a:fontRef idx="minor">
            <a:schemeClr val="lt1"/>
          </a:fontRef>
        </p:style>
        <p:txBody>
          <a:bodyPr wrap="none" lIns="0" tIns="0" rIns="0" bIns="0" rtlCol="0">
            <a:noAutofit/>
          </a:bodyPr>
          <a:lstStyle/>
          <a:p>
            <a:pPr algn="ctr"/>
            <a:r>
              <a:rPr lang="en-US" altLang="zh-CN" sz="5400" b="1" dirty="0">
                <a:solidFill>
                  <a:schemeClr val="bg1">
                    <a:lumMod val="95000"/>
                  </a:schemeClr>
                </a:solidFill>
                <a:latin typeface="Times New Roman" panose="02020603050405020304" pitchFamily="18" charset="0"/>
                <a:ea typeface="微软雅黑" pitchFamily="34" charset="-122"/>
                <a:cs typeface="Times New Roman" panose="02020603050405020304" pitchFamily="18" charset="0"/>
              </a:rPr>
              <a:t>Python</a:t>
            </a:r>
            <a:endParaRPr lang="zh-CN" altLang="en-US" sz="54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93444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outVertical)">
                                      <p:cBhvr>
                                        <p:cTn id="7" dur="500"/>
                                        <p:tgtEl>
                                          <p:spTgt spid="45"/>
                                        </p:tgtEl>
                                      </p:cBhvr>
                                    </p:animEffect>
                                  </p:childTnLst>
                                </p:cTn>
                              </p:par>
                              <p:par>
                                <p:cTn id="8" presetID="22" presetClass="entr" presetSubtype="4"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down)">
                                      <p:cBhvr>
                                        <p:cTn id="10" dur="500"/>
                                        <p:tgtEl>
                                          <p:spTgt spid="102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par>
                                <p:cTn id="17" presetID="23" presetClass="entr" presetSubtype="528" fill="hold" nodeType="withEffect">
                                  <p:stCondLst>
                                    <p:cond delay="30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ppt_x</p:attrName>
                                        </p:attrNameLst>
                                      </p:cBhvr>
                                      <p:tavLst>
                                        <p:tav tm="0">
                                          <p:val>
                                            <p:fltVal val="0.5"/>
                                          </p:val>
                                        </p:tav>
                                        <p:tav tm="100000">
                                          <p:val>
                                            <p:strVal val="#ppt_x"/>
                                          </p:val>
                                        </p:tav>
                                      </p:tavLst>
                                    </p:anim>
                                    <p:anim calcmode="lin" valueType="num">
                                      <p:cBhvr>
                                        <p:cTn id="22" dur="500" fill="hold"/>
                                        <p:tgtEl>
                                          <p:spTgt spid="34"/>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100"/>
                                  </p:stCondLst>
                                  <p:childTnLst>
                                    <p:set>
                                      <p:cBhvr>
                                        <p:cTn id="24" dur="1" fill="hold">
                                          <p:stCondLst>
                                            <p:cond delay="0"/>
                                          </p:stCondLst>
                                        </p:cTn>
                                        <p:tgtEl>
                                          <p:spTgt spid="52"/>
                                        </p:tgtEl>
                                        <p:attrNameLst>
                                          <p:attrName>style.visibility</p:attrName>
                                        </p:attrNameLst>
                                      </p:cBhvr>
                                      <p:to>
                                        <p:strVal val="visible"/>
                                      </p:to>
                                    </p:set>
                                    <p:anim calcmode="lin" valueType="num">
                                      <p:cBhvr>
                                        <p:cTn id="25" dur="500" fill="hold"/>
                                        <p:tgtEl>
                                          <p:spTgt spid="52"/>
                                        </p:tgtEl>
                                        <p:attrNameLst>
                                          <p:attrName>ppt_w</p:attrName>
                                        </p:attrNameLst>
                                      </p:cBhvr>
                                      <p:tavLst>
                                        <p:tav tm="0">
                                          <p:val>
                                            <p:fltVal val="0"/>
                                          </p:val>
                                        </p:tav>
                                        <p:tav tm="100000">
                                          <p:val>
                                            <p:strVal val="#ppt_w"/>
                                          </p:val>
                                        </p:tav>
                                      </p:tavLst>
                                    </p:anim>
                                    <p:anim calcmode="lin" valueType="num">
                                      <p:cBhvr>
                                        <p:cTn id="26" dur="500" fill="hold"/>
                                        <p:tgtEl>
                                          <p:spTgt spid="52"/>
                                        </p:tgtEl>
                                        <p:attrNameLst>
                                          <p:attrName>ppt_h</p:attrName>
                                        </p:attrNameLst>
                                      </p:cBhvr>
                                      <p:tavLst>
                                        <p:tav tm="0">
                                          <p:val>
                                            <p:fltVal val="0"/>
                                          </p:val>
                                        </p:tav>
                                        <p:tav tm="100000">
                                          <p:val>
                                            <p:strVal val="#ppt_h"/>
                                          </p:val>
                                        </p:tav>
                                      </p:tavLst>
                                    </p:anim>
                                    <p:anim calcmode="lin" valueType="num">
                                      <p:cBhvr>
                                        <p:cTn id="27" dur="500" fill="hold"/>
                                        <p:tgtEl>
                                          <p:spTgt spid="52"/>
                                        </p:tgtEl>
                                        <p:attrNameLst>
                                          <p:attrName>ppt_x</p:attrName>
                                        </p:attrNameLst>
                                      </p:cBhvr>
                                      <p:tavLst>
                                        <p:tav tm="0">
                                          <p:val>
                                            <p:fltVal val="0.5"/>
                                          </p:val>
                                        </p:tav>
                                        <p:tav tm="100000">
                                          <p:val>
                                            <p:strVal val="#ppt_x"/>
                                          </p:val>
                                        </p:tav>
                                      </p:tavLst>
                                    </p:anim>
                                    <p:anim calcmode="lin" valueType="num">
                                      <p:cBhvr>
                                        <p:cTn id="28" dur="500" fill="hold"/>
                                        <p:tgtEl>
                                          <p:spTgt spid="52"/>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60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 calcmode="lin" valueType="num">
                                      <p:cBhvr>
                                        <p:cTn id="33" dur="500" fill="hold"/>
                                        <p:tgtEl>
                                          <p:spTgt spid="55"/>
                                        </p:tgtEl>
                                        <p:attrNameLst>
                                          <p:attrName>ppt_x</p:attrName>
                                        </p:attrNameLst>
                                      </p:cBhvr>
                                      <p:tavLst>
                                        <p:tav tm="0">
                                          <p:val>
                                            <p:fltVal val="0.5"/>
                                          </p:val>
                                        </p:tav>
                                        <p:tav tm="100000">
                                          <p:val>
                                            <p:strVal val="#ppt_x"/>
                                          </p:val>
                                        </p:tav>
                                      </p:tavLst>
                                    </p:anim>
                                    <p:anim calcmode="lin" valueType="num">
                                      <p:cBhvr>
                                        <p:cTn id="34" dur="500" fill="hold"/>
                                        <p:tgtEl>
                                          <p:spTgt spid="55"/>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 calcmode="lin" valueType="num">
                                      <p:cBhvr>
                                        <p:cTn id="39" dur="500" fill="hold"/>
                                        <p:tgtEl>
                                          <p:spTgt spid="58"/>
                                        </p:tgtEl>
                                        <p:attrNameLst>
                                          <p:attrName>ppt_x</p:attrName>
                                        </p:attrNameLst>
                                      </p:cBhvr>
                                      <p:tavLst>
                                        <p:tav tm="0">
                                          <p:val>
                                            <p:fltVal val="0.5"/>
                                          </p:val>
                                        </p:tav>
                                        <p:tav tm="100000">
                                          <p:val>
                                            <p:strVal val="#ppt_x"/>
                                          </p:val>
                                        </p:tav>
                                      </p:tavLst>
                                    </p:anim>
                                    <p:anim calcmode="lin" valueType="num">
                                      <p:cBhvr>
                                        <p:cTn id="40" dur="500" fill="hold"/>
                                        <p:tgtEl>
                                          <p:spTgt spid="58"/>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600"/>
                                  </p:stCondLst>
                                  <p:childTnLst>
                                    <p:set>
                                      <p:cBhvr>
                                        <p:cTn id="42" dur="1" fill="hold">
                                          <p:stCondLst>
                                            <p:cond delay="0"/>
                                          </p:stCondLst>
                                        </p:cTn>
                                        <p:tgtEl>
                                          <p:spTgt spid="64"/>
                                        </p:tgtEl>
                                        <p:attrNameLst>
                                          <p:attrName>style.visibility</p:attrName>
                                        </p:attrNameLst>
                                      </p:cBhvr>
                                      <p:to>
                                        <p:strVal val="visible"/>
                                      </p:to>
                                    </p:set>
                                    <p:anim calcmode="lin" valueType="num">
                                      <p:cBhvr>
                                        <p:cTn id="43" dur="500" fill="hold"/>
                                        <p:tgtEl>
                                          <p:spTgt spid="64"/>
                                        </p:tgtEl>
                                        <p:attrNameLst>
                                          <p:attrName>ppt_w</p:attrName>
                                        </p:attrNameLst>
                                      </p:cBhvr>
                                      <p:tavLst>
                                        <p:tav tm="0">
                                          <p:val>
                                            <p:fltVal val="0"/>
                                          </p:val>
                                        </p:tav>
                                        <p:tav tm="100000">
                                          <p:val>
                                            <p:strVal val="#ppt_w"/>
                                          </p:val>
                                        </p:tav>
                                      </p:tavLst>
                                    </p:anim>
                                    <p:anim calcmode="lin" valueType="num">
                                      <p:cBhvr>
                                        <p:cTn id="44" dur="500" fill="hold"/>
                                        <p:tgtEl>
                                          <p:spTgt spid="64"/>
                                        </p:tgtEl>
                                        <p:attrNameLst>
                                          <p:attrName>ppt_h</p:attrName>
                                        </p:attrNameLst>
                                      </p:cBhvr>
                                      <p:tavLst>
                                        <p:tav tm="0">
                                          <p:val>
                                            <p:fltVal val="0"/>
                                          </p:val>
                                        </p:tav>
                                        <p:tav tm="100000">
                                          <p:val>
                                            <p:strVal val="#ppt_h"/>
                                          </p:val>
                                        </p:tav>
                                      </p:tavLst>
                                    </p:anim>
                                    <p:anim calcmode="lin" valueType="num">
                                      <p:cBhvr>
                                        <p:cTn id="45" dur="500" fill="hold"/>
                                        <p:tgtEl>
                                          <p:spTgt spid="64"/>
                                        </p:tgtEl>
                                        <p:attrNameLst>
                                          <p:attrName>ppt_x</p:attrName>
                                        </p:attrNameLst>
                                      </p:cBhvr>
                                      <p:tavLst>
                                        <p:tav tm="0">
                                          <p:val>
                                            <p:fltVal val="0.5"/>
                                          </p:val>
                                        </p:tav>
                                        <p:tav tm="100000">
                                          <p:val>
                                            <p:strVal val="#ppt_x"/>
                                          </p:val>
                                        </p:tav>
                                      </p:tavLst>
                                    </p:anim>
                                    <p:anim calcmode="lin" valueType="num">
                                      <p:cBhvr>
                                        <p:cTn id="46" dur="500" fill="hold"/>
                                        <p:tgtEl>
                                          <p:spTgt spid="64"/>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300"/>
                                  </p:stCondLst>
                                  <p:childTnLst>
                                    <p:set>
                                      <p:cBhvr>
                                        <p:cTn id="48" dur="1" fill="hold">
                                          <p:stCondLst>
                                            <p:cond delay="0"/>
                                          </p:stCondLst>
                                        </p:cTn>
                                        <p:tgtEl>
                                          <p:spTgt spid="70"/>
                                        </p:tgtEl>
                                        <p:attrNameLst>
                                          <p:attrName>style.visibility</p:attrName>
                                        </p:attrNameLst>
                                      </p:cBhvr>
                                      <p:to>
                                        <p:strVal val="visible"/>
                                      </p:to>
                                    </p:set>
                                    <p:anim calcmode="lin" valueType="num">
                                      <p:cBhvr>
                                        <p:cTn id="49" dur="500" fill="hold"/>
                                        <p:tgtEl>
                                          <p:spTgt spid="70"/>
                                        </p:tgtEl>
                                        <p:attrNameLst>
                                          <p:attrName>ppt_w</p:attrName>
                                        </p:attrNameLst>
                                      </p:cBhvr>
                                      <p:tavLst>
                                        <p:tav tm="0">
                                          <p:val>
                                            <p:fltVal val="0"/>
                                          </p:val>
                                        </p:tav>
                                        <p:tav tm="100000">
                                          <p:val>
                                            <p:strVal val="#ppt_w"/>
                                          </p:val>
                                        </p:tav>
                                      </p:tavLst>
                                    </p:anim>
                                    <p:anim calcmode="lin" valueType="num">
                                      <p:cBhvr>
                                        <p:cTn id="50" dur="500" fill="hold"/>
                                        <p:tgtEl>
                                          <p:spTgt spid="70"/>
                                        </p:tgtEl>
                                        <p:attrNameLst>
                                          <p:attrName>ppt_h</p:attrName>
                                        </p:attrNameLst>
                                      </p:cBhvr>
                                      <p:tavLst>
                                        <p:tav tm="0">
                                          <p:val>
                                            <p:fltVal val="0"/>
                                          </p:val>
                                        </p:tav>
                                        <p:tav tm="100000">
                                          <p:val>
                                            <p:strVal val="#ppt_h"/>
                                          </p:val>
                                        </p:tav>
                                      </p:tavLst>
                                    </p:anim>
                                    <p:anim calcmode="lin" valueType="num">
                                      <p:cBhvr>
                                        <p:cTn id="51" dur="500" fill="hold"/>
                                        <p:tgtEl>
                                          <p:spTgt spid="70"/>
                                        </p:tgtEl>
                                        <p:attrNameLst>
                                          <p:attrName>ppt_x</p:attrName>
                                        </p:attrNameLst>
                                      </p:cBhvr>
                                      <p:tavLst>
                                        <p:tav tm="0">
                                          <p:val>
                                            <p:fltVal val="0.5"/>
                                          </p:val>
                                        </p:tav>
                                        <p:tav tm="100000">
                                          <p:val>
                                            <p:strVal val="#ppt_x"/>
                                          </p:val>
                                        </p:tav>
                                      </p:tavLst>
                                    </p:anim>
                                    <p:anim calcmode="lin" valueType="num">
                                      <p:cBhvr>
                                        <p:cTn id="52" dur="500" fill="hold"/>
                                        <p:tgtEl>
                                          <p:spTgt spid="70"/>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600"/>
                                  </p:stCondLst>
                                  <p:childTnLst>
                                    <p:set>
                                      <p:cBhvr>
                                        <p:cTn id="54" dur="1" fill="hold">
                                          <p:stCondLst>
                                            <p:cond delay="0"/>
                                          </p:stCondLst>
                                        </p:cTn>
                                        <p:tgtEl>
                                          <p:spTgt spid="73"/>
                                        </p:tgtEl>
                                        <p:attrNameLst>
                                          <p:attrName>style.visibility</p:attrName>
                                        </p:attrNameLst>
                                      </p:cBhvr>
                                      <p:to>
                                        <p:strVal val="visible"/>
                                      </p:to>
                                    </p:set>
                                    <p:anim calcmode="lin" valueType="num">
                                      <p:cBhvr>
                                        <p:cTn id="55" dur="500" fill="hold"/>
                                        <p:tgtEl>
                                          <p:spTgt spid="73"/>
                                        </p:tgtEl>
                                        <p:attrNameLst>
                                          <p:attrName>ppt_w</p:attrName>
                                        </p:attrNameLst>
                                      </p:cBhvr>
                                      <p:tavLst>
                                        <p:tav tm="0">
                                          <p:val>
                                            <p:fltVal val="0"/>
                                          </p:val>
                                        </p:tav>
                                        <p:tav tm="100000">
                                          <p:val>
                                            <p:strVal val="#ppt_w"/>
                                          </p:val>
                                        </p:tav>
                                      </p:tavLst>
                                    </p:anim>
                                    <p:anim calcmode="lin" valueType="num">
                                      <p:cBhvr>
                                        <p:cTn id="56" dur="500" fill="hold"/>
                                        <p:tgtEl>
                                          <p:spTgt spid="73"/>
                                        </p:tgtEl>
                                        <p:attrNameLst>
                                          <p:attrName>ppt_h</p:attrName>
                                        </p:attrNameLst>
                                      </p:cBhvr>
                                      <p:tavLst>
                                        <p:tav tm="0">
                                          <p:val>
                                            <p:fltVal val="0"/>
                                          </p:val>
                                        </p:tav>
                                        <p:tav tm="100000">
                                          <p:val>
                                            <p:strVal val="#ppt_h"/>
                                          </p:val>
                                        </p:tav>
                                      </p:tavLst>
                                    </p:anim>
                                    <p:anim calcmode="lin" valueType="num">
                                      <p:cBhvr>
                                        <p:cTn id="57" dur="500" fill="hold"/>
                                        <p:tgtEl>
                                          <p:spTgt spid="73"/>
                                        </p:tgtEl>
                                        <p:attrNameLst>
                                          <p:attrName>ppt_x</p:attrName>
                                        </p:attrNameLst>
                                      </p:cBhvr>
                                      <p:tavLst>
                                        <p:tav tm="0">
                                          <p:val>
                                            <p:fltVal val="0.5"/>
                                          </p:val>
                                        </p:tav>
                                        <p:tav tm="100000">
                                          <p:val>
                                            <p:strVal val="#ppt_x"/>
                                          </p:val>
                                        </p:tav>
                                      </p:tavLst>
                                    </p:anim>
                                    <p:anim calcmode="lin" valueType="num">
                                      <p:cBhvr>
                                        <p:cTn id="58" dur="500" fill="hold"/>
                                        <p:tgtEl>
                                          <p:spTgt spid="73"/>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600"/>
                                  </p:stCondLst>
                                  <p:childTnLst>
                                    <p:set>
                                      <p:cBhvr>
                                        <p:cTn id="60" dur="1" fill="hold">
                                          <p:stCondLst>
                                            <p:cond delay="0"/>
                                          </p:stCondLst>
                                        </p:cTn>
                                        <p:tgtEl>
                                          <p:spTgt spid="76"/>
                                        </p:tgtEl>
                                        <p:attrNameLst>
                                          <p:attrName>style.visibility</p:attrName>
                                        </p:attrNameLst>
                                      </p:cBhvr>
                                      <p:to>
                                        <p:strVal val="visible"/>
                                      </p:to>
                                    </p:set>
                                    <p:anim calcmode="lin" valueType="num">
                                      <p:cBhvr>
                                        <p:cTn id="61" dur="500" fill="hold"/>
                                        <p:tgtEl>
                                          <p:spTgt spid="76"/>
                                        </p:tgtEl>
                                        <p:attrNameLst>
                                          <p:attrName>ppt_w</p:attrName>
                                        </p:attrNameLst>
                                      </p:cBhvr>
                                      <p:tavLst>
                                        <p:tav tm="0">
                                          <p:val>
                                            <p:fltVal val="0"/>
                                          </p:val>
                                        </p:tav>
                                        <p:tav tm="100000">
                                          <p:val>
                                            <p:strVal val="#ppt_w"/>
                                          </p:val>
                                        </p:tav>
                                      </p:tavLst>
                                    </p:anim>
                                    <p:anim calcmode="lin" valueType="num">
                                      <p:cBhvr>
                                        <p:cTn id="62" dur="500" fill="hold"/>
                                        <p:tgtEl>
                                          <p:spTgt spid="76"/>
                                        </p:tgtEl>
                                        <p:attrNameLst>
                                          <p:attrName>ppt_h</p:attrName>
                                        </p:attrNameLst>
                                      </p:cBhvr>
                                      <p:tavLst>
                                        <p:tav tm="0">
                                          <p:val>
                                            <p:fltVal val="0"/>
                                          </p:val>
                                        </p:tav>
                                        <p:tav tm="100000">
                                          <p:val>
                                            <p:strVal val="#ppt_h"/>
                                          </p:val>
                                        </p:tav>
                                      </p:tavLst>
                                    </p:anim>
                                    <p:anim calcmode="lin" valueType="num">
                                      <p:cBhvr>
                                        <p:cTn id="63" dur="500" fill="hold"/>
                                        <p:tgtEl>
                                          <p:spTgt spid="76"/>
                                        </p:tgtEl>
                                        <p:attrNameLst>
                                          <p:attrName>ppt_x</p:attrName>
                                        </p:attrNameLst>
                                      </p:cBhvr>
                                      <p:tavLst>
                                        <p:tav tm="0">
                                          <p:val>
                                            <p:fltVal val="0.5"/>
                                          </p:val>
                                        </p:tav>
                                        <p:tav tm="100000">
                                          <p:val>
                                            <p:strVal val="#ppt_x"/>
                                          </p:val>
                                        </p:tav>
                                      </p:tavLst>
                                    </p:anim>
                                    <p:anim calcmode="lin" valueType="num">
                                      <p:cBhvr>
                                        <p:cTn id="64" dur="500" fill="hold"/>
                                        <p:tgtEl>
                                          <p:spTgt spid="76"/>
                                        </p:tgtEl>
                                        <p:attrNameLst>
                                          <p:attrName>ppt_y</p:attrName>
                                        </p:attrNameLst>
                                      </p:cBhvr>
                                      <p:tavLst>
                                        <p:tav tm="0">
                                          <p:val>
                                            <p:fltVal val="0.5"/>
                                          </p:val>
                                        </p:tav>
                                        <p:tav tm="100000">
                                          <p:val>
                                            <p:strVal val="#ppt_y"/>
                                          </p:val>
                                        </p:tav>
                                      </p:tavLst>
                                    </p:anim>
                                  </p:childTnLst>
                                </p:cTn>
                              </p:par>
                              <p:par>
                                <p:cTn id="65" presetID="26" presetClass="emph" presetSubtype="0" repeatCount="3000" fill="hold" nodeType="withEffect">
                                  <p:stCondLst>
                                    <p:cond delay="810"/>
                                  </p:stCondLst>
                                  <p:childTnLst>
                                    <p:animEffect transition="out" filter="fade">
                                      <p:cBhvr>
                                        <p:cTn id="66" dur="500" tmFilter="0, 0; .2, .5; .8, .5; 1, 0"/>
                                        <p:tgtEl>
                                          <p:spTgt spid="70"/>
                                        </p:tgtEl>
                                      </p:cBhvr>
                                    </p:animEffect>
                                    <p:animScale>
                                      <p:cBhvr>
                                        <p:cTn id="67" dur="250" autoRev="1" fill="hold"/>
                                        <p:tgtEl>
                                          <p:spTgt spid="7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Python</a:t>
            </a:r>
            <a:r>
              <a:rPr lang="zh-CN" altLang="en-US" dirty="0"/>
              <a:t>的数据库接口</a:t>
            </a:r>
            <a:endParaRPr lang="zh-CN" altLang="zh-CN" dirty="0"/>
          </a:p>
        </p:txBody>
      </p:sp>
      <p:sp>
        <p:nvSpPr>
          <p:cNvPr id="5" name="内容占位符 4"/>
          <p:cNvSpPr>
            <a:spLocks noGrp="1"/>
          </p:cNvSpPr>
          <p:nvPr>
            <p:ph sz="quarter" idx="1"/>
          </p:nvPr>
        </p:nvSpPr>
        <p:spPr>
          <a:xfrm>
            <a:off x="612648" y="1537855"/>
            <a:ext cx="8153400" cy="5091545"/>
          </a:xfrm>
        </p:spPr>
        <p:txBody>
          <a:bodyPr>
            <a:normAutofit/>
          </a:bodyPr>
          <a:lstStyle/>
          <a:p>
            <a:endParaRPr lang="zh-CN" altLang="zh-CN" sz="2800" dirty="0"/>
          </a:p>
          <a:p>
            <a:pPr marL="457200" indent="-457200">
              <a:buFont typeface="Wingdings" panose="05000000000000000000" pitchFamily="2" charset="2"/>
              <a:buChar char="n"/>
            </a:pPr>
            <a:endParaRPr lang="zh-CN" altLang="en-US" dirty="0"/>
          </a:p>
        </p:txBody>
      </p:sp>
      <p:pic>
        <p:nvPicPr>
          <p:cNvPr id="3" name="图片 2">
            <a:extLst>
              <a:ext uri="{FF2B5EF4-FFF2-40B4-BE49-F238E27FC236}">
                <a16:creationId xmlns:a16="http://schemas.microsoft.com/office/drawing/2014/main" id="{7B7158D0-B11F-A64E-9075-0F5E3C5DD5B3}"/>
              </a:ext>
            </a:extLst>
          </p:cNvPr>
          <p:cNvPicPr>
            <a:picLocks noChangeAspect="1"/>
          </p:cNvPicPr>
          <p:nvPr/>
        </p:nvPicPr>
        <p:blipFill rotWithShape="1">
          <a:blip r:embed="rId3">
            <a:extLst>
              <a:ext uri="{28A0092B-C50C-407E-A947-70E740481C1C}">
                <a14:useLocalDpi xmlns:a14="http://schemas.microsoft.com/office/drawing/2010/main" val="0"/>
              </a:ext>
            </a:extLst>
          </a:blip>
          <a:srcRect b="3203"/>
          <a:stretch/>
        </p:blipFill>
        <p:spPr>
          <a:xfrm>
            <a:off x="543551" y="1426511"/>
            <a:ext cx="8291593" cy="4354357"/>
          </a:xfrm>
          <a:prstGeom prst="rect">
            <a:avLst/>
          </a:prstGeom>
        </p:spPr>
      </p:pic>
    </p:spTree>
    <p:extLst>
      <p:ext uri="{BB962C8B-B14F-4D97-AF65-F5344CB8AC3E}">
        <p14:creationId xmlns:p14="http://schemas.microsoft.com/office/powerpoint/2010/main" val="203888337"/>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Python</a:t>
            </a:r>
            <a:r>
              <a:rPr lang="zh-CN" altLang="en-US" dirty="0"/>
              <a:t> </a:t>
            </a:r>
            <a:r>
              <a:rPr lang="en-US" altLang="zh-CN" dirty="0"/>
              <a:t>DB</a:t>
            </a:r>
            <a:r>
              <a:rPr lang="zh-CN" altLang="en-US" dirty="0"/>
              <a:t> </a:t>
            </a:r>
            <a:r>
              <a:rPr lang="en-US" altLang="zh-CN" dirty="0"/>
              <a:t>API</a:t>
            </a:r>
            <a:endParaRPr lang="zh-CN" altLang="zh-CN" dirty="0"/>
          </a:p>
        </p:txBody>
      </p:sp>
      <p:pic>
        <p:nvPicPr>
          <p:cNvPr id="6" name="图片 5">
            <a:extLst>
              <a:ext uri="{FF2B5EF4-FFF2-40B4-BE49-F238E27FC236}">
                <a16:creationId xmlns:a16="http://schemas.microsoft.com/office/drawing/2014/main" id="{AF842D8D-B5F6-6C46-A933-ECE5CD196270}"/>
              </a:ext>
            </a:extLst>
          </p:cNvPr>
          <p:cNvPicPr>
            <a:picLocks noChangeAspect="1"/>
          </p:cNvPicPr>
          <p:nvPr/>
        </p:nvPicPr>
        <p:blipFill rotWithShape="1">
          <a:blip r:embed="rId3">
            <a:extLst>
              <a:ext uri="{28A0092B-C50C-407E-A947-70E740481C1C}">
                <a14:useLocalDpi xmlns:a14="http://schemas.microsoft.com/office/drawing/2010/main" val="0"/>
              </a:ext>
            </a:extLst>
          </a:blip>
          <a:srcRect b="3232"/>
          <a:stretch/>
        </p:blipFill>
        <p:spPr>
          <a:xfrm>
            <a:off x="423672" y="1219200"/>
            <a:ext cx="8531352" cy="4468678"/>
          </a:xfrm>
          <a:prstGeom prst="rect">
            <a:avLst/>
          </a:prstGeom>
        </p:spPr>
      </p:pic>
    </p:spTree>
    <p:extLst>
      <p:ext uri="{BB962C8B-B14F-4D97-AF65-F5344CB8AC3E}">
        <p14:creationId xmlns:p14="http://schemas.microsoft.com/office/powerpoint/2010/main" val="4182107853"/>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Python</a:t>
            </a:r>
            <a:r>
              <a:rPr lang="zh-CN" altLang="en-US" dirty="0"/>
              <a:t> </a:t>
            </a:r>
            <a:r>
              <a:rPr lang="en-US" altLang="zh-CN" dirty="0"/>
              <a:t>DB</a:t>
            </a:r>
            <a:r>
              <a:rPr lang="zh-CN" altLang="en-US" dirty="0"/>
              <a:t> </a:t>
            </a:r>
            <a:r>
              <a:rPr lang="en-US" altLang="zh-CN" dirty="0"/>
              <a:t>API</a:t>
            </a:r>
            <a:r>
              <a:rPr lang="zh-CN" altLang="en-US" dirty="0"/>
              <a:t>访问数据库流程</a:t>
            </a:r>
            <a:endParaRPr lang="zh-CN" altLang="zh-CN" dirty="0"/>
          </a:p>
        </p:txBody>
      </p:sp>
      <p:pic>
        <p:nvPicPr>
          <p:cNvPr id="3" name="图片 2">
            <a:extLst>
              <a:ext uri="{FF2B5EF4-FFF2-40B4-BE49-F238E27FC236}">
                <a16:creationId xmlns:a16="http://schemas.microsoft.com/office/drawing/2014/main" id="{F1DDCEAE-EDBB-884B-B709-703AEA7F2DF3}"/>
              </a:ext>
            </a:extLst>
          </p:cNvPr>
          <p:cNvPicPr>
            <a:picLocks noChangeAspect="1"/>
          </p:cNvPicPr>
          <p:nvPr/>
        </p:nvPicPr>
        <p:blipFill rotWithShape="1">
          <a:blip r:embed="rId3">
            <a:extLst>
              <a:ext uri="{28A0092B-C50C-407E-A947-70E740481C1C}">
                <a14:useLocalDpi xmlns:a14="http://schemas.microsoft.com/office/drawing/2010/main" val="0"/>
              </a:ext>
            </a:extLst>
          </a:blip>
          <a:srcRect t="1" b="2144"/>
          <a:stretch/>
        </p:blipFill>
        <p:spPr>
          <a:xfrm>
            <a:off x="721782" y="1805408"/>
            <a:ext cx="7935132" cy="4285427"/>
          </a:xfrm>
          <a:prstGeom prst="rect">
            <a:avLst/>
          </a:prstGeom>
        </p:spPr>
      </p:pic>
    </p:spTree>
    <p:extLst>
      <p:ext uri="{BB962C8B-B14F-4D97-AF65-F5344CB8AC3E}">
        <p14:creationId xmlns:p14="http://schemas.microsoft.com/office/powerpoint/2010/main" val="3913434182"/>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图示 23"/>
          <p:cNvGraphicFramePr/>
          <p:nvPr>
            <p:extLst>
              <p:ext uri="{D42A27DB-BD31-4B8C-83A1-F6EECF244321}">
                <p14:modId xmlns:p14="http://schemas.microsoft.com/office/powerpoint/2010/main" val="2725130333"/>
              </p:ext>
            </p:extLst>
          </p:nvPr>
        </p:nvGraphicFramePr>
        <p:xfrm>
          <a:off x="1422611" y="3269626"/>
          <a:ext cx="6278572" cy="76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56257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_rels/them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TotalTime>
  <Words>330</Words>
  <Application>Microsoft Macintosh PowerPoint</Application>
  <PresentationFormat>全屏显示(4:3)</PresentationFormat>
  <Paragraphs>27</Paragraphs>
  <Slides>5</Slides>
  <Notes>5</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5</vt:i4>
      </vt:variant>
    </vt:vector>
  </HeadingPairs>
  <TitlesOfParts>
    <vt:vector size="19" baseType="lpstr">
      <vt:lpstr>黑体</vt:lpstr>
      <vt:lpstr>华文仿宋</vt:lpstr>
      <vt:lpstr>宋体</vt:lpstr>
      <vt:lpstr>微软雅黑</vt:lpstr>
      <vt:lpstr>Arial</vt:lpstr>
      <vt:lpstr>Calibri</vt:lpstr>
      <vt:lpstr>Calibri Light</vt:lpstr>
      <vt:lpstr>Times New Roman</vt:lpstr>
      <vt:lpstr>Tw Cen MT</vt:lpstr>
      <vt:lpstr>Wingdings</vt:lpstr>
      <vt:lpstr>Wingdings 2</vt:lpstr>
      <vt:lpstr>1_Office 主题​​</vt:lpstr>
      <vt:lpstr>Office Theme</vt:lpstr>
      <vt:lpstr>中性</vt:lpstr>
      <vt:lpstr>PowerPoint 演示文稿</vt:lpstr>
      <vt:lpstr>Python的数据库接口</vt:lpstr>
      <vt:lpstr>Python DB API</vt:lpstr>
      <vt:lpstr>Python DB API访问数据库流程</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90</cp:revision>
  <dcterms:created xsi:type="dcterms:W3CDTF">2016-03-20T02:48:45Z</dcterms:created>
  <dcterms:modified xsi:type="dcterms:W3CDTF">2020-11-07T14:56:35Z</dcterms:modified>
</cp:coreProperties>
</file>