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9" r:id="rId2"/>
    <p:sldId id="267" r:id="rId3"/>
    <p:sldId id="268" r:id="rId4"/>
    <p:sldId id="260" r:id="rId5"/>
    <p:sldId id="261" r:id="rId6"/>
    <p:sldId id="262" r:id="rId7"/>
    <p:sldId id="265" r:id="rId8"/>
    <p:sldId id="263" r:id="rId9"/>
    <p:sldId id="294" r:id="rId10"/>
    <p:sldId id="29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8" r:id="rId26"/>
    <p:sldId id="284" r:id="rId27"/>
    <p:sldId id="287" r:id="rId28"/>
    <p:sldId id="288" r:id="rId29"/>
    <p:sldId id="285" r:id="rId30"/>
    <p:sldId id="286" r:id="rId31"/>
    <p:sldId id="289" r:id="rId32"/>
    <p:sldId id="290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309" r:id="rId43"/>
    <p:sldId id="312" r:id="rId44"/>
    <p:sldId id="310" r:id="rId45"/>
    <p:sldId id="311" r:id="rId46"/>
    <p:sldId id="306" r:id="rId4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FFD961"/>
    <a:srgbClr val="FFCF37"/>
    <a:srgbClr val="FF0701"/>
    <a:srgbClr val="00FF00"/>
    <a:srgbClr val="FFFF66"/>
    <a:srgbClr val="FFC301"/>
    <a:srgbClr val="F11F0F"/>
    <a:srgbClr val="FB052E"/>
    <a:srgbClr val="6BA4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519" autoAdjust="0"/>
  </p:normalViewPr>
  <p:slideViewPr>
    <p:cSldViewPr>
      <p:cViewPr>
        <p:scale>
          <a:sx n="80" d="100"/>
          <a:sy n="80" d="100"/>
        </p:scale>
        <p:origin x="24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D9152-7BBA-4710-9AA3-71B3836348A2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F191-00EE-49DA-8199-63179E8F55CA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F191-00EE-49DA-8199-63179E8F55CA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6F191-00EE-49DA-8199-63179E8F55CA}" type="slidenum">
              <a:rPr lang="el-GR" smtClean="0"/>
              <a:pPr/>
              <a:t>31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CCEE-5C2F-4009-A827-3B4C6BFF7C4B}" type="datetimeFigureOut">
              <a:rPr lang="el-GR" smtClean="0"/>
              <a:pPr/>
              <a:t>10/1/2013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DD60-9A3B-4F49-9318-90742F3B7326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9" name="13 - Ομάδα"/>
          <p:cNvGrpSpPr/>
          <p:nvPr/>
        </p:nvGrpSpPr>
        <p:grpSpPr>
          <a:xfrm rot="16200000"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10" name="9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10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11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Κορνίζα"/>
          <p:cNvSpPr/>
          <p:nvPr/>
        </p:nvSpPr>
        <p:spPr>
          <a:xfrm>
            <a:off x="3571868" y="2428868"/>
            <a:ext cx="2000264" cy="2000264"/>
          </a:xfrm>
          <a:prstGeom prst="bevel">
            <a:avLst/>
          </a:prstGeom>
          <a:solidFill>
            <a:srgbClr val="FF00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Πλαίσιο"/>
          <p:cNvSpPr/>
          <p:nvPr/>
        </p:nvSpPr>
        <p:spPr>
          <a:xfrm>
            <a:off x="5000628" y="357166"/>
            <a:ext cx="1500198" cy="1785950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" name="5 - Επεξήγηση με γραμμή 3"/>
          <p:cNvSpPr/>
          <p:nvPr/>
        </p:nvSpPr>
        <p:spPr>
          <a:xfrm>
            <a:off x="1714480" y="2643182"/>
            <a:ext cx="1285884" cy="1000132"/>
          </a:xfrm>
          <a:prstGeom prst="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6 - Διάγραμμα ροής: Λογικό &quot;ΚΑΙ&quot;"/>
          <p:cNvSpPr/>
          <p:nvPr/>
        </p:nvSpPr>
        <p:spPr>
          <a:xfrm>
            <a:off x="2214546" y="5143512"/>
            <a:ext cx="1285884" cy="1285884"/>
          </a:xfrm>
          <a:prstGeom prst="flowChartSummingJunct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Έκρηξη 2"/>
          <p:cNvSpPr/>
          <p:nvPr/>
        </p:nvSpPr>
        <p:spPr>
          <a:xfrm>
            <a:off x="6072198" y="1714488"/>
            <a:ext cx="1500198" cy="185738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9 - Ήλιος"/>
          <p:cNvSpPr/>
          <p:nvPr/>
        </p:nvSpPr>
        <p:spPr>
          <a:xfrm>
            <a:off x="1500166" y="4286256"/>
            <a:ext cx="1071570" cy="121444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3000364" y="1571612"/>
            <a:ext cx="100013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Κουμπί ενέργειας: Κεντρική σελίδα">
            <a:hlinkClick r:id="" action="ppaction://noaction" highlightClick="1"/>
          </p:cNvPr>
          <p:cNvSpPr/>
          <p:nvPr/>
        </p:nvSpPr>
        <p:spPr>
          <a:xfrm>
            <a:off x="6000760" y="4357694"/>
            <a:ext cx="1428760" cy="1571636"/>
          </a:xfrm>
          <a:prstGeom prst="actionButtonHom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Ισοσκελές τρίγωνο"/>
          <p:cNvSpPr/>
          <p:nvPr/>
        </p:nvSpPr>
        <p:spPr>
          <a:xfrm rot="10800000">
            <a:off x="3214678" y="1714488"/>
            <a:ext cx="357190" cy="25959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Ισοσκελές τρίγωνο"/>
          <p:cNvSpPr/>
          <p:nvPr/>
        </p:nvSpPr>
        <p:spPr>
          <a:xfrm>
            <a:off x="1000100" y="4786322"/>
            <a:ext cx="357190" cy="259597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9 - Ισοσκελές τρίγωνο"/>
          <p:cNvSpPr/>
          <p:nvPr/>
        </p:nvSpPr>
        <p:spPr>
          <a:xfrm>
            <a:off x="2857488" y="4714884"/>
            <a:ext cx="357190" cy="25959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Ορθογώνιο"/>
          <p:cNvSpPr/>
          <p:nvPr/>
        </p:nvSpPr>
        <p:spPr>
          <a:xfrm>
            <a:off x="4643438" y="1500174"/>
            <a:ext cx="2160000" cy="216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3" name="12 - Ισοσκελές τρίγωνο"/>
          <p:cNvSpPr/>
          <p:nvPr/>
        </p:nvSpPr>
        <p:spPr>
          <a:xfrm rot="2225665">
            <a:off x="4614146" y="581493"/>
            <a:ext cx="357190" cy="25959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Ισοσκελές τρίγωνο"/>
          <p:cNvSpPr/>
          <p:nvPr/>
        </p:nvSpPr>
        <p:spPr>
          <a:xfrm rot="2083345">
            <a:off x="3711852" y="211422"/>
            <a:ext cx="1080000" cy="1080000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Ισοσκελές τρίγωνο"/>
          <p:cNvSpPr/>
          <p:nvPr/>
        </p:nvSpPr>
        <p:spPr>
          <a:xfrm rot="2225665">
            <a:off x="7400227" y="2438881"/>
            <a:ext cx="357190" cy="25959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15 - Ισοσκελές τρίγωνο"/>
          <p:cNvSpPr/>
          <p:nvPr/>
        </p:nvSpPr>
        <p:spPr>
          <a:xfrm rot="2225665">
            <a:off x="4114078" y="2367442"/>
            <a:ext cx="357190" cy="25959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17 - Ισοσκελές τρίγωνο"/>
          <p:cNvSpPr/>
          <p:nvPr/>
        </p:nvSpPr>
        <p:spPr>
          <a:xfrm rot="2700000">
            <a:off x="518112" y="410962"/>
            <a:ext cx="1000132" cy="10715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Έλλειψη"/>
          <p:cNvSpPr/>
          <p:nvPr/>
        </p:nvSpPr>
        <p:spPr>
          <a:xfrm rot="17729903">
            <a:off x="4761456" y="1618929"/>
            <a:ext cx="420189" cy="1001518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23 - Έλλειψη"/>
          <p:cNvSpPr/>
          <p:nvPr/>
        </p:nvSpPr>
        <p:spPr>
          <a:xfrm rot="15270699">
            <a:off x="5186744" y="1524523"/>
            <a:ext cx="1004244" cy="642942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29 - Ορθογώνιο"/>
          <p:cNvSpPr/>
          <p:nvPr/>
        </p:nvSpPr>
        <p:spPr>
          <a:xfrm>
            <a:off x="1785918" y="4429132"/>
            <a:ext cx="2160000" cy="216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7" name="26 - Έλλειψη"/>
          <p:cNvSpPr/>
          <p:nvPr/>
        </p:nvSpPr>
        <p:spPr>
          <a:xfrm>
            <a:off x="5214942" y="2357430"/>
            <a:ext cx="720000" cy="720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27 - Έλλειψη"/>
          <p:cNvSpPr/>
          <p:nvPr/>
        </p:nvSpPr>
        <p:spPr>
          <a:xfrm>
            <a:off x="3571868" y="3214686"/>
            <a:ext cx="360000" cy="360000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Έλλειψη"/>
          <p:cNvSpPr/>
          <p:nvPr/>
        </p:nvSpPr>
        <p:spPr>
          <a:xfrm>
            <a:off x="2214546" y="5000636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Έλλειψη"/>
          <p:cNvSpPr/>
          <p:nvPr/>
        </p:nvSpPr>
        <p:spPr>
          <a:xfrm>
            <a:off x="2500298" y="5286388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Ισοσκελές τρίγωνο"/>
          <p:cNvSpPr/>
          <p:nvPr/>
        </p:nvSpPr>
        <p:spPr>
          <a:xfrm rot="10800000">
            <a:off x="2071670" y="1142984"/>
            <a:ext cx="357190" cy="25959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24 - Έλλειψη"/>
          <p:cNvSpPr/>
          <p:nvPr/>
        </p:nvSpPr>
        <p:spPr>
          <a:xfrm>
            <a:off x="7572396" y="571480"/>
            <a:ext cx="1285884" cy="200026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31 - Έλλειψη"/>
          <p:cNvSpPr/>
          <p:nvPr/>
        </p:nvSpPr>
        <p:spPr>
          <a:xfrm rot="18446792">
            <a:off x="6000011" y="2746312"/>
            <a:ext cx="574314" cy="1001518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32 - Έλλειψη"/>
          <p:cNvSpPr/>
          <p:nvPr/>
        </p:nvSpPr>
        <p:spPr>
          <a:xfrm rot="2180393">
            <a:off x="4782484" y="2840703"/>
            <a:ext cx="468000" cy="864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33 - Έλλειψη"/>
          <p:cNvSpPr/>
          <p:nvPr/>
        </p:nvSpPr>
        <p:spPr>
          <a:xfrm rot="2980357">
            <a:off x="6185054" y="1727178"/>
            <a:ext cx="309414" cy="1001518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19 - Έλλειψη"/>
          <p:cNvSpPr/>
          <p:nvPr/>
        </p:nvSpPr>
        <p:spPr>
          <a:xfrm>
            <a:off x="5429256" y="2500306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22 - Έλλειψη"/>
          <p:cNvSpPr/>
          <p:nvPr/>
        </p:nvSpPr>
        <p:spPr>
          <a:xfrm>
            <a:off x="2786050" y="285728"/>
            <a:ext cx="2500330" cy="2286016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Ορθογώνιο"/>
          <p:cNvSpPr/>
          <p:nvPr/>
        </p:nvSpPr>
        <p:spPr>
          <a:xfrm>
            <a:off x="857224" y="2214554"/>
            <a:ext cx="2160000" cy="21600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6" name="5 - Έλλειψη"/>
          <p:cNvSpPr/>
          <p:nvPr/>
        </p:nvSpPr>
        <p:spPr>
          <a:xfrm>
            <a:off x="948926" y="2306256"/>
            <a:ext cx="1980000" cy="1980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25 - Έλλειψη"/>
          <p:cNvSpPr/>
          <p:nvPr/>
        </p:nvSpPr>
        <p:spPr>
          <a:xfrm>
            <a:off x="1785918" y="3143248"/>
            <a:ext cx="360000" cy="360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35 - Ορθογώνιο"/>
          <p:cNvSpPr/>
          <p:nvPr/>
        </p:nvSpPr>
        <p:spPr>
          <a:xfrm>
            <a:off x="785786" y="2071678"/>
            <a:ext cx="2286016" cy="24288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37" name="36 - Έλλειψη"/>
          <p:cNvSpPr/>
          <p:nvPr/>
        </p:nvSpPr>
        <p:spPr>
          <a:xfrm>
            <a:off x="7929586" y="1571612"/>
            <a:ext cx="360000" cy="360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411736" y="3697892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8" name="7 - Έλλειψη"/>
          <p:cNvSpPr/>
          <p:nvPr/>
        </p:nvSpPr>
        <p:spPr>
          <a:xfrm>
            <a:off x="465736" y="3751892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8 - Έλλειψη"/>
          <p:cNvSpPr/>
          <p:nvPr/>
        </p:nvSpPr>
        <p:spPr>
          <a:xfrm>
            <a:off x="951736" y="4237892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Ορθογώνιο"/>
          <p:cNvSpPr/>
          <p:nvPr/>
        </p:nvSpPr>
        <p:spPr>
          <a:xfrm>
            <a:off x="3412132" y="3626454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4" name="13 - Έλλειψη"/>
          <p:cNvSpPr/>
          <p:nvPr/>
        </p:nvSpPr>
        <p:spPr>
          <a:xfrm>
            <a:off x="3466132" y="3680454"/>
            <a:ext cx="2052000" cy="2052000"/>
          </a:xfrm>
          <a:prstGeom prst="ellipse">
            <a:avLst/>
          </a:prstGeom>
          <a:solidFill>
            <a:srgbClr val="F11F0F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Έλλειψη"/>
          <p:cNvSpPr/>
          <p:nvPr/>
        </p:nvSpPr>
        <p:spPr>
          <a:xfrm>
            <a:off x="3952132" y="4166454"/>
            <a:ext cx="1080000" cy="1080000"/>
          </a:xfrm>
          <a:prstGeom prst="ellipse">
            <a:avLst/>
          </a:prstGeom>
          <a:solidFill>
            <a:srgbClr val="F11F0F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Ορθογώνιο"/>
          <p:cNvSpPr/>
          <p:nvPr/>
        </p:nvSpPr>
        <p:spPr>
          <a:xfrm>
            <a:off x="6555404" y="3626454"/>
            <a:ext cx="2160000" cy="2160000"/>
          </a:xfrm>
          <a:prstGeom prst="rect">
            <a:avLst/>
          </a:prstGeom>
          <a:solidFill>
            <a:srgbClr val="FFC00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6609404" y="3680454"/>
            <a:ext cx="2052000" cy="2052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Έλλειψη"/>
          <p:cNvSpPr/>
          <p:nvPr/>
        </p:nvSpPr>
        <p:spPr>
          <a:xfrm>
            <a:off x="7072330" y="4143380"/>
            <a:ext cx="1080000" cy="1080000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Ορθογώνιο"/>
          <p:cNvSpPr/>
          <p:nvPr/>
        </p:nvSpPr>
        <p:spPr>
          <a:xfrm>
            <a:off x="4000496" y="731794"/>
            <a:ext cx="2160000" cy="2160000"/>
          </a:xfrm>
          <a:prstGeom prst="rect">
            <a:avLst/>
          </a:prstGeom>
          <a:solidFill>
            <a:srgbClr val="F11F0F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3" name="22 - Έλλειψη"/>
          <p:cNvSpPr/>
          <p:nvPr/>
        </p:nvSpPr>
        <p:spPr>
          <a:xfrm>
            <a:off x="4357686" y="-1026000"/>
            <a:ext cx="2052000" cy="2052000"/>
          </a:xfrm>
          <a:prstGeom prst="ellipse">
            <a:avLst/>
          </a:prstGeom>
          <a:solidFill>
            <a:srgbClr val="F11F0F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24 - Ορθογώνιο"/>
          <p:cNvSpPr/>
          <p:nvPr/>
        </p:nvSpPr>
        <p:spPr>
          <a:xfrm>
            <a:off x="6715140" y="928670"/>
            <a:ext cx="2160000" cy="2160000"/>
          </a:xfrm>
          <a:prstGeom prst="rect">
            <a:avLst/>
          </a:prstGeom>
          <a:solidFill>
            <a:srgbClr val="92D050"/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6" name="25 - Έλλειψη"/>
          <p:cNvSpPr/>
          <p:nvPr/>
        </p:nvSpPr>
        <p:spPr>
          <a:xfrm>
            <a:off x="6769140" y="982670"/>
            <a:ext cx="2052000" cy="20520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23 - Έλλειψη"/>
          <p:cNvSpPr/>
          <p:nvPr/>
        </p:nvSpPr>
        <p:spPr>
          <a:xfrm>
            <a:off x="4540496" y="1271794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Έλλειψη"/>
          <p:cNvSpPr/>
          <p:nvPr/>
        </p:nvSpPr>
        <p:spPr>
          <a:xfrm>
            <a:off x="7286644" y="1428736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27 - Ορθογώνιο"/>
          <p:cNvSpPr/>
          <p:nvPr/>
        </p:nvSpPr>
        <p:spPr>
          <a:xfrm>
            <a:off x="768926" y="768934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9" name="28 - Έλλειψη"/>
          <p:cNvSpPr/>
          <p:nvPr/>
        </p:nvSpPr>
        <p:spPr>
          <a:xfrm>
            <a:off x="785786" y="857232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29 - Έλλειψη"/>
          <p:cNvSpPr/>
          <p:nvPr/>
        </p:nvSpPr>
        <p:spPr>
          <a:xfrm>
            <a:off x="1214414" y="1357298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642910" y="1071546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3" name="2 - Έλλειψη"/>
          <p:cNvSpPr/>
          <p:nvPr/>
        </p:nvSpPr>
        <p:spPr>
          <a:xfrm>
            <a:off x="696910" y="1125546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Έλλειψη"/>
          <p:cNvSpPr/>
          <p:nvPr/>
        </p:nvSpPr>
        <p:spPr>
          <a:xfrm>
            <a:off x="1182910" y="1611546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Ορθογώνιο"/>
          <p:cNvSpPr/>
          <p:nvPr/>
        </p:nvSpPr>
        <p:spPr>
          <a:xfrm>
            <a:off x="771720" y="3629248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6" name="5 - Έλλειψη"/>
          <p:cNvSpPr/>
          <p:nvPr/>
        </p:nvSpPr>
        <p:spPr>
          <a:xfrm>
            <a:off x="825720" y="3683248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6 - Έλλειψη"/>
          <p:cNvSpPr/>
          <p:nvPr/>
        </p:nvSpPr>
        <p:spPr>
          <a:xfrm>
            <a:off x="1311720" y="4169248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>
            <a:off x="3500430" y="960174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9" name="8 - Έλλειψη"/>
          <p:cNvSpPr/>
          <p:nvPr/>
        </p:nvSpPr>
        <p:spPr>
          <a:xfrm>
            <a:off x="3554430" y="1014174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9 - Έλλειψη"/>
          <p:cNvSpPr/>
          <p:nvPr/>
        </p:nvSpPr>
        <p:spPr>
          <a:xfrm>
            <a:off x="4040430" y="150017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10 - Ορθογώνιο"/>
          <p:cNvSpPr/>
          <p:nvPr/>
        </p:nvSpPr>
        <p:spPr>
          <a:xfrm>
            <a:off x="3700678" y="3517876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2" name="11 - Έλλειψη"/>
          <p:cNvSpPr/>
          <p:nvPr/>
        </p:nvSpPr>
        <p:spPr>
          <a:xfrm>
            <a:off x="3754678" y="3571876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Έλλειψη"/>
          <p:cNvSpPr/>
          <p:nvPr/>
        </p:nvSpPr>
        <p:spPr>
          <a:xfrm>
            <a:off x="4169240" y="4057876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Ορθογώνιο"/>
          <p:cNvSpPr/>
          <p:nvPr/>
        </p:nvSpPr>
        <p:spPr>
          <a:xfrm>
            <a:off x="6389454" y="960174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5" name="14 - Έλλειψη"/>
          <p:cNvSpPr/>
          <p:nvPr/>
        </p:nvSpPr>
        <p:spPr>
          <a:xfrm>
            <a:off x="6443454" y="1014174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15 - Έλλειψη"/>
          <p:cNvSpPr/>
          <p:nvPr/>
        </p:nvSpPr>
        <p:spPr>
          <a:xfrm>
            <a:off x="6929454" y="150017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16 - Ορθογώνιο"/>
          <p:cNvSpPr/>
          <p:nvPr/>
        </p:nvSpPr>
        <p:spPr>
          <a:xfrm>
            <a:off x="6589702" y="3517876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8" name="17 - Έλλειψη"/>
          <p:cNvSpPr/>
          <p:nvPr/>
        </p:nvSpPr>
        <p:spPr>
          <a:xfrm>
            <a:off x="6643702" y="3571876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Έλλειψη"/>
          <p:cNvSpPr/>
          <p:nvPr/>
        </p:nvSpPr>
        <p:spPr>
          <a:xfrm>
            <a:off x="7058264" y="4057876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Ορθογώνιο"/>
          <p:cNvSpPr/>
          <p:nvPr/>
        </p:nvSpPr>
        <p:spPr>
          <a:xfrm>
            <a:off x="5000628" y="71414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5" name="4 - Έλλειψη"/>
          <p:cNvSpPr/>
          <p:nvPr/>
        </p:nvSpPr>
        <p:spPr>
          <a:xfrm>
            <a:off x="5037190" y="107976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Έλλειψη"/>
          <p:cNvSpPr/>
          <p:nvPr/>
        </p:nvSpPr>
        <p:spPr>
          <a:xfrm>
            <a:off x="5509124" y="588340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>
            <a:off x="142844" y="285728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2571736" y="285728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9" name="8 - Έλλειψη"/>
          <p:cNvSpPr/>
          <p:nvPr/>
        </p:nvSpPr>
        <p:spPr>
          <a:xfrm>
            <a:off x="2643174" y="357166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9 - Ορθογώνιο"/>
          <p:cNvSpPr/>
          <p:nvPr/>
        </p:nvSpPr>
        <p:spPr>
          <a:xfrm>
            <a:off x="214282" y="4483710"/>
            <a:ext cx="2160000" cy="2160000"/>
          </a:xfrm>
          <a:prstGeom prst="rect">
            <a:avLst/>
          </a:prstGeom>
          <a:solidFill>
            <a:srgbClr val="00B0F0"/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1" name="10 - Έλλειψη"/>
          <p:cNvSpPr/>
          <p:nvPr/>
        </p:nvSpPr>
        <p:spPr>
          <a:xfrm>
            <a:off x="250844" y="4520272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Έλλειψη"/>
          <p:cNvSpPr/>
          <p:nvPr/>
        </p:nvSpPr>
        <p:spPr>
          <a:xfrm>
            <a:off x="722778" y="5000636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Ορθογώνιο"/>
          <p:cNvSpPr/>
          <p:nvPr/>
        </p:nvSpPr>
        <p:spPr>
          <a:xfrm>
            <a:off x="2571736" y="4412272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14" name="13 - Έλλειψη"/>
          <p:cNvSpPr/>
          <p:nvPr/>
        </p:nvSpPr>
        <p:spPr>
          <a:xfrm>
            <a:off x="2599868" y="4520272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Έλλειψη"/>
          <p:cNvSpPr/>
          <p:nvPr/>
        </p:nvSpPr>
        <p:spPr>
          <a:xfrm>
            <a:off x="3080232" y="4992206"/>
            <a:ext cx="1080000" cy="10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Ορθογώνιο"/>
          <p:cNvSpPr/>
          <p:nvPr/>
        </p:nvSpPr>
        <p:spPr>
          <a:xfrm>
            <a:off x="6778148" y="234057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effectLst/>
            </a:endParaRPr>
          </a:p>
        </p:txBody>
      </p:sp>
      <p:sp>
        <p:nvSpPr>
          <p:cNvPr id="20" name="19 - Έλλειψη"/>
          <p:cNvSpPr/>
          <p:nvPr/>
        </p:nvSpPr>
        <p:spPr>
          <a:xfrm>
            <a:off x="6877718" y="2448570"/>
            <a:ext cx="2052000" cy="2052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accent6">
                <a:lumMod val="20000"/>
                <a:lumOff val="80000"/>
              </a:schemeClr>
            </a:solidFill>
          </a:ln>
          <a:effectLst/>
          <a:scene3d>
            <a:camera prst="obliqueTopLeft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20 - Έλλειψη"/>
          <p:cNvSpPr/>
          <p:nvPr/>
        </p:nvSpPr>
        <p:spPr>
          <a:xfrm>
            <a:off x="7349652" y="2920504"/>
            <a:ext cx="1080000" cy="108000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21 - TextBox"/>
          <p:cNvSpPr txBox="1"/>
          <p:nvPr/>
        </p:nvSpPr>
        <p:spPr>
          <a:xfrm>
            <a:off x="285720" y="257174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23" name="22 - TextBox"/>
          <p:cNvSpPr txBox="1"/>
          <p:nvPr/>
        </p:nvSpPr>
        <p:spPr>
          <a:xfrm>
            <a:off x="264317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24" name="23 - TextBox"/>
          <p:cNvSpPr txBox="1"/>
          <p:nvPr/>
        </p:nvSpPr>
        <p:spPr>
          <a:xfrm>
            <a:off x="5000628" y="228599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25" name="24 - TextBox"/>
          <p:cNvSpPr txBox="1"/>
          <p:nvPr/>
        </p:nvSpPr>
        <p:spPr>
          <a:xfrm>
            <a:off x="8286776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l-GR" dirty="0"/>
          </a:p>
        </p:txBody>
      </p:sp>
      <p:sp>
        <p:nvSpPr>
          <p:cNvPr id="26" name="25 - TextBox"/>
          <p:cNvSpPr txBox="1"/>
          <p:nvPr/>
        </p:nvSpPr>
        <p:spPr>
          <a:xfrm>
            <a:off x="1071538" y="407194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27" name="26 - TextBox"/>
          <p:cNvSpPr txBox="1"/>
          <p:nvPr/>
        </p:nvSpPr>
        <p:spPr>
          <a:xfrm>
            <a:off x="3357554" y="40005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l-GR" dirty="0"/>
          </a:p>
        </p:txBody>
      </p:sp>
      <p:sp>
        <p:nvSpPr>
          <p:cNvPr id="28" name="27 - TextBox"/>
          <p:cNvSpPr txBox="1"/>
          <p:nvPr/>
        </p:nvSpPr>
        <p:spPr>
          <a:xfrm>
            <a:off x="5786446" y="414338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38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40" name="39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1" name="40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2" name="41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3" name="42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" name="7 - Έλλειψη"/>
          <p:cNvSpPr/>
          <p:nvPr/>
        </p:nvSpPr>
        <p:spPr>
          <a:xfrm>
            <a:off x="4266000" y="3123000"/>
            <a:ext cx="612000" cy="612000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3" name="2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3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" name="7 - Έλλειψη"/>
          <p:cNvSpPr/>
          <p:nvPr/>
        </p:nvSpPr>
        <p:spPr>
          <a:xfrm>
            <a:off x="4266000" y="3123000"/>
            <a:ext cx="612000" cy="612000"/>
          </a:xfrm>
          <a:prstGeom prst="ellipse">
            <a:avLst/>
          </a:prstGeom>
          <a:solidFill>
            <a:srgbClr val="FF0701"/>
          </a:solidFill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3" name="2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3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" name="7 - Έλλειψη"/>
          <p:cNvSpPr/>
          <p:nvPr/>
        </p:nvSpPr>
        <p:spPr>
          <a:xfrm>
            <a:off x="4266000" y="3123000"/>
            <a:ext cx="612000" cy="612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4" name="3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8" name="7 - Έλλειψη"/>
          <p:cNvSpPr/>
          <p:nvPr/>
        </p:nvSpPr>
        <p:spPr>
          <a:xfrm>
            <a:off x="4266000" y="3123000"/>
            <a:ext cx="612000" cy="612000"/>
          </a:xfrm>
          <a:prstGeom prst="ellipse">
            <a:avLst/>
          </a:prstGeom>
          <a:solidFill>
            <a:srgbClr val="6BA42C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23 - Ομάδα"/>
          <p:cNvGrpSpPr/>
          <p:nvPr/>
        </p:nvGrpSpPr>
        <p:grpSpPr>
          <a:xfrm>
            <a:off x="3492000" y="2357430"/>
            <a:ext cx="2160000" cy="2160000"/>
            <a:chOff x="3492000" y="2357430"/>
            <a:chExt cx="2160000" cy="2160000"/>
          </a:xfrm>
        </p:grpSpPr>
        <p:sp>
          <p:nvSpPr>
            <p:cNvPr id="3" name="2 - Ορθογώνιο"/>
            <p:cNvSpPr/>
            <p:nvPr/>
          </p:nvSpPr>
          <p:spPr>
            <a:xfrm>
              <a:off x="3492000" y="235743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17 - Ορθογώνιο"/>
            <p:cNvSpPr/>
            <p:nvPr/>
          </p:nvSpPr>
          <p:spPr>
            <a:xfrm>
              <a:off x="3564000" y="314324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9" name="18 - Ορθογώνιο"/>
            <p:cNvSpPr/>
            <p:nvPr/>
          </p:nvSpPr>
          <p:spPr>
            <a:xfrm>
              <a:off x="3564000" y="350043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Ορθογώνιο"/>
            <p:cNvSpPr/>
            <p:nvPr/>
          </p:nvSpPr>
          <p:spPr>
            <a:xfrm>
              <a:off x="3564000" y="385762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1" name="20 - Ορθογώνιο"/>
            <p:cNvSpPr/>
            <p:nvPr/>
          </p:nvSpPr>
          <p:spPr>
            <a:xfrm>
              <a:off x="3564000" y="242886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2" name="21 - Ορθογώνιο"/>
            <p:cNvSpPr/>
            <p:nvPr/>
          </p:nvSpPr>
          <p:spPr>
            <a:xfrm>
              <a:off x="3564000" y="278605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" name="22 - Ορθογώνιο"/>
            <p:cNvSpPr/>
            <p:nvPr/>
          </p:nvSpPr>
          <p:spPr>
            <a:xfrm>
              <a:off x="3564000" y="421481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Έλλειψη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solidFill>
            <a:srgbClr val="6BA42C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Έλλειψη"/>
          <p:cNvSpPr/>
          <p:nvPr/>
        </p:nvSpPr>
        <p:spPr>
          <a:xfrm>
            <a:off x="4032000" y="2889000"/>
            <a:ext cx="1080000" cy="1080000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Έλλειψη"/>
          <p:cNvSpPr/>
          <p:nvPr/>
        </p:nvSpPr>
        <p:spPr>
          <a:xfrm>
            <a:off x="4492132" y="2889000"/>
            <a:ext cx="1080000" cy="1080000"/>
          </a:xfrm>
          <a:prstGeom prst="ellipse">
            <a:avLst/>
          </a:prstGeom>
          <a:solidFill>
            <a:srgbClr val="FF0701"/>
          </a:solidFill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Έλλειψη"/>
          <p:cNvSpPr/>
          <p:nvPr/>
        </p:nvSpPr>
        <p:spPr>
          <a:xfrm>
            <a:off x="4032000" y="3277694"/>
            <a:ext cx="1080000" cy="1080000"/>
          </a:xfrm>
          <a:prstGeom prst="ellipse">
            <a:avLst/>
          </a:prstGeom>
          <a:solidFill>
            <a:srgbClr val="FFC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Ορθογώνιο"/>
          <p:cNvSpPr/>
          <p:nvPr/>
        </p:nvSpPr>
        <p:spPr>
          <a:xfrm>
            <a:off x="4500000" y="242381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15 - Ορθογώνιο"/>
          <p:cNvSpPr/>
          <p:nvPr/>
        </p:nvSpPr>
        <p:spPr>
          <a:xfrm>
            <a:off x="4500000" y="3853132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16 - Ορθογώνιο"/>
          <p:cNvSpPr/>
          <p:nvPr/>
        </p:nvSpPr>
        <p:spPr>
          <a:xfrm>
            <a:off x="4500000" y="242381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17 - Ορθογώνιο"/>
          <p:cNvSpPr/>
          <p:nvPr/>
        </p:nvSpPr>
        <p:spPr>
          <a:xfrm rot="5400000">
            <a:off x="5216628" y="314943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18 - Ορθογώνιο"/>
          <p:cNvSpPr/>
          <p:nvPr/>
        </p:nvSpPr>
        <p:spPr>
          <a:xfrm rot="5400000">
            <a:off x="3787868" y="314943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9" name="8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10" name="9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11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13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9" name="8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9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10 - Ορθογώνιο"/>
            <p:cNvSpPr/>
            <p:nvPr/>
          </p:nvSpPr>
          <p:spPr>
            <a:xfrm rot="5400000">
              <a:off x="521662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13 - Ορθογώνιο"/>
            <p:cNvSpPr/>
            <p:nvPr/>
          </p:nvSpPr>
          <p:spPr>
            <a:xfrm rot="5400000">
              <a:off x="378786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Ορθογώνιο"/>
          <p:cNvSpPr/>
          <p:nvPr/>
        </p:nvSpPr>
        <p:spPr>
          <a:xfrm>
            <a:off x="4500562" y="356738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Ορθογώνιο"/>
          <p:cNvSpPr/>
          <p:nvPr/>
        </p:nvSpPr>
        <p:spPr>
          <a:xfrm>
            <a:off x="4500562" y="1146356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6 - Ορθογώνιο"/>
          <p:cNvSpPr/>
          <p:nvPr/>
        </p:nvSpPr>
        <p:spPr>
          <a:xfrm rot="5400000">
            <a:off x="5216628" y="2854686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7 - Ορθογώνιο"/>
          <p:cNvSpPr/>
          <p:nvPr/>
        </p:nvSpPr>
        <p:spPr>
          <a:xfrm rot="5400000">
            <a:off x="216000" y="314100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Ορθογώνιο"/>
          <p:cNvSpPr/>
          <p:nvPr/>
        </p:nvSpPr>
        <p:spPr>
          <a:xfrm rot="5400000">
            <a:off x="3859306" y="285581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1" name="20 - Ομάδα"/>
          <p:cNvGrpSpPr/>
          <p:nvPr/>
        </p:nvGrpSpPr>
        <p:grpSpPr>
          <a:xfrm>
            <a:off x="3492000" y="2349000"/>
            <a:ext cx="2160000" cy="2160000"/>
            <a:chOff x="1071538" y="2349000"/>
            <a:chExt cx="2160000" cy="2160000"/>
          </a:xfrm>
        </p:grpSpPr>
        <p:sp>
          <p:nvSpPr>
            <p:cNvPr id="22" name="21 - Επεξήγηση με κάτω βέλος"/>
            <p:cNvSpPr/>
            <p:nvPr/>
          </p:nvSpPr>
          <p:spPr>
            <a:xfrm>
              <a:off x="1071538" y="2880570"/>
              <a:ext cx="2160000" cy="1620000"/>
            </a:xfrm>
            <a:prstGeom prst="downArrowCallout">
              <a:avLst>
                <a:gd name="adj1" fmla="val 100000"/>
                <a:gd name="adj2" fmla="val 31055"/>
                <a:gd name="adj3" fmla="val 0"/>
                <a:gd name="adj4" fmla="val 64977"/>
              </a:avLst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23" name="14 - Ομάδα"/>
            <p:cNvGrpSpPr/>
            <p:nvPr/>
          </p:nvGrpSpPr>
          <p:grpSpPr>
            <a:xfrm>
              <a:off x="1071538" y="2349000"/>
              <a:ext cx="2160000" cy="2160000"/>
              <a:chOff x="3492000" y="2349000"/>
              <a:chExt cx="2160000" cy="2160000"/>
            </a:xfrm>
            <a:noFill/>
          </p:grpSpPr>
          <p:sp>
            <p:nvSpPr>
              <p:cNvPr id="24" name="23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grpFill/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6" name="25 - Ορθογώνιο"/>
              <p:cNvSpPr/>
              <p:nvPr/>
            </p:nvSpPr>
            <p:spPr>
              <a:xfrm rot="5400000">
                <a:off x="5216628" y="314943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27" name="26 - Ορθογώνιο"/>
              <p:cNvSpPr/>
              <p:nvPr/>
            </p:nvSpPr>
            <p:spPr>
              <a:xfrm rot="5400000">
                <a:off x="3787868" y="314943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15" name="14 - Ορθογώνιο"/>
          <p:cNvSpPr/>
          <p:nvPr/>
        </p:nvSpPr>
        <p:spPr>
          <a:xfrm>
            <a:off x="4500000" y="3853132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12" name="11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3" name="1 - Ομάδα"/>
            <p:cNvGrpSpPr/>
            <p:nvPr/>
          </p:nvGrpSpPr>
          <p:grpSpPr>
            <a:xfrm>
              <a:off x="3492000" y="2349000"/>
              <a:ext cx="2160000" cy="2160000"/>
              <a:chOff x="1071538" y="2349000"/>
              <a:chExt cx="2160000" cy="2160000"/>
            </a:xfrm>
          </p:grpSpPr>
          <p:sp>
            <p:nvSpPr>
              <p:cNvPr id="14" name="13 - Επεξήγηση με κάτω βέλος"/>
              <p:cNvSpPr/>
              <p:nvPr/>
            </p:nvSpPr>
            <p:spPr>
              <a:xfrm>
                <a:off x="1071538" y="2880570"/>
                <a:ext cx="2160000" cy="1620000"/>
              </a:xfrm>
              <a:prstGeom prst="downArrowCallout">
                <a:avLst>
                  <a:gd name="adj1" fmla="val 100000"/>
                  <a:gd name="adj2" fmla="val 31055"/>
                  <a:gd name="adj3" fmla="val 0"/>
                  <a:gd name="adj4" fmla="val 64977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15" name="14 - Ομάδα"/>
              <p:cNvGrpSpPr/>
              <p:nvPr/>
            </p:nvGrpSpPr>
            <p:grpSpPr>
              <a:xfrm>
                <a:off x="1071538" y="2349000"/>
                <a:ext cx="2160000" cy="2160000"/>
                <a:chOff x="3492000" y="2349000"/>
                <a:chExt cx="2160000" cy="2160000"/>
              </a:xfrm>
              <a:noFill/>
            </p:grpSpPr>
            <p:sp>
              <p:nvSpPr>
                <p:cNvPr id="16" name="15 - Ορθογώνιο"/>
                <p:cNvSpPr/>
                <p:nvPr/>
              </p:nvSpPr>
              <p:spPr>
                <a:xfrm>
                  <a:off x="3492000" y="2349000"/>
                  <a:ext cx="2160000" cy="2160000"/>
                </a:xfrm>
                <a:prstGeom prst="rect">
                  <a:avLst/>
                </a:prstGeom>
                <a:grpFill/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7" name="5 - Ορθογώνιο"/>
                <p:cNvSpPr/>
                <p:nvPr/>
              </p:nvSpPr>
              <p:spPr>
                <a:xfrm>
                  <a:off x="4500000" y="3853132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" name="17 - Ορθογώνιο"/>
                <p:cNvSpPr/>
                <p:nvPr/>
              </p:nvSpPr>
              <p:spPr>
                <a:xfrm rot="5400000">
                  <a:off x="521662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9" name="18 - Ορθογώνιο"/>
                <p:cNvSpPr/>
                <p:nvPr/>
              </p:nvSpPr>
              <p:spPr>
                <a:xfrm rot="5400000">
                  <a:off x="378786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10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12" name="11 - Σταυρός"/>
            <p:cNvSpPr/>
            <p:nvPr/>
          </p:nvSpPr>
          <p:spPr>
            <a:xfrm>
              <a:off x="3492000" y="2349000"/>
              <a:ext cx="2160000" cy="2160000"/>
            </a:xfrm>
            <a:prstGeom prst="plus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Ορθογώνιο"/>
            <p:cNvSpPr/>
            <p:nvPr/>
          </p:nvSpPr>
          <p:spPr>
            <a:xfrm>
              <a:off x="4500562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4" name="13 - Ορθογώνιο"/>
            <p:cNvSpPr/>
            <p:nvPr/>
          </p:nvSpPr>
          <p:spPr>
            <a:xfrm>
              <a:off x="4500562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5" name="14 - Ορθογώνιο"/>
            <p:cNvSpPr/>
            <p:nvPr/>
          </p:nvSpPr>
          <p:spPr>
            <a:xfrm rot="5400000">
              <a:off x="521662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15 - Ορθογώνιο"/>
            <p:cNvSpPr/>
            <p:nvPr/>
          </p:nvSpPr>
          <p:spPr>
            <a:xfrm rot="5400000">
              <a:off x="378786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3 - Ομάδα"/>
          <p:cNvGrpSpPr/>
          <p:nvPr/>
        </p:nvGrpSpPr>
        <p:grpSpPr>
          <a:xfrm rot="16200000">
            <a:off x="3492000" y="2349000"/>
            <a:ext cx="2160000" cy="2160000"/>
            <a:chOff x="3492000" y="2357430"/>
            <a:chExt cx="2160000" cy="2160000"/>
          </a:xfrm>
        </p:grpSpPr>
        <p:sp>
          <p:nvSpPr>
            <p:cNvPr id="3" name="2 - Ορθογώνιο"/>
            <p:cNvSpPr/>
            <p:nvPr/>
          </p:nvSpPr>
          <p:spPr>
            <a:xfrm>
              <a:off x="3492000" y="235743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17 - Ορθογώνιο"/>
            <p:cNvSpPr/>
            <p:nvPr/>
          </p:nvSpPr>
          <p:spPr>
            <a:xfrm>
              <a:off x="3564000" y="314324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9" name="18 - Ορθογώνιο"/>
            <p:cNvSpPr/>
            <p:nvPr/>
          </p:nvSpPr>
          <p:spPr>
            <a:xfrm>
              <a:off x="3564000" y="350043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19 - Ορθογώνιο"/>
            <p:cNvSpPr/>
            <p:nvPr/>
          </p:nvSpPr>
          <p:spPr>
            <a:xfrm>
              <a:off x="3564000" y="385762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1" name="20 - Ορθογώνιο"/>
            <p:cNvSpPr/>
            <p:nvPr/>
          </p:nvSpPr>
          <p:spPr>
            <a:xfrm>
              <a:off x="3564000" y="242886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2" name="21 - Ορθογώνιο"/>
            <p:cNvSpPr/>
            <p:nvPr/>
          </p:nvSpPr>
          <p:spPr>
            <a:xfrm>
              <a:off x="3564000" y="278605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3" name="22 - Ορθογώνιο"/>
            <p:cNvSpPr/>
            <p:nvPr/>
          </p:nvSpPr>
          <p:spPr>
            <a:xfrm>
              <a:off x="3564000" y="4214818"/>
              <a:ext cx="20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" name="7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2" name="1 - Σταυρός"/>
            <p:cNvSpPr/>
            <p:nvPr/>
          </p:nvSpPr>
          <p:spPr>
            <a:xfrm>
              <a:off x="3492000" y="2349000"/>
              <a:ext cx="2160000" cy="2160000"/>
            </a:xfrm>
            <a:prstGeom prst="plus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3 - Ορθογώνιο"/>
            <p:cNvSpPr/>
            <p:nvPr/>
          </p:nvSpPr>
          <p:spPr>
            <a:xfrm>
              <a:off x="4500562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Ορθογώνιο"/>
            <p:cNvSpPr/>
            <p:nvPr/>
          </p:nvSpPr>
          <p:spPr>
            <a:xfrm>
              <a:off x="4500562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5 - Ορθογώνιο"/>
            <p:cNvSpPr/>
            <p:nvPr/>
          </p:nvSpPr>
          <p:spPr>
            <a:xfrm rot="5400000">
              <a:off x="521662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6 - Ορθογώνιο"/>
            <p:cNvSpPr/>
            <p:nvPr/>
          </p:nvSpPr>
          <p:spPr>
            <a:xfrm rot="5400000">
              <a:off x="378786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Ορθογώνιο"/>
          <p:cNvSpPr/>
          <p:nvPr/>
        </p:nvSpPr>
        <p:spPr>
          <a:xfrm>
            <a:off x="3492000" y="3626454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6" name="14 - Ομάδα"/>
          <p:cNvGrpSpPr/>
          <p:nvPr/>
        </p:nvGrpSpPr>
        <p:grpSpPr>
          <a:xfrm>
            <a:off x="3492000" y="3626454"/>
            <a:ext cx="2160000" cy="2160000"/>
            <a:chOff x="3492000" y="2349000"/>
            <a:chExt cx="2160000" cy="2160000"/>
          </a:xfrm>
          <a:noFill/>
        </p:grpSpPr>
        <p:sp>
          <p:nvSpPr>
            <p:cNvPr id="7" name="6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grpFill/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5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Ορθογώνιο"/>
            <p:cNvSpPr/>
            <p:nvPr/>
          </p:nvSpPr>
          <p:spPr>
            <a:xfrm rot="5400000">
              <a:off x="5216628" y="314943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1" name="10 - Στρογγύλεμα μίας γωνίας ορθογωνίου"/>
          <p:cNvSpPr/>
          <p:nvPr/>
        </p:nvSpPr>
        <p:spPr>
          <a:xfrm flipH="1">
            <a:off x="4500562" y="4626586"/>
            <a:ext cx="1143008" cy="1143008"/>
          </a:xfrm>
          <a:prstGeom prst="round1Rect">
            <a:avLst/>
          </a:prstGeom>
          <a:solidFill>
            <a:schemeClr val="bg1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11 - Στρογγύλεμα μίας γωνίας ορθογωνίου"/>
          <p:cNvSpPr/>
          <p:nvPr/>
        </p:nvSpPr>
        <p:spPr>
          <a:xfrm flipH="1">
            <a:off x="4714876" y="4840900"/>
            <a:ext cx="928694" cy="928694"/>
          </a:xfrm>
          <a:prstGeom prst="round1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45 - Ορθογώνιο"/>
          <p:cNvSpPr/>
          <p:nvPr/>
        </p:nvSpPr>
        <p:spPr>
          <a:xfrm rot="2857497">
            <a:off x="2397246" y="4446573"/>
            <a:ext cx="201845" cy="78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5" name="34 - Ομάδα"/>
          <p:cNvGrpSpPr/>
          <p:nvPr/>
        </p:nvGrpSpPr>
        <p:grpSpPr>
          <a:xfrm>
            <a:off x="6215074" y="1000108"/>
            <a:ext cx="2160000" cy="2160000"/>
            <a:chOff x="3492000" y="2349000"/>
            <a:chExt cx="2160000" cy="2160000"/>
          </a:xfrm>
        </p:grpSpPr>
        <p:sp>
          <p:nvSpPr>
            <p:cNvPr id="36" name="35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7" name="1 - Ομάδα"/>
            <p:cNvGrpSpPr/>
            <p:nvPr/>
          </p:nvGrpSpPr>
          <p:grpSpPr>
            <a:xfrm>
              <a:off x="3492000" y="2349000"/>
              <a:ext cx="2160000" cy="2160000"/>
              <a:chOff x="1071538" y="2349000"/>
              <a:chExt cx="2160000" cy="2160000"/>
            </a:xfrm>
          </p:grpSpPr>
          <p:sp>
            <p:nvSpPr>
              <p:cNvPr id="38" name="37 - Επεξήγηση με κάτω βέλος"/>
              <p:cNvSpPr/>
              <p:nvPr/>
            </p:nvSpPr>
            <p:spPr>
              <a:xfrm>
                <a:off x="1071538" y="2880570"/>
                <a:ext cx="2160000" cy="1620000"/>
              </a:xfrm>
              <a:prstGeom prst="downArrowCallout">
                <a:avLst>
                  <a:gd name="adj1" fmla="val 100000"/>
                  <a:gd name="adj2" fmla="val 31055"/>
                  <a:gd name="adj3" fmla="val 0"/>
                  <a:gd name="adj4" fmla="val 64977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39" name="14 - Ομάδα"/>
              <p:cNvGrpSpPr/>
              <p:nvPr/>
            </p:nvGrpSpPr>
            <p:grpSpPr>
              <a:xfrm>
                <a:off x="1071538" y="2349000"/>
                <a:ext cx="2160000" cy="2160000"/>
                <a:chOff x="3492000" y="2349000"/>
                <a:chExt cx="2160000" cy="2160000"/>
              </a:xfrm>
              <a:noFill/>
            </p:grpSpPr>
            <p:sp>
              <p:nvSpPr>
                <p:cNvPr id="40" name="39 - Ορθογώνιο"/>
                <p:cNvSpPr/>
                <p:nvPr/>
              </p:nvSpPr>
              <p:spPr>
                <a:xfrm>
                  <a:off x="3492000" y="2349000"/>
                  <a:ext cx="2160000" cy="2160000"/>
                </a:xfrm>
                <a:prstGeom prst="rect">
                  <a:avLst/>
                </a:prstGeom>
                <a:grpFill/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1" name="5 - Ορθογώνιο"/>
                <p:cNvSpPr/>
                <p:nvPr/>
              </p:nvSpPr>
              <p:spPr>
                <a:xfrm>
                  <a:off x="4500000" y="3853132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2" name="41 - Ορθογώνιο"/>
                <p:cNvSpPr/>
                <p:nvPr/>
              </p:nvSpPr>
              <p:spPr>
                <a:xfrm rot="5400000">
                  <a:off x="521662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43" name="42 - Ορθογώνιο"/>
                <p:cNvSpPr/>
                <p:nvPr/>
              </p:nvSpPr>
              <p:spPr>
                <a:xfrm rot="5400000">
                  <a:off x="378786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</p:grpSp>
      </p:grpSp>
      <p:grpSp>
        <p:nvGrpSpPr>
          <p:cNvPr id="34" name="33 - Ομάδα"/>
          <p:cNvGrpSpPr/>
          <p:nvPr/>
        </p:nvGrpSpPr>
        <p:grpSpPr>
          <a:xfrm flipV="1">
            <a:off x="714348" y="928670"/>
            <a:ext cx="2160000" cy="2160000"/>
            <a:chOff x="3492000" y="2349000"/>
            <a:chExt cx="2160000" cy="2160000"/>
          </a:xfrm>
        </p:grpSpPr>
        <p:sp>
          <p:nvSpPr>
            <p:cNvPr id="26" name="25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27" name="1 - Ομάδα"/>
            <p:cNvGrpSpPr/>
            <p:nvPr/>
          </p:nvGrpSpPr>
          <p:grpSpPr>
            <a:xfrm>
              <a:off x="3492000" y="2349000"/>
              <a:ext cx="2160000" cy="2160000"/>
              <a:chOff x="1071538" y="2349000"/>
              <a:chExt cx="2160000" cy="2160000"/>
            </a:xfrm>
          </p:grpSpPr>
          <p:sp>
            <p:nvSpPr>
              <p:cNvPr id="28" name="27 - Επεξήγηση με κάτω βέλος"/>
              <p:cNvSpPr/>
              <p:nvPr/>
            </p:nvSpPr>
            <p:spPr>
              <a:xfrm>
                <a:off x="1071538" y="2880570"/>
                <a:ext cx="2160000" cy="1620000"/>
              </a:xfrm>
              <a:prstGeom prst="downArrowCallout">
                <a:avLst>
                  <a:gd name="adj1" fmla="val 100000"/>
                  <a:gd name="adj2" fmla="val 31055"/>
                  <a:gd name="adj3" fmla="val 0"/>
                  <a:gd name="adj4" fmla="val 64977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29" name="14 - Ομάδα"/>
              <p:cNvGrpSpPr/>
              <p:nvPr/>
            </p:nvGrpSpPr>
            <p:grpSpPr>
              <a:xfrm>
                <a:off x="1071538" y="2349000"/>
                <a:ext cx="2160000" cy="2160000"/>
                <a:chOff x="3492000" y="2349000"/>
                <a:chExt cx="2160000" cy="2160000"/>
              </a:xfrm>
              <a:noFill/>
            </p:grpSpPr>
            <p:sp>
              <p:nvSpPr>
                <p:cNvPr id="30" name="29 - Ορθογώνιο"/>
                <p:cNvSpPr/>
                <p:nvPr/>
              </p:nvSpPr>
              <p:spPr>
                <a:xfrm>
                  <a:off x="3492000" y="2349000"/>
                  <a:ext cx="2160000" cy="2160000"/>
                </a:xfrm>
                <a:prstGeom prst="rect">
                  <a:avLst/>
                </a:prstGeom>
                <a:grpFill/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31" name="5 - Ορθογώνιο"/>
                <p:cNvSpPr/>
                <p:nvPr/>
              </p:nvSpPr>
              <p:spPr>
                <a:xfrm>
                  <a:off x="4500000" y="3853132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32" name="31 - Ορθογώνιο"/>
                <p:cNvSpPr/>
                <p:nvPr/>
              </p:nvSpPr>
              <p:spPr>
                <a:xfrm rot="5400000">
                  <a:off x="521662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33" name="32 - Ορθογώνιο"/>
                <p:cNvSpPr/>
                <p:nvPr/>
              </p:nvSpPr>
              <p:spPr>
                <a:xfrm rot="5400000">
                  <a:off x="3787868" y="3149430"/>
                  <a:ext cx="144000" cy="57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- Ομάδα"/>
          <p:cNvGrpSpPr/>
          <p:nvPr/>
        </p:nvGrpSpPr>
        <p:grpSpPr>
          <a:xfrm>
            <a:off x="3071802" y="1214422"/>
            <a:ext cx="2160000" cy="2160000"/>
            <a:chOff x="3492000" y="2349000"/>
            <a:chExt cx="2160000" cy="2160000"/>
          </a:xfrm>
          <a:solidFill>
            <a:schemeClr val="bg1">
              <a:lumMod val="65000"/>
            </a:schemeClr>
          </a:solidFill>
        </p:grpSpPr>
        <p:sp>
          <p:nvSpPr>
            <p:cNvPr id="3" name="2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grpFill/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4" name="1 - Ομάδα"/>
            <p:cNvGrpSpPr/>
            <p:nvPr/>
          </p:nvGrpSpPr>
          <p:grpSpPr>
            <a:xfrm>
              <a:off x="3492000" y="2349000"/>
              <a:ext cx="2160000" cy="2160000"/>
              <a:chOff x="1071538" y="2349000"/>
              <a:chExt cx="2160000" cy="2160000"/>
            </a:xfrm>
            <a:grpFill/>
          </p:grpSpPr>
          <p:sp>
            <p:nvSpPr>
              <p:cNvPr id="5" name="4 - Επεξήγηση με κάτω βέλος"/>
              <p:cNvSpPr/>
              <p:nvPr/>
            </p:nvSpPr>
            <p:spPr>
              <a:xfrm>
                <a:off x="1071538" y="2880570"/>
                <a:ext cx="2160000" cy="1620000"/>
              </a:xfrm>
              <a:prstGeom prst="downArrowCallout">
                <a:avLst>
                  <a:gd name="adj1" fmla="val 100000"/>
                  <a:gd name="adj2" fmla="val 31055"/>
                  <a:gd name="adj3" fmla="val 0"/>
                  <a:gd name="adj4" fmla="val 64977"/>
                </a:avLst>
              </a:prstGeom>
              <a:grpFill/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grpSp>
            <p:nvGrpSpPr>
              <p:cNvPr id="6" name="14 - Ομάδα"/>
              <p:cNvGrpSpPr/>
              <p:nvPr/>
            </p:nvGrpSpPr>
            <p:grpSpPr>
              <a:xfrm>
                <a:off x="1071538" y="2349000"/>
                <a:ext cx="2160000" cy="2160000"/>
                <a:chOff x="3492000" y="2349000"/>
                <a:chExt cx="2160000" cy="2160000"/>
              </a:xfrm>
              <a:grpFill/>
            </p:grpSpPr>
            <p:sp>
              <p:nvSpPr>
                <p:cNvPr id="7" name="6 - Ορθογώνιο"/>
                <p:cNvSpPr/>
                <p:nvPr/>
              </p:nvSpPr>
              <p:spPr>
                <a:xfrm>
                  <a:off x="3492000" y="2349000"/>
                  <a:ext cx="2160000" cy="2160000"/>
                </a:xfrm>
                <a:prstGeom prst="rect">
                  <a:avLst/>
                </a:prstGeom>
                <a:grpFill/>
                <a:ln w="12700"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8" name="5 - Ορθογώνιο"/>
                <p:cNvSpPr/>
                <p:nvPr/>
              </p:nvSpPr>
              <p:spPr>
                <a:xfrm>
                  <a:off x="4500000" y="3853132"/>
                  <a:ext cx="144000" cy="57600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9" name="8 - Ορθογώνιο"/>
                <p:cNvSpPr/>
                <p:nvPr/>
              </p:nvSpPr>
              <p:spPr>
                <a:xfrm rot="5400000">
                  <a:off x="5216628" y="3149430"/>
                  <a:ext cx="144000" cy="576000"/>
                </a:xfrm>
                <a:prstGeom prst="rect">
                  <a:avLst/>
                </a:prstGeom>
                <a:grp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</p:grpSp>
      </p:grpSp>
      <p:sp>
        <p:nvSpPr>
          <p:cNvPr id="12" name="11 - Πίτα"/>
          <p:cNvSpPr/>
          <p:nvPr/>
        </p:nvSpPr>
        <p:spPr>
          <a:xfrm rot="19734276">
            <a:off x="4980119" y="2611504"/>
            <a:ext cx="1781509" cy="3636448"/>
          </a:xfrm>
          <a:prstGeom prst="pie">
            <a:avLst>
              <a:gd name="adj1" fmla="val 15073777"/>
              <a:gd name="adj2" fmla="val 16981866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Ορθογώνιο"/>
          <p:cNvSpPr/>
          <p:nvPr/>
        </p:nvSpPr>
        <p:spPr>
          <a:xfrm>
            <a:off x="3492000" y="2349000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Ορθογώνιο"/>
          <p:cNvSpPr/>
          <p:nvPr/>
        </p:nvSpPr>
        <p:spPr>
          <a:xfrm rot="5400000">
            <a:off x="5216628" y="3141000"/>
            <a:ext cx="14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5 - Ορθογώνιο"/>
          <p:cNvSpPr/>
          <p:nvPr/>
        </p:nvSpPr>
        <p:spPr>
          <a:xfrm>
            <a:off x="4500562" y="3853132"/>
            <a:ext cx="142876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5 - Ορθογώνιο"/>
          <p:cNvSpPr/>
          <p:nvPr/>
        </p:nvSpPr>
        <p:spPr>
          <a:xfrm rot="5400000">
            <a:off x="4697438" y="3303562"/>
            <a:ext cx="144000" cy="2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5 - Ορθογώνιο"/>
          <p:cNvSpPr/>
          <p:nvPr/>
        </p:nvSpPr>
        <p:spPr>
          <a:xfrm>
            <a:off x="4500562" y="3357562"/>
            <a:ext cx="14287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Έλλειψη"/>
          <p:cNvSpPr/>
          <p:nvPr/>
        </p:nvSpPr>
        <p:spPr>
          <a:xfrm>
            <a:off x="3492000" y="2349000"/>
            <a:ext cx="2160000" cy="2160000"/>
          </a:xfrm>
          <a:prstGeom prst="ellipse">
            <a:avLst/>
          </a:prstGeom>
          <a:solidFill>
            <a:srgbClr val="FF0701"/>
          </a:solidFill>
          <a:ln>
            <a:solidFill>
              <a:srgbClr val="FB052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Ορθογώνιο"/>
          <p:cNvSpPr/>
          <p:nvPr/>
        </p:nvSpPr>
        <p:spPr>
          <a:xfrm>
            <a:off x="3852000" y="3249000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Οκτάγωνο"/>
          <p:cNvSpPr/>
          <p:nvPr/>
        </p:nvSpPr>
        <p:spPr>
          <a:xfrm>
            <a:off x="3312000" y="2169000"/>
            <a:ext cx="2160000" cy="2160000"/>
          </a:xfrm>
          <a:prstGeom prst="octagon">
            <a:avLst/>
          </a:prstGeom>
          <a:solidFill>
            <a:schemeClr val="bg1"/>
          </a:solidFill>
          <a:ln w="28575">
            <a:solidFill>
              <a:srgbClr val="F11F0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2 - Οκτάγωνο"/>
          <p:cNvSpPr/>
          <p:nvPr/>
        </p:nvSpPr>
        <p:spPr>
          <a:xfrm>
            <a:off x="3389143" y="2246143"/>
            <a:ext cx="2005714" cy="2005714"/>
          </a:xfrm>
          <a:prstGeom prst="octagon">
            <a:avLst/>
          </a:prstGeom>
          <a:solidFill>
            <a:srgbClr val="FF070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TextBox"/>
          <p:cNvSpPr txBox="1"/>
          <p:nvPr/>
        </p:nvSpPr>
        <p:spPr>
          <a:xfrm>
            <a:off x="3473511" y="2807060"/>
            <a:ext cx="1836977" cy="870568"/>
          </a:xfrm>
          <a:custGeom>
            <a:avLst/>
            <a:gdLst>
              <a:gd name="connsiteX0" fmla="*/ 0 w 1857388"/>
              <a:gd name="connsiteY0" fmla="*/ 0 h 1015663"/>
              <a:gd name="connsiteX1" fmla="*/ 1857388 w 1857388"/>
              <a:gd name="connsiteY1" fmla="*/ 0 h 1015663"/>
              <a:gd name="connsiteX2" fmla="*/ 1857388 w 1857388"/>
              <a:gd name="connsiteY2" fmla="*/ 1015663 h 1015663"/>
              <a:gd name="connsiteX3" fmla="*/ 0 w 1857388"/>
              <a:gd name="connsiteY3" fmla="*/ 1015663 h 1015663"/>
              <a:gd name="connsiteX4" fmla="*/ 0 w 1857388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88" h="1015663">
                <a:moveTo>
                  <a:pt x="0" y="0"/>
                </a:moveTo>
                <a:lnTo>
                  <a:pt x="1857388" y="0"/>
                </a:lnTo>
                <a:lnTo>
                  <a:pt x="1857388" y="1015663"/>
                </a:lnTo>
                <a:lnTo>
                  <a:pt x="0" y="1015663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Medium Cond" pitchFamily="34" charset="0"/>
              </a:rPr>
              <a:t>STOP</a:t>
            </a:r>
            <a:endParaRPr lang="el-GR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lin Gothic Medium Cond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- Ορθογώνιο"/>
          <p:cNvSpPr/>
          <p:nvPr/>
        </p:nvSpPr>
        <p:spPr>
          <a:xfrm>
            <a:off x="4302000" y="3132155"/>
            <a:ext cx="540000" cy="5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35 - Έλλειψη"/>
          <p:cNvSpPr/>
          <p:nvPr/>
        </p:nvSpPr>
        <p:spPr>
          <a:xfrm>
            <a:off x="4313250" y="3146253"/>
            <a:ext cx="517500" cy="5461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38 - Ορθογώνιο"/>
          <p:cNvSpPr/>
          <p:nvPr/>
        </p:nvSpPr>
        <p:spPr>
          <a:xfrm>
            <a:off x="4302000" y="2549557"/>
            <a:ext cx="540000" cy="5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39 - Έλλειψη"/>
          <p:cNvSpPr/>
          <p:nvPr/>
        </p:nvSpPr>
        <p:spPr>
          <a:xfrm>
            <a:off x="4313250" y="2563655"/>
            <a:ext cx="517500" cy="5461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40 - Έλλειψη"/>
          <p:cNvSpPr/>
          <p:nvPr/>
        </p:nvSpPr>
        <p:spPr>
          <a:xfrm>
            <a:off x="4369500" y="2657904"/>
            <a:ext cx="405000" cy="427458"/>
          </a:xfrm>
          <a:prstGeom prst="ellipse">
            <a:avLst/>
          </a:prstGeom>
          <a:solidFill>
            <a:srgbClr val="FF0701"/>
          </a:solidFill>
          <a:ln w="6350"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Ορθογώνιο"/>
          <p:cNvSpPr/>
          <p:nvPr/>
        </p:nvSpPr>
        <p:spPr>
          <a:xfrm>
            <a:off x="4302000" y="3714752"/>
            <a:ext cx="540000" cy="5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43 - Έλλειψη"/>
          <p:cNvSpPr/>
          <p:nvPr/>
        </p:nvSpPr>
        <p:spPr>
          <a:xfrm>
            <a:off x="4313250" y="3728850"/>
            <a:ext cx="517500" cy="54619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12 - Έλλειψη"/>
          <p:cNvSpPr/>
          <p:nvPr/>
        </p:nvSpPr>
        <p:spPr>
          <a:xfrm>
            <a:off x="4369500" y="3240502"/>
            <a:ext cx="405000" cy="427458"/>
          </a:xfrm>
          <a:prstGeom prst="ellipse">
            <a:avLst/>
          </a:prstGeom>
          <a:solidFill>
            <a:srgbClr val="FFC000"/>
          </a:solidFill>
          <a:ln w="6350"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Έλλειψη"/>
          <p:cNvSpPr/>
          <p:nvPr/>
        </p:nvSpPr>
        <p:spPr>
          <a:xfrm>
            <a:off x="4369500" y="3823099"/>
            <a:ext cx="405000" cy="427458"/>
          </a:xfrm>
          <a:prstGeom prst="ellipse">
            <a:avLst/>
          </a:prstGeom>
          <a:solidFill>
            <a:srgbClr val="00B050"/>
          </a:solidFill>
          <a:ln w="6350"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- Ομάδα"/>
          <p:cNvGrpSpPr/>
          <p:nvPr/>
        </p:nvGrpSpPr>
        <p:grpSpPr>
          <a:xfrm>
            <a:off x="4302000" y="2549557"/>
            <a:ext cx="540000" cy="1760400"/>
            <a:chOff x="4302000" y="2549557"/>
            <a:chExt cx="540000" cy="1758886"/>
          </a:xfrm>
        </p:grpSpPr>
        <p:sp>
          <p:nvSpPr>
            <p:cNvPr id="3" name="2 - Ορθογώνιο"/>
            <p:cNvSpPr/>
            <p:nvPr/>
          </p:nvSpPr>
          <p:spPr>
            <a:xfrm>
              <a:off x="4302000" y="3132155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3 - Έλλειψη"/>
            <p:cNvSpPr/>
            <p:nvPr/>
          </p:nvSpPr>
          <p:spPr>
            <a:xfrm>
              <a:off x="4313250" y="3146253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Έλλειψη"/>
            <p:cNvSpPr/>
            <p:nvPr/>
          </p:nvSpPr>
          <p:spPr>
            <a:xfrm>
              <a:off x="4369500" y="3240502"/>
              <a:ext cx="405000" cy="427458"/>
            </a:xfrm>
            <a:prstGeom prst="ellipse">
              <a:avLst/>
            </a:prstGeom>
            <a:solidFill>
              <a:srgbClr val="FFCF37"/>
            </a:solidFill>
            <a:ln w="635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114300">
                <a:prstClr val="black"/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4302000" y="2549557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7 - Έλλειψη"/>
            <p:cNvSpPr/>
            <p:nvPr/>
          </p:nvSpPr>
          <p:spPr>
            <a:xfrm>
              <a:off x="4313250" y="2563655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Έλλειψη"/>
            <p:cNvSpPr/>
            <p:nvPr/>
          </p:nvSpPr>
          <p:spPr>
            <a:xfrm>
              <a:off x="4369500" y="2657904"/>
              <a:ext cx="405000" cy="427458"/>
            </a:xfrm>
            <a:prstGeom prst="ellipse">
              <a:avLst/>
            </a:prstGeom>
            <a:gradFill flip="none" rotWithShape="1">
              <a:gsLst>
                <a:gs pos="0">
                  <a:srgbClr val="FF0701">
                    <a:shade val="30000"/>
                    <a:satMod val="115000"/>
                  </a:srgbClr>
                </a:gs>
                <a:gs pos="50000">
                  <a:srgbClr val="FF0701">
                    <a:shade val="67500"/>
                    <a:satMod val="115000"/>
                  </a:srgbClr>
                </a:gs>
                <a:gs pos="100000">
                  <a:srgbClr val="FF070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10 - Ορθογώνιο"/>
            <p:cNvSpPr/>
            <p:nvPr/>
          </p:nvSpPr>
          <p:spPr>
            <a:xfrm>
              <a:off x="4302000" y="3714752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11 - Έλλειψη"/>
            <p:cNvSpPr/>
            <p:nvPr/>
          </p:nvSpPr>
          <p:spPr>
            <a:xfrm>
              <a:off x="4313250" y="3728850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5" name="14 - Έλλειψη"/>
            <p:cNvSpPr/>
            <p:nvPr/>
          </p:nvSpPr>
          <p:spPr>
            <a:xfrm>
              <a:off x="4369500" y="3823099"/>
              <a:ext cx="405000" cy="427458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15 - Ομάδα"/>
          <p:cNvGrpSpPr/>
          <p:nvPr/>
        </p:nvGrpSpPr>
        <p:grpSpPr>
          <a:xfrm>
            <a:off x="4302000" y="2549557"/>
            <a:ext cx="540000" cy="1760400"/>
            <a:chOff x="4302000" y="2549557"/>
            <a:chExt cx="540000" cy="1758886"/>
          </a:xfrm>
        </p:grpSpPr>
        <p:sp>
          <p:nvSpPr>
            <p:cNvPr id="3" name="2 - Ορθογώνιο"/>
            <p:cNvSpPr/>
            <p:nvPr/>
          </p:nvSpPr>
          <p:spPr>
            <a:xfrm>
              <a:off x="4302000" y="3132155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4" name="3 - Έλλειψη"/>
            <p:cNvSpPr/>
            <p:nvPr/>
          </p:nvSpPr>
          <p:spPr>
            <a:xfrm>
              <a:off x="4313250" y="3146253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4302000" y="2549557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7 - Έλλειψη"/>
            <p:cNvSpPr/>
            <p:nvPr/>
          </p:nvSpPr>
          <p:spPr>
            <a:xfrm>
              <a:off x="4313250" y="2563655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8 - Έλλειψη"/>
            <p:cNvSpPr/>
            <p:nvPr/>
          </p:nvSpPr>
          <p:spPr>
            <a:xfrm>
              <a:off x="4369500" y="2657904"/>
              <a:ext cx="405000" cy="427458"/>
            </a:xfrm>
            <a:prstGeom prst="ellipse">
              <a:avLst/>
            </a:prstGeom>
            <a:gradFill flip="none" rotWithShape="1">
              <a:gsLst>
                <a:gs pos="0">
                  <a:srgbClr val="FF0701">
                    <a:shade val="30000"/>
                    <a:satMod val="115000"/>
                  </a:srgbClr>
                </a:gs>
                <a:gs pos="50000">
                  <a:srgbClr val="FF0701">
                    <a:shade val="67500"/>
                    <a:satMod val="115000"/>
                  </a:srgbClr>
                </a:gs>
                <a:gs pos="100000">
                  <a:srgbClr val="FF070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10 - Ορθογώνιο"/>
            <p:cNvSpPr/>
            <p:nvPr/>
          </p:nvSpPr>
          <p:spPr>
            <a:xfrm>
              <a:off x="4302000" y="3714752"/>
              <a:ext cx="540000" cy="59369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11 - Έλλειψη"/>
            <p:cNvSpPr/>
            <p:nvPr/>
          </p:nvSpPr>
          <p:spPr>
            <a:xfrm>
              <a:off x="4313250" y="3728850"/>
              <a:ext cx="517500" cy="5461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Έλλειψη"/>
            <p:cNvSpPr/>
            <p:nvPr/>
          </p:nvSpPr>
          <p:spPr>
            <a:xfrm>
              <a:off x="4369500" y="3823099"/>
              <a:ext cx="405000" cy="427458"/>
            </a:xfrm>
            <a:prstGeom prst="ellipse">
              <a:avLst/>
            </a:prstGeom>
            <a:solidFill>
              <a:srgbClr val="00FF00"/>
            </a:solidFill>
            <a:ln w="6350">
              <a:noFill/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innerShdw blurRad="114300">
                <a:prstClr val="black"/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5" name="14 - Έλλειψη"/>
            <p:cNvSpPr/>
            <p:nvPr/>
          </p:nvSpPr>
          <p:spPr>
            <a:xfrm>
              <a:off x="4369500" y="3240502"/>
              <a:ext cx="405000" cy="427458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3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42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54 - Ελεύθερη σχεδίαση"/>
          <p:cNvSpPr/>
          <p:nvPr/>
        </p:nvSpPr>
        <p:spPr>
          <a:xfrm>
            <a:off x="5072066" y="2412881"/>
            <a:ext cx="214314" cy="1485904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8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69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89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91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4" name="113 - Ομάδα"/>
          <p:cNvGrpSpPr/>
          <p:nvPr/>
        </p:nvGrpSpPr>
        <p:grpSpPr>
          <a:xfrm>
            <a:off x="2581209" y="1285860"/>
            <a:ext cx="1490725" cy="2214578"/>
            <a:chOff x="2571736" y="1357298"/>
            <a:chExt cx="1490725" cy="2214578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05" name="104 - Χορδή"/>
            <p:cNvSpPr/>
            <p:nvPr/>
          </p:nvSpPr>
          <p:spPr>
            <a:xfrm rot="12956119">
              <a:off x="3674265" y="2076996"/>
              <a:ext cx="388196" cy="815643"/>
            </a:xfrm>
            <a:prstGeom prst="chord">
              <a:avLst>
                <a:gd name="adj1" fmla="val 2700000"/>
                <a:gd name="adj2" fmla="val 16741363"/>
              </a:avLst>
            </a:prstGeom>
            <a:grpFill/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13" name="112 - Ομάδα"/>
            <p:cNvGrpSpPr/>
            <p:nvPr/>
          </p:nvGrpSpPr>
          <p:grpSpPr>
            <a:xfrm>
              <a:off x="2571736" y="1357298"/>
              <a:ext cx="1143008" cy="1285884"/>
              <a:chOff x="2571736" y="1357298"/>
              <a:chExt cx="1143008" cy="1285884"/>
            </a:xfrm>
            <a:grpFill/>
          </p:grpSpPr>
          <p:sp>
            <p:nvSpPr>
              <p:cNvPr id="108" name="107 - Στρογγύλεμα της γωνίας της ίδιας πλευράς του ορθογωνίου"/>
              <p:cNvSpPr/>
              <p:nvPr/>
            </p:nvSpPr>
            <p:spPr>
              <a:xfrm>
                <a:off x="2571736" y="1875899"/>
                <a:ext cx="287518" cy="767283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9" name="108 - Στρογγύλεμα της γωνίας της ίδιας πλευράς του ορθογωνίου"/>
              <p:cNvSpPr/>
              <p:nvPr/>
            </p:nvSpPr>
            <p:spPr>
              <a:xfrm>
                <a:off x="2859254" y="1500690"/>
                <a:ext cx="287518" cy="1142492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0" name="109 - Στρογγύλεμα της γωνίας της ίδιας πλευράς του ορθογωνίου"/>
              <p:cNvSpPr/>
              <p:nvPr/>
            </p:nvSpPr>
            <p:spPr>
              <a:xfrm>
                <a:off x="3146772" y="1357298"/>
                <a:ext cx="287518" cy="1285884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1" name="110 - Στρογγύλεμα της γωνίας της ίδιας πλευράς του ορθογωνίου"/>
              <p:cNvSpPr/>
              <p:nvPr/>
            </p:nvSpPr>
            <p:spPr>
              <a:xfrm>
                <a:off x="3434289" y="1572385"/>
                <a:ext cx="280455" cy="1070797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6" name="95 - Διάγραμμα ροής: Καθυστέρηση"/>
            <p:cNvSpPr/>
            <p:nvPr/>
          </p:nvSpPr>
          <p:spPr>
            <a:xfrm rot="5400000">
              <a:off x="2678893" y="2536025"/>
              <a:ext cx="928694" cy="1143008"/>
            </a:xfrm>
            <a:prstGeom prst="flowChartDelay">
              <a:avLst/>
            </a:prstGeom>
            <a:grpFill/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Ορθογώνιο"/>
          <p:cNvSpPr/>
          <p:nvPr/>
        </p:nvSpPr>
        <p:spPr>
          <a:xfrm>
            <a:off x="2643175" y="2353215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Ορθογώνιο"/>
          <p:cNvSpPr/>
          <p:nvPr/>
        </p:nvSpPr>
        <p:spPr>
          <a:xfrm>
            <a:off x="4794744" y="2353215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54 - Ελεύθερη σχεδίαση"/>
          <p:cNvSpPr/>
          <p:nvPr/>
        </p:nvSpPr>
        <p:spPr>
          <a:xfrm>
            <a:off x="5072066" y="2412881"/>
            <a:ext cx="214314" cy="1485904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113 - Ομάδα"/>
          <p:cNvGrpSpPr/>
          <p:nvPr/>
        </p:nvGrpSpPr>
        <p:grpSpPr>
          <a:xfrm>
            <a:off x="2581209" y="1285860"/>
            <a:ext cx="1490725" cy="2214578"/>
            <a:chOff x="2571736" y="1357298"/>
            <a:chExt cx="1490725" cy="2214578"/>
          </a:xfrm>
          <a:solidFill>
            <a:schemeClr val="bg1"/>
          </a:solidFill>
          <a:effectLst/>
        </p:grpSpPr>
        <p:sp>
          <p:nvSpPr>
            <p:cNvPr id="105" name="104 - Χορδή"/>
            <p:cNvSpPr/>
            <p:nvPr/>
          </p:nvSpPr>
          <p:spPr>
            <a:xfrm rot="12956119">
              <a:off x="3674265" y="2076996"/>
              <a:ext cx="388196" cy="815643"/>
            </a:xfrm>
            <a:prstGeom prst="chord">
              <a:avLst>
                <a:gd name="adj1" fmla="val 2700000"/>
                <a:gd name="adj2" fmla="val 16741363"/>
              </a:avLst>
            </a:prstGeom>
            <a:grpFill/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9" name="112 - Ομάδα"/>
            <p:cNvGrpSpPr/>
            <p:nvPr/>
          </p:nvGrpSpPr>
          <p:grpSpPr>
            <a:xfrm>
              <a:off x="2571736" y="1357298"/>
              <a:ext cx="1143008" cy="1285884"/>
              <a:chOff x="2571736" y="1357298"/>
              <a:chExt cx="1143008" cy="1285884"/>
            </a:xfrm>
            <a:grpFill/>
          </p:grpSpPr>
          <p:sp>
            <p:nvSpPr>
              <p:cNvPr id="108" name="107 - Στρογγύλεμα της γωνίας της ίδιας πλευράς του ορθογωνίου"/>
              <p:cNvSpPr/>
              <p:nvPr/>
            </p:nvSpPr>
            <p:spPr>
              <a:xfrm>
                <a:off x="2571736" y="1875899"/>
                <a:ext cx="287518" cy="767283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9" name="108 - Στρογγύλεμα της γωνίας της ίδιας πλευράς του ορθογωνίου"/>
              <p:cNvSpPr/>
              <p:nvPr/>
            </p:nvSpPr>
            <p:spPr>
              <a:xfrm>
                <a:off x="2859254" y="1500690"/>
                <a:ext cx="287518" cy="1142492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0" name="109 - Στρογγύλεμα της γωνίας της ίδιας πλευράς του ορθογωνίου"/>
              <p:cNvSpPr/>
              <p:nvPr/>
            </p:nvSpPr>
            <p:spPr>
              <a:xfrm>
                <a:off x="3146772" y="1357298"/>
                <a:ext cx="287518" cy="1285884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1" name="110 - Στρογγύλεμα της γωνίας της ίδιας πλευράς του ορθογωνίου"/>
              <p:cNvSpPr/>
              <p:nvPr/>
            </p:nvSpPr>
            <p:spPr>
              <a:xfrm>
                <a:off x="3434289" y="1572385"/>
                <a:ext cx="280455" cy="1070797"/>
              </a:xfrm>
              <a:prstGeom prst="round2SameRect">
                <a:avLst/>
              </a:prstGeom>
              <a:grpFill/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6" name="95 - Διάγραμμα ροής: Καθυστέρηση"/>
            <p:cNvSpPr/>
            <p:nvPr/>
          </p:nvSpPr>
          <p:spPr>
            <a:xfrm rot="5400000">
              <a:off x="2678893" y="2536025"/>
              <a:ext cx="928694" cy="1143008"/>
            </a:xfrm>
            <a:prstGeom prst="flowChartDelay">
              <a:avLst/>
            </a:prstGeom>
            <a:grpFill/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54 - Ελεύθερη σχεδίαση"/>
          <p:cNvSpPr/>
          <p:nvPr/>
        </p:nvSpPr>
        <p:spPr>
          <a:xfrm>
            <a:off x="5072066" y="2412881"/>
            <a:ext cx="214314" cy="1485904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113 - Ομάδα"/>
          <p:cNvGrpSpPr/>
          <p:nvPr/>
        </p:nvGrpSpPr>
        <p:grpSpPr>
          <a:xfrm>
            <a:off x="2581209" y="1285860"/>
            <a:ext cx="1490725" cy="2214578"/>
            <a:chOff x="2571736" y="1357298"/>
            <a:chExt cx="1490725" cy="2214578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104 - Χορδή"/>
            <p:cNvSpPr/>
            <p:nvPr/>
          </p:nvSpPr>
          <p:spPr>
            <a:xfrm rot="12956119">
              <a:off x="3674265" y="2076996"/>
              <a:ext cx="388196" cy="815643"/>
            </a:xfrm>
            <a:prstGeom prst="chord">
              <a:avLst>
                <a:gd name="adj1" fmla="val 2700000"/>
                <a:gd name="adj2" fmla="val 16741363"/>
              </a:avLst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9" name="112 - Ομάδα"/>
            <p:cNvGrpSpPr/>
            <p:nvPr/>
          </p:nvGrpSpPr>
          <p:grpSpPr>
            <a:xfrm>
              <a:off x="2571736" y="1357298"/>
              <a:ext cx="1143008" cy="1285884"/>
              <a:chOff x="2571736" y="1357298"/>
              <a:chExt cx="1143008" cy="1285884"/>
            </a:xfrm>
            <a:grpFill/>
          </p:grpSpPr>
          <p:sp>
            <p:nvSpPr>
              <p:cNvPr id="108" name="107 - Στρογγύλεμα της γωνίας της ίδιας πλευράς του ορθογωνίου"/>
              <p:cNvSpPr/>
              <p:nvPr/>
            </p:nvSpPr>
            <p:spPr>
              <a:xfrm>
                <a:off x="2571736" y="1875899"/>
                <a:ext cx="287518" cy="767283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9" name="108 - Στρογγύλεμα της γωνίας της ίδιας πλευράς του ορθογωνίου"/>
              <p:cNvSpPr/>
              <p:nvPr/>
            </p:nvSpPr>
            <p:spPr>
              <a:xfrm>
                <a:off x="2859254" y="1500690"/>
                <a:ext cx="287518" cy="1142492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0" name="109 - Στρογγύλεμα της γωνίας της ίδιας πλευράς του ορθογωνίου"/>
              <p:cNvSpPr/>
              <p:nvPr/>
            </p:nvSpPr>
            <p:spPr>
              <a:xfrm>
                <a:off x="3146772" y="1357298"/>
                <a:ext cx="287518" cy="1285884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1" name="110 - Στρογγύλεμα της γωνίας της ίδιας πλευράς του ορθογωνίου"/>
              <p:cNvSpPr/>
              <p:nvPr/>
            </p:nvSpPr>
            <p:spPr>
              <a:xfrm>
                <a:off x="3434289" y="1572385"/>
                <a:ext cx="280455" cy="1070797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6" name="95 - Διάγραμμα ροής: Καθυστέρηση"/>
            <p:cNvSpPr/>
            <p:nvPr/>
          </p:nvSpPr>
          <p:spPr>
            <a:xfrm rot="5400000">
              <a:off x="2678893" y="2536025"/>
              <a:ext cx="928694" cy="1143008"/>
            </a:xfrm>
            <a:prstGeom prst="flowChartDelay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2" name="41 - Διάγραμμα ροής: Καθυστέρηση"/>
          <p:cNvSpPr/>
          <p:nvPr/>
        </p:nvSpPr>
        <p:spPr>
          <a:xfrm rot="5400000">
            <a:off x="5071223" y="3929909"/>
            <a:ext cx="216000" cy="214314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113 - Ομάδα"/>
          <p:cNvGrpSpPr/>
          <p:nvPr/>
        </p:nvGrpSpPr>
        <p:grpSpPr>
          <a:xfrm>
            <a:off x="2509771" y="1285860"/>
            <a:ext cx="1490725" cy="2214578"/>
            <a:chOff x="2571736" y="1357298"/>
            <a:chExt cx="1490725" cy="2214578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104 - Χορδή"/>
            <p:cNvSpPr/>
            <p:nvPr/>
          </p:nvSpPr>
          <p:spPr>
            <a:xfrm rot="12956119">
              <a:off x="3674265" y="2076996"/>
              <a:ext cx="388196" cy="815643"/>
            </a:xfrm>
            <a:prstGeom prst="chord">
              <a:avLst>
                <a:gd name="adj1" fmla="val 2700000"/>
                <a:gd name="adj2" fmla="val 16741363"/>
              </a:avLst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9" name="112 - Ομάδα"/>
            <p:cNvGrpSpPr/>
            <p:nvPr/>
          </p:nvGrpSpPr>
          <p:grpSpPr>
            <a:xfrm>
              <a:off x="2571736" y="1357298"/>
              <a:ext cx="1143008" cy="1285884"/>
              <a:chOff x="2571736" y="1357298"/>
              <a:chExt cx="1143008" cy="1285884"/>
            </a:xfrm>
            <a:grpFill/>
          </p:grpSpPr>
          <p:sp>
            <p:nvSpPr>
              <p:cNvPr id="108" name="107 - Στρογγύλεμα της γωνίας της ίδιας πλευράς του ορθογωνίου"/>
              <p:cNvSpPr/>
              <p:nvPr/>
            </p:nvSpPr>
            <p:spPr>
              <a:xfrm>
                <a:off x="2571736" y="1875899"/>
                <a:ext cx="287518" cy="767283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9" name="108 - Στρογγύλεμα της γωνίας της ίδιας πλευράς του ορθογωνίου"/>
              <p:cNvSpPr/>
              <p:nvPr/>
            </p:nvSpPr>
            <p:spPr>
              <a:xfrm>
                <a:off x="2859254" y="1500690"/>
                <a:ext cx="287518" cy="1142492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0" name="109 - Στρογγύλεμα της γωνίας της ίδιας πλευράς του ορθογωνίου"/>
              <p:cNvSpPr/>
              <p:nvPr/>
            </p:nvSpPr>
            <p:spPr>
              <a:xfrm>
                <a:off x="3146772" y="1357298"/>
                <a:ext cx="287518" cy="1285884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1" name="110 - Στρογγύλεμα της γωνίας της ίδιας πλευράς του ορθογωνίου"/>
              <p:cNvSpPr/>
              <p:nvPr/>
            </p:nvSpPr>
            <p:spPr>
              <a:xfrm>
                <a:off x="3434289" y="1572385"/>
                <a:ext cx="280455" cy="1070797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6" name="95 - Διάγραμμα ροής: Καθυστέρηση"/>
            <p:cNvSpPr/>
            <p:nvPr/>
          </p:nvSpPr>
          <p:spPr>
            <a:xfrm rot="5400000">
              <a:off x="2678893" y="2536025"/>
              <a:ext cx="928694" cy="1143008"/>
            </a:xfrm>
            <a:prstGeom prst="flowChartDelay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2" name="41 - Διάγραμμα ροής: Καθυστέρηση"/>
          <p:cNvSpPr/>
          <p:nvPr/>
        </p:nvSpPr>
        <p:spPr>
          <a:xfrm rot="5400000">
            <a:off x="5214942" y="3500438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Ελεύθερη σχεδίαση"/>
          <p:cNvSpPr/>
          <p:nvPr/>
        </p:nvSpPr>
        <p:spPr>
          <a:xfrm rot="21051700">
            <a:off x="5142680" y="2286192"/>
            <a:ext cx="333852" cy="1154634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44 - Ελεύθερη σχεδίαση"/>
          <p:cNvSpPr/>
          <p:nvPr/>
        </p:nvSpPr>
        <p:spPr>
          <a:xfrm rot="11097033" flipH="1" flipV="1">
            <a:off x="4079121" y="3833540"/>
            <a:ext cx="360000" cy="1440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45 - Ελεύθερη σχεδίαση"/>
          <p:cNvSpPr/>
          <p:nvPr/>
        </p:nvSpPr>
        <p:spPr>
          <a:xfrm rot="10502967" flipV="1">
            <a:off x="4722042" y="3833540"/>
            <a:ext cx="360000" cy="1440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113 - Ομάδα"/>
          <p:cNvGrpSpPr/>
          <p:nvPr/>
        </p:nvGrpSpPr>
        <p:grpSpPr>
          <a:xfrm>
            <a:off x="2509771" y="1285860"/>
            <a:ext cx="1490725" cy="2214578"/>
            <a:chOff x="2571736" y="1357298"/>
            <a:chExt cx="1490725" cy="2214578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5" name="104 - Χορδή"/>
            <p:cNvSpPr/>
            <p:nvPr/>
          </p:nvSpPr>
          <p:spPr>
            <a:xfrm rot="12956119">
              <a:off x="3674265" y="2076996"/>
              <a:ext cx="388196" cy="815643"/>
            </a:xfrm>
            <a:prstGeom prst="chord">
              <a:avLst>
                <a:gd name="adj1" fmla="val 2700000"/>
                <a:gd name="adj2" fmla="val 16741363"/>
              </a:avLst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9" name="112 - Ομάδα"/>
            <p:cNvGrpSpPr/>
            <p:nvPr/>
          </p:nvGrpSpPr>
          <p:grpSpPr>
            <a:xfrm>
              <a:off x="2571736" y="1357298"/>
              <a:ext cx="1143008" cy="1285884"/>
              <a:chOff x="2571736" y="1357298"/>
              <a:chExt cx="1143008" cy="1285884"/>
            </a:xfrm>
            <a:grpFill/>
          </p:grpSpPr>
          <p:sp>
            <p:nvSpPr>
              <p:cNvPr id="108" name="107 - Στρογγύλεμα της γωνίας της ίδιας πλευράς του ορθογωνίου"/>
              <p:cNvSpPr/>
              <p:nvPr/>
            </p:nvSpPr>
            <p:spPr>
              <a:xfrm>
                <a:off x="2571736" y="1875899"/>
                <a:ext cx="287518" cy="767283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09" name="108 - Στρογγύλεμα της γωνίας της ίδιας πλευράς του ορθογωνίου"/>
              <p:cNvSpPr/>
              <p:nvPr/>
            </p:nvSpPr>
            <p:spPr>
              <a:xfrm>
                <a:off x="2859254" y="1500690"/>
                <a:ext cx="287518" cy="1142492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0" name="109 - Στρογγύλεμα της γωνίας της ίδιας πλευράς του ορθογωνίου"/>
              <p:cNvSpPr/>
              <p:nvPr/>
            </p:nvSpPr>
            <p:spPr>
              <a:xfrm>
                <a:off x="3146772" y="1357298"/>
                <a:ext cx="287518" cy="1285884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1" name="110 - Στρογγύλεμα της γωνίας της ίδιας πλευράς του ορθογωνίου"/>
              <p:cNvSpPr/>
              <p:nvPr/>
            </p:nvSpPr>
            <p:spPr>
              <a:xfrm>
                <a:off x="3434289" y="1572385"/>
                <a:ext cx="280455" cy="1070797"/>
              </a:xfrm>
              <a:prstGeom prst="round2SameRect">
                <a:avLst/>
              </a:prstGeom>
              <a:grpFill/>
              <a:ln w="38100">
                <a:solidFill>
                  <a:schemeClr val="tx1"/>
                </a:solidFill>
              </a:ln>
              <a:effectLst>
                <a:outerShdw blurRad="107950" dist="12700" dir="5400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sp>
          <p:nvSpPr>
            <p:cNvPr id="96" name="95 - Διάγραμμα ροής: Καθυστέρηση"/>
            <p:cNvSpPr/>
            <p:nvPr/>
          </p:nvSpPr>
          <p:spPr>
            <a:xfrm rot="5400000">
              <a:off x="2678893" y="2536025"/>
              <a:ext cx="928694" cy="1143008"/>
            </a:xfrm>
            <a:prstGeom prst="flowChartDelay">
              <a:avLst/>
            </a:prstGeom>
            <a:grpFill/>
            <a:ln w="38100">
              <a:solidFill>
                <a:schemeClr val="tx1"/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42" name="41 - Διάγραμμα ροής: Καθυστέρηση"/>
          <p:cNvSpPr/>
          <p:nvPr/>
        </p:nvSpPr>
        <p:spPr>
          <a:xfrm rot="5400000">
            <a:off x="5214942" y="3500438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Ελεύθερη σχεδίαση"/>
          <p:cNvSpPr/>
          <p:nvPr/>
        </p:nvSpPr>
        <p:spPr>
          <a:xfrm rot="21051700">
            <a:off x="5142680" y="2286192"/>
            <a:ext cx="333852" cy="1154634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5" name="54 - Ελεύθερη σχεδίαση"/>
          <p:cNvSpPr/>
          <p:nvPr/>
        </p:nvSpPr>
        <p:spPr>
          <a:xfrm rot="11097033" flipH="1" flipV="1">
            <a:off x="4079121" y="3833540"/>
            <a:ext cx="360000" cy="1440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41 - Διάγραμμα ροής: Καθυστέρηση"/>
          <p:cNvSpPr/>
          <p:nvPr/>
        </p:nvSpPr>
        <p:spPr>
          <a:xfrm rot="17302410" flipV="1">
            <a:off x="5596379" y="1095793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Ελεύθερη σχεδίαση"/>
          <p:cNvSpPr/>
          <p:nvPr/>
        </p:nvSpPr>
        <p:spPr>
          <a:xfrm rot="12491725">
            <a:off x="5262019" y="1447802"/>
            <a:ext cx="333852" cy="1008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44 - Ελεύθερη σχεδίαση"/>
          <p:cNvSpPr/>
          <p:nvPr/>
        </p:nvSpPr>
        <p:spPr>
          <a:xfrm rot="5400000" flipH="1">
            <a:off x="3401008" y="1972256"/>
            <a:ext cx="333852" cy="1008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45 - Ελεύθερη σχεδίαση"/>
          <p:cNvSpPr/>
          <p:nvPr/>
        </p:nvSpPr>
        <p:spPr>
          <a:xfrm rot="10502967" flipV="1">
            <a:off x="4722042" y="3833540"/>
            <a:ext cx="360000" cy="1440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46 - Διάγραμμα ροής: Καθυστέρηση"/>
          <p:cNvSpPr/>
          <p:nvPr/>
        </p:nvSpPr>
        <p:spPr>
          <a:xfrm rot="11250428" flipV="1">
            <a:off x="2643174" y="2285992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- Έλλειψη"/>
          <p:cNvSpPr/>
          <p:nvPr/>
        </p:nvSpPr>
        <p:spPr>
          <a:xfrm rot="1071898">
            <a:off x="3949073" y="948685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2B8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" name="42 - Ομάδα"/>
          <p:cNvGrpSpPr/>
          <p:nvPr/>
        </p:nvGrpSpPr>
        <p:grpSpPr>
          <a:xfrm rot="1133948">
            <a:off x="3609437" y="428604"/>
            <a:ext cx="1687792" cy="1395103"/>
            <a:chOff x="601848" y="556243"/>
            <a:chExt cx="1687792" cy="1395103"/>
          </a:xfrm>
        </p:grpSpPr>
        <p:sp>
          <p:nvSpPr>
            <p:cNvPr id="16" name="15 - Ελεύθερη σχεδίαση"/>
            <p:cNvSpPr/>
            <p:nvPr/>
          </p:nvSpPr>
          <p:spPr>
            <a:xfrm rot="3052037">
              <a:off x="917824" y="240267"/>
              <a:ext cx="1051965" cy="1683918"/>
            </a:xfrm>
            <a:custGeom>
              <a:avLst/>
              <a:gdLst>
                <a:gd name="connsiteX0" fmla="*/ 0 w 1227646"/>
                <a:gd name="connsiteY0" fmla="*/ 697833 h 1395665"/>
                <a:gd name="connsiteX1" fmla="*/ 117230 w 1227646"/>
                <a:gd name="connsiteY1" fmla="*/ 266549 h 1395665"/>
                <a:gd name="connsiteX2" fmla="*/ 424142 w 1227646"/>
                <a:gd name="connsiteY2" fmla="*/ 1 h 1395665"/>
                <a:gd name="connsiteX3" fmla="*/ 803504 w 1227646"/>
                <a:gd name="connsiteY3" fmla="*/ 1 h 1395665"/>
                <a:gd name="connsiteX4" fmla="*/ 1110416 w 1227646"/>
                <a:gd name="connsiteY4" fmla="*/ 266549 h 1395665"/>
                <a:gd name="connsiteX5" fmla="*/ 1227646 w 1227646"/>
                <a:gd name="connsiteY5" fmla="*/ 697833 h 1395665"/>
                <a:gd name="connsiteX6" fmla="*/ 1110416 w 1227646"/>
                <a:gd name="connsiteY6" fmla="*/ 1129116 h 1395665"/>
                <a:gd name="connsiteX7" fmla="*/ 803504 w 1227646"/>
                <a:gd name="connsiteY7" fmla="*/ 1395664 h 1395665"/>
                <a:gd name="connsiteX8" fmla="*/ 424142 w 1227646"/>
                <a:gd name="connsiteY8" fmla="*/ 1395664 h 1395665"/>
                <a:gd name="connsiteX9" fmla="*/ 117230 w 1227646"/>
                <a:gd name="connsiteY9" fmla="*/ 1129116 h 1395665"/>
                <a:gd name="connsiteX10" fmla="*/ 0 w 1227646"/>
                <a:gd name="connsiteY10" fmla="*/ 697833 h 1395665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477931 w 1281435"/>
                <a:gd name="connsiteY8" fmla="*/ 1395663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171019 w 1281435"/>
                <a:gd name="connsiteY9" fmla="*/ 1129115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697832 h 1395663"/>
                <a:gd name="connsiteX1" fmla="*/ 171019 w 1281435"/>
                <a:gd name="connsiteY1" fmla="*/ 266548 h 1395663"/>
                <a:gd name="connsiteX2" fmla="*/ 477931 w 1281435"/>
                <a:gd name="connsiteY2" fmla="*/ 0 h 1395663"/>
                <a:gd name="connsiteX3" fmla="*/ 857293 w 1281435"/>
                <a:gd name="connsiteY3" fmla="*/ 0 h 1395663"/>
                <a:gd name="connsiteX4" fmla="*/ 1164205 w 1281435"/>
                <a:gd name="connsiteY4" fmla="*/ 266548 h 1395663"/>
                <a:gd name="connsiteX5" fmla="*/ 1281435 w 1281435"/>
                <a:gd name="connsiteY5" fmla="*/ 697832 h 1395663"/>
                <a:gd name="connsiteX6" fmla="*/ 1164205 w 1281435"/>
                <a:gd name="connsiteY6" fmla="*/ 1129115 h 1395663"/>
                <a:gd name="connsiteX7" fmla="*/ 857293 w 1281435"/>
                <a:gd name="connsiteY7" fmla="*/ 1395663 h 1395663"/>
                <a:gd name="connsiteX8" fmla="*/ 269571 w 1281435"/>
                <a:gd name="connsiteY8" fmla="*/ 1358230 h 1395663"/>
                <a:gd name="connsiteX9" fmla="*/ 73486 w 1281435"/>
                <a:gd name="connsiteY9" fmla="*/ 1181853 h 1395663"/>
                <a:gd name="connsiteX10" fmla="*/ 0 w 1281435"/>
                <a:gd name="connsiteY10" fmla="*/ 1049039 h 1395663"/>
                <a:gd name="connsiteX11" fmla="*/ 53789 w 1281435"/>
                <a:gd name="connsiteY11" fmla="*/ 697832 h 1395663"/>
                <a:gd name="connsiteX0" fmla="*/ 53789 w 1281435"/>
                <a:gd name="connsiteY0" fmla="*/ 776576 h 1474407"/>
                <a:gd name="connsiteX1" fmla="*/ 171019 w 1281435"/>
                <a:gd name="connsiteY1" fmla="*/ 345292 h 1474407"/>
                <a:gd name="connsiteX2" fmla="*/ 671569 w 1281435"/>
                <a:gd name="connsiteY2" fmla="*/ 0 h 1474407"/>
                <a:gd name="connsiteX3" fmla="*/ 857293 w 1281435"/>
                <a:gd name="connsiteY3" fmla="*/ 78744 h 1474407"/>
                <a:gd name="connsiteX4" fmla="*/ 1164205 w 1281435"/>
                <a:gd name="connsiteY4" fmla="*/ 345292 h 1474407"/>
                <a:gd name="connsiteX5" fmla="*/ 1281435 w 1281435"/>
                <a:gd name="connsiteY5" fmla="*/ 776576 h 1474407"/>
                <a:gd name="connsiteX6" fmla="*/ 1164205 w 1281435"/>
                <a:gd name="connsiteY6" fmla="*/ 1207859 h 1474407"/>
                <a:gd name="connsiteX7" fmla="*/ 857293 w 1281435"/>
                <a:gd name="connsiteY7" fmla="*/ 1474407 h 1474407"/>
                <a:gd name="connsiteX8" fmla="*/ 269571 w 1281435"/>
                <a:gd name="connsiteY8" fmla="*/ 1436974 h 1474407"/>
                <a:gd name="connsiteX9" fmla="*/ 73486 w 1281435"/>
                <a:gd name="connsiteY9" fmla="*/ 1260597 h 1474407"/>
                <a:gd name="connsiteX10" fmla="*/ 0 w 1281435"/>
                <a:gd name="connsiteY10" fmla="*/ 1127783 h 1474407"/>
                <a:gd name="connsiteX11" fmla="*/ 53789 w 1281435"/>
                <a:gd name="connsiteY11" fmla="*/ 776576 h 1474407"/>
                <a:gd name="connsiteX0" fmla="*/ 53789 w 1281435"/>
                <a:gd name="connsiteY0" fmla="*/ 872879 h 1570710"/>
                <a:gd name="connsiteX1" fmla="*/ 171019 w 1281435"/>
                <a:gd name="connsiteY1" fmla="*/ 441595 h 1570710"/>
                <a:gd name="connsiteX2" fmla="*/ 671569 w 1281435"/>
                <a:gd name="connsiteY2" fmla="*/ 96303 h 1570710"/>
                <a:gd name="connsiteX3" fmla="*/ 1171642 w 1281435"/>
                <a:gd name="connsiteY3" fmla="*/ 0 h 1570710"/>
                <a:gd name="connsiteX4" fmla="*/ 1164205 w 1281435"/>
                <a:gd name="connsiteY4" fmla="*/ 441595 h 1570710"/>
                <a:gd name="connsiteX5" fmla="*/ 1281435 w 1281435"/>
                <a:gd name="connsiteY5" fmla="*/ 872879 h 1570710"/>
                <a:gd name="connsiteX6" fmla="*/ 1164205 w 1281435"/>
                <a:gd name="connsiteY6" fmla="*/ 1304162 h 1570710"/>
                <a:gd name="connsiteX7" fmla="*/ 857293 w 1281435"/>
                <a:gd name="connsiteY7" fmla="*/ 1570710 h 1570710"/>
                <a:gd name="connsiteX8" fmla="*/ 269571 w 1281435"/>
                <a:gd name="connsiteY8" fmla="*/ 1533277 h 1570710"/>
                <a:gd name="connsiteX9" fmla="*/ 73486 w 1281435"/>
                <a:gd name="connsiteY9" fmla="*/ 1356900 h 1570710"/>
                <a:gd name="connsiteX10" fmla="*/ 0 w 1281435"/>
                <a:gd name="connsiteY10" fmla="*/ 1224086 h 1570710"/>
                <a:gd name="connsiteX11" fmla="*/ 53789 w 1281435"/>
                <a:gd name="connsiteY11" fmla="*/ 872879 h 1570710"/>
                <a:gd name="connsiteX0" fmla="*/ 53789 w 1281435"/>
                <a:gd name="connsiteY0" fmla="*/ 872879 h 1600121"/>
                <a:gd name="connsiteX1" fmla="*/ 171019 w 1281435"/>
                <a:gd name="connsiteY1" fmla="*/ 441595 h 1600121"/>
                <a:gd name="connsiteX2" fmla="*/ 671569 w 1281435"/>
                <a:gd name="connsiteY2" fmla="*/ 96303 h 1600121"/>
                <a:gd name="connsiteX3" fmla="*/ 1171642 w 1281435"/>
                <a:gd name="connsiteY3" fmla="*/ 0 h 1600121"/>
                <a:gd name="connsiteX4" fmla="*/ 1164205 w 1281435"/>
                <a:gd name="connsiteY4" fmla="*/ 441595 h 1600121"/>
                <a:gd name="connsiteX5" fmla="*/ 1281435 w 1281435"/>
                <a:gd name="connsiteY5" fmla="*/ 872879 h 1600121"/>
                <a:gd name="connsiteX6" fmla="*/ 1164205 w 1281435"/>
                <a:gd name="connsiteY6" fmla="*/ 1304162 h 1600121"/>
                <a:gd name="connsiteX7" fmla="*/ 857293 w 1281435"/>
                <a:gd name="connsiteY7" fmla="*/ 1570710 h 1600121"/>
                <a:gd name="connsiteX8" fmla="*/ 269571 w 1281435"/>
                <a:gd name="connsiteY8" fmla="*/ 1533277 h 1600121"/>
                <a:gd name="connsiteX9" fmla="*/ 239295 w 1281435"/>
                <a:gd name="connsiteY9" fmla="*/ 1600121 h 1600121"/>
                <a:gd name="connsiteX10" fmla="*/ 73486 w 1281435"/>
                <a:gd name="connsiteY10" fmla="*/ 1356900 h 1600121"/>
                <a:gd name="connsiteX11" fmla="*/ 0 w 1281435"/>
                <a:gd name="connsiteY11" fmla="*/ 1224086 h 1600121"/>
                <a:gd name="connsiteX12" fmla="*/ 53789 w 1281435"/>
                <a:gd name="connsiteY12" fmla="*/ 872879 h 1600121"/>
                <a:gd name="connsiteX0" fmla="*/ 53789 w 1281435"/>
                <a:gd name="connsiteY0" fmla="*/ 872879 h 1601943"/>
                <a:gd name="connsiteX1" fmla="*/ 171019 w 1281435"/>
                <a:gd name="connsiteY1" fmla="*/ 441595 h 1601943"/>
                <a:gd name="connsiteX2" fmla="*/ 671569 w 1281435"/>
                <a:gd name="connsiteY2" fmla="*/ 96303 h 1601943"/>
                <a:gd name="connsiteX3" fmla="*/ 1171642 w 1281435"/>
                <a:gd name="connsiteY3" fmla="*/ 0 h 1601943"/>
                <a:gd name="connsiteX4" fmla="*/ 1164205 w 1281435"/>
                <a:gd name="connsiteY4" fmla="*/ 441595 h 1601943"/>
                <a:gd name="connsiteX5" fmla="*/ 1281435 w 1281435"/>
                <a:gd name="connsiteY5" fmla="*/ 872879 h 1601943"/>
                <a:gd name="connsiteX6" fmla="*/ 1164205 w 1281435"/>
                <a:gd name="connsiteY6" fmla="*/ 1304162 h 1601943"/>
                <a:gd name="connsiteX7" fmla="*/ 857293 w 1281435"/>
                <a:gd name="connsiteY7" fmla="*/ 1570710 h 1601943"/>
                <a:gd name="connsiteX8" fmla="*/ 350347 w 1281435"/>
                <a:gd name="connsiteY8" fmla="*/ 1601943 h 1601943"/>
                <a:gd name="connsiteX9" fmla="*/ 239295 w 1281435"/>
                <a:gd name="connsiteY9" fmla="*/ 1600121 h 1601943"/>
                <a:gd name="connsiteX10" fmla="*/ 73486 w 1281435"/>
                <a:gd name="connsiteY10" fmla="*/ 1356900 h 1601943"/>
                <a:gd name="connsiteX11" fmla="*/ 0 w 1281435"/>
                <a:gd name="connsiteY11" fmla="*/ 1224086 h 1601943"/>
                <a:gd name="connsiteX12" fmla="*/ 53789 w 1281435"/>
                <a:gd name="connsiteY12" fmla="*/ 872879 h 1601943"/>
                <a:gd name="connsiteX0" fmla="*/ 53789 w 1281435"/>
                <a:gd name="connsiteY0" fmla="*/ 825052 h 1554116"/>
                <a:gd name="connsiteX1" fmla="*/ 171019 w 1281435"/>
                <a:gd name="connsiteY1" fmla="*/ 393768 h 1554116"/>
                <a:gd name="connsiteX2" fmla="*/ 671569 w 1281435"/>
                <a:gd name="connsiteY2" fmla="*/ 48476 h 1554116"/>
                <a:gd name="connsiteX3" fmla="*/ 1005206 w 1281435"/>
                <a:gd name="connsiteY3" fmla="*/ 0 h 1554116"/>
                <a:gd name="connsiteX4" fmla="*/ 1164205 w 1281435"/>
                <a:gd name="connsiteY4" fmla="*/ 393768 h 1554116"/>
                <a:gd name="connsiteX5" fmla="*/ 1281435 w 1281435"/>
                <a:gd name="connsiteY5" fmla="*/ 825052 h 1554116"/>
                <a:gd name="connsiteX6" fmla="*/ 1164205 w 1281435"/>
                <a:gd name="connsiteY6" fmla="*/ 1256335 h 1554116"/>
                <a:gd name="connsiteX7" fmla="*/ 857293 w 1281435"/>
                <a:gd name="connsiteY7" fmla="*/ 1522883 h 1554116"/>
                <a:gd name="connsiteX8" fmla="*/ 350347 w 1281435"/>
                <a:gd name="connsiteY8" fmla="*/ 1554116 h 1554116"/>
                <a:gd name="connsiteX9" fmla="*/ 239295 w 1281435"/>
                <a:gd name="connsiteY9" fmla="*/ 1552294 h 1554116"/>
                <a:gd name="connsiteX10" fmla="*/ 73486 w 1281435"/>
                <a:gd name="connsiteY10" fmla="*/ 1309073 h 1554116"/>
                <a:gd name="connsiteX11" fmla="*/ 0 w 1281435"/>
                <a:gd name="connsiteY11" fmla="*/ 1176259 h 1554116"/>
                <a:gd name="connsiteX12" fmla="*/ 53789 w 1281435"/>
                <a:gd name="connsiteY12" fmla="*/ 825052 h 1554116"/>
                <a:gd name="connsiteX0" fmla="*/ 53789 w 1281435"/>
                <a:gd name="connsiteY0" fmla="*/ 825052 h 1569771"/>
                <a:gd name="connsiteX1" fmla="*/ 171019 w 1281435"/>
                <a:gd name="connsiteY1" fmla="*/ 393768 h 1569771"/>
                <a:gd name="connsiteX2" fmla="*/ 671569 w 1281435"/>
                <a:gd name="connsiteY2" fmla="*/ 48476 h 1569771"/>
                <a:gd name="connsiteX3" fmla="*/ 1005206 w 1281435"/>
                <a:gd name="connsiteY3" fmla="*/ 0 h 1569771"/>
                <a:gd name="connsiteX4" fmla="*/ 1164205 w 1281435"/>
                <a:gd name="connsiteY4" fmla="*/ 393768 h 1569771"/>
                <a:gd name="connsiteX5" fmla="*/ 1281435 w 1281435"/>
                <a:gd name="connsiteY5" fmla="*/ 825052 h 1569771"/>
                <a:gd name="connsiteX6" fmla="*/ 1164205 w 1281435"/>
                <a:gd name="connsiteY6" fmla="*/ 1256335 h 1569771"/>
                <a:gd name="connsiteX7" fmla="*/ 857293 w 1281435"/>
                <a:gd name="connsiteY7" fmla="*/ 1522883 h 1569771"/>
                <a:gd name="connsiteX8" fmla="*/ 350347 w 1281435"/>
                <a:gd name="connsiteY8" fmla="*/ 1554116 h 1569771"/>
                <a:gd name="connsiteX9" fmla="*/ 296025 w 1281435"/>
                <a:gd name="connsiteY9" fmla="*/ 1569771 h 1569771"/>
                <a:gd name="connsiteX10" fmla="*/ 73486 w 1281435"/>
                <a:gd name="connsiteY10" fmla="*/ 1309073 h 1569771"/>
                <a:gd name="connsiteX11" fmla="*/ 0 w 1281435"/>
                <a:gd name="connsiteY11" fmla="*/ 1176259 h 1569771"/>
                <a:gd name="connsiteX12" fmla="*/ 53789 w 1281435"/>
                <a:gd name="connsiteY12" fmla="*/ 825052 h 1569771"/>
                <a:gd name="connsiteX0" fmla="*/ 53789 w 1281435"/>
                <a:gd name="connsiteY0" fmla="*/ 825052 h 1694526"/>
                <a:gd name="connsiteX1" fmla="*/ 171019 w 1281435"/>
                <a:gd name="connsiteY1" fmla="*/ 393768 h 1694526"/>
                <a:gd name="connsiteX2" fmla="*/ 671569 w 1281435"/>
                <a:gd name="connsiteY2" fmla="*/ 48476 h 1694526"/>
                <a:gd name="connsiteX3" fmla="*/ 1005206 w 1281435"/>
                <a:gd name="connsiteY3" fmla="*/ 0 h 1694526"/>
                <a:gd name="connsiteX4" fmla="*/ 1164205 w 1281435"/>
                <a:gd name="connsiteY4" fmla="*/ 393768 h 1694526"/>
                <a:gd name="connsiteX5" fmla="*/ 1281435 w 1281435"/>
                <a:gd name="connsiteY5" fmla="*/ 825052 h 1694526"/>
                <a:gd name="connsiteX6" fmla="*/ 1164205 w 1281435"/>
                <a:gd name="connsiteY6" fmla="*/ 1256335 h 1694526"/>
                <a:gd name="connsiteX7" fmla="*/ 857293 w 1281435"/>
                <a:gd name="connsiteY7" fmla="*/ 1522883 h 1694526"/>
                <a:gd name="connsiteX8" fmla="*/ 350347 w 1281435"/>
                <a:gd name="connsiteY8" fmla="*/ 1554116 h 1694526"/>
                <a:gd name="connsiteX9" fmla="*/ 296025 w 1281435"/>
                <a:gd name="connsiteY9" fmla="*/ 1569771 h 1694526"/>
                <a:gd name="connsiteX10" fmla="*/ 343046 w 1281435"/>
                <a:gd name="connsiteY10" fmla="*/ 1694526 h 1694526"/>
                <a:gd name="connsiteX11" fmla="*/ 73486 w 1281435"/>
                <a:gd name="connsiteY11" fmla="*/ 1309073 h 1694526"/>
                <a:gd name="connsiteX12" fmla="*/ 0 w 1281435"/>
                <a:gd name="connsiteY12" fmla="*/ 1176259 h 1694526"/>
                <a:gd name="connsiteX13" fmla="*/ 53789 w 1281435"/>
                <a:gd name="connsiteY13" fmla="*/ 825052 h 1694526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96025 w 1281435"/>
                <a:gd name="connsiteY9" fmla="*/ 1569771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61610 w 1281435"/>
                <a:gd name="connsiteY9" fmla="*/ 1550158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  <a:gd name="connsiteX0" fmla="*/ 53789 w 1281435"/>
                <a:gd name="connsiteY0" fmla="*/ 825052 h 1755203"/>
                <a:gd name="connsiteX1" fmla="*/ 171019 w 1281435"/>
                <a:gd name="connsiteY1" fmla="*/ 393768 h 1755203"/>
                <a:gd name="connsiteX2" fmla="*/ 671569 w 1281435"/>
                <a:gd name="connsiteY2" fmla="*/ 48476 h 1755203"/>
                <a:gd name="connsiteX3" fmla="*/ 1005206 w 1281435"/>
                <a:gd name="connsiteY3" fmla="*/ 0 h 1755203"/>
                <a:gd name="connsiteX4" fmla="*/ 1164205 w 1281435"/>
                <a:gd name="connsiteY4" fmla="*/ 393768 h 1755203"/>
                <a:gd name="connsiteX5" fmla="*/ 1281435 w 1281435"/>
                <a:gd name="connsiteY5" fmla="*/ 825052 h 1755203"/>
                <a:gd name="connsiteX6" fmla="*/ 1164205 w 1281435"/>
                <a:gd name="connsiteY6" fmla="*/ 1256335 h 1755203"/>
                <a:gd name="connsiteX7" fmla="*/ 857293 w 1281435"/>
                <a:gd name="connsiteY7" fmla="*/ 1522883 h 1755203"/>
                <a:gd name="connsiteX8" fmla="*/ 368595 w 1281435"/>
                <a:gd name="connsiteY8" fmla="*/ 1755203 h 1755203"/>
                <a:gd name="connsiteX9" fmla="*/ 227196 w 1281435"/>
                <a:gd name="connsiteY9" fmla="*/ 1530546 h 1755203"/>
                <a:gd name="connsiteX10" fmla="*/ 343046 w 1281435"/>
                <a:gd name="connsiteY10" fmla="*/ 1694526 h 1755203"/>
                <a:gd name="connsiteX11" fmla="*/ 73486 w 1281435"/>
                <a:gd name="connsiteY11" fmla="*/ 1309073 h 1755203"/>
                <a:gd name="connsiteX12" fmla="*/ 0 w 1281435"/>
                <a:gd name="connsiteY12" fmla="*/ 1176259 h 1755203"/>
                <a:gd name="connsiteX13" fmla="*/ 53789 w 1281435"/>
                <a:gd name="connsiteY13" fmla="*/ 825052 h 1755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1435" h="1755203">
                  <a:moveTo>
                    <a:pt x="53789" y="825052"/>
                  </a:moveTo>
                  <a:lnTo>
                    <a:pt x="171019" y="393768"/>
                  </a:lnTo>
                  <a:lnTo>
                    <a:pt x="671569" y="48476"/>
                  </a:lnTo>
                  <a:lnTo>
                    <a:pt x="1005206" y="0"/>
                  </a:lnTo>
                  <a:lnTo>
                    <a:pt x="1164205" y="393768"/>
                  </a:lnTo>
                  <a:lnTo>
                    <a:pt x="1281435" y="825052"/>
                  </a:lnTo>
                  <a:lnTo>
                    <a:pt x="1164205" y="1256335"/>
                  </a:lnTo>
                  <a:lnTo>
                    <a:pt x="857293" y="1522883"/>
                  </a:lnTo>
                  <a:lnTo>
                    <a:pt x="368595" y="1755203"/>
                  </a:lnTo>
                  <a:lnTo>
                    <a:pt x="227196" y="1530546"/>
                  </a:lnTo>
                  <a:lnTo>
                    <a:pt x="343046" y="1694526"/>
                  </a:lnTo>
                  <a:lnTo>
                    <a:pt x="73486" y="1309073"/>
                  </a:lnTo>
                  <a:lnTo>
                    <a:pt x="0" y="1176259"/>
                  </a:lnTo>
                  <a:lnTo>
                    <a:pt x="53789" y="825052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" name="41 - Ομάδα"/>
            <p:cNvGrpSpPr/>
            <p:nvPr/>
          </p:nvGrpSpPr>
          <p:grpSpPr>
            <a:xfrm>
              <a:off x="971274" y="775143"/>
              <a:ext cx="1318366" cy="1176203"/>
              <a:chOff x="971274" y="775143"/>
              <a:chExt cx="1318366" cy="1176203"/>
            </a:xfrm>
          </p:grpSpPr>
          <p:sp>
            <p:nvSpPr>
              <p:cNvPr id="32" name="31 - Κανονικό πεντάγωνο"/>
              <p:cNvSpPr/>
              <p:nvPr/>
            </p:nvSpPr>
            <p:spPr>
              <a:xfrm rot="20023591">
                <a:off x="1241177" y="775143"/>
                <a:ext cx="169200" cy="122400"/>
              </a:xfrm>
              <a:prstGeom prst="pentagon">
                <a:avLst/>
              </a:prstGeom>
              <a:gradFill flip="none" rotWithShape="1">
                <a:gsLst>
                  <a:gs pos="0">
                    <a:srgbClr val="FFD961">
                      <a:shade val="30000"/>
                      <a:satMod val="115000"/>
                    </a:srgbClr>
                  </a:gs>
                  <a:gs pos="50000">
                    <a:srgbClr val="FFD961">
                      <a:shade val="67500"/>
                      <a:satMod val="115000"/>
                    </a:srgbClr>
                  </a:gs>
                  <a:gs pos="100000">
                    <a:srgbClr val="FFD961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  <p:sp>
            <p:nvSpPr>
              <p:cNvPr id="18" name="17 - Χορδή"/>
              <p:cNvSpPr/>
              <p:nvPr/>
            </p:nvSpPr>
            <p:spPr>
              <a:xfrm rot="3650734">
                <a:off x="1173257" y="834963"/>
                <a:ext cx="914400" cy="1318366"/>
              </a:xfrm>
              <a:prstGeom prst="chord">
                <a:avLst>
                  <a:gd name="adj1" fmla="val 6730708"/>
                  <a:gd name="adj2" fmla="val 15372250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18 - Έλλειψη"/>
              <p:cNvSpPr/>
              <p:nvPr/>
            </p:nvSpPr>
            <p:spPr>
              <a:xfrm rot="3793169">
                <a:off x="1389093" y="743578"/>
                <a:ext cx="410304" cy="1245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Καμπύλη ταινία προς τα κάτω"/>
              <p:cNvSpPr/>
              <p:nvPr/>
            </p:nvSpPr>
            <p:spPr>
              <a:xfrm rot="20089256">
                <a:off x="1188341" y="785101"/>
                <a:ext cx="363751" cy="294495"/>
              </a:xfrm>
              <a:prstGeom prst="ellipseRibbon">
                <a:avLst>
                  <a:gd name="adj1" fmla="val 75258"/>
                  <a:gd name="adj2" fmla="val 50000"/>
                  <a:gd name="adj3" fmla="val 12500"/>
                </a:avLst>
              </a:prstGeom>
              <a:solidFill>
                <a:srgbClr val="FFD96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51" name="50 - Στρογγύλεμα της γωνίας της ίδιας πλευράς του ορθογωνίου"/>
          <p:cNvSpPr/>
          <p:nvPr/>
        </p:nvSpPr>
        <p:spPr>
          <a:xfrm>
            <a:off x="4143372" y="2270005"/>
            <a:ext cx="857256" cy="1500198"/>
          </a:xfrm>
          <a:prstGeom prst="round2Same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52 - Κανονικό πεντάγωνο"/>
          <p:cNvSpPr/>
          <p:nvPr/>
        </p:nvSpPr>
        <p:spPr>
          <a:xfrm flipV="1">
            <a:off x="4393405" y="2627195"/>
            <a:ext cx="357190" cy="1071570"/>
          </a:xfrm>
          <a:prstGeom prst="pentagon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2" name="51 - Κανονικό πεντάγωνο"/>
          <p:cNvSpPr/>
          <p:nvPr/>
        </p:nvSpPr>
        <p:spPr>
          <a:xfrm>
            <a:off x="4393405" y="2270005"/>
            <a:ext cx="357190" cy="357190"/>
          </a:xfrm>
          <a:prstGeom prst="pentagon">
            <a:avLst/>
          </a:prstGeom>
          <a:solidFill>
            <a:schemeClr val="tx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8" name="57 - Ορθογώνιο τρίγωνο"/>
          <p:cNvSpPr/>
          <p:nvPr/>
        </p:nvSpPr>
        <p:spPr>
          <a:xfrm rot="19591217">
            <a:off x="4225424" y="2214454"/>
            <a:ext cx="305704" cy="156482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59 - Ορθογώνιο τρίγωνο"/>
          <p:cNvSpPr/>
          <p:nvPr/>
        </p:nvSpPr>
        <p:spPr>
          <a:xfrm rot="2008783" flipH="1">
            <a:off x="4611869" y="2230662"/>
            <a:ext cx="229086" cy="1298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60 - Διαγώνια ρίγα"/>
          <p:cNvSpPr/>
          <p:nvPr/>
        </p:nvSpPr>
        <p:spPr>
          <a:xfrm flipH="1">
            <a:off x="4214810" y="2341443"/>
            <a:ext cx="714380" cy="1357322"/>
          </a:xfrm>
          <a:prstGeom prst="diagStripe">
            <a:avLst>
              <a:gd name="adj" fmla="val 82583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sp>
        <p:nvSpPr>
          <p:cNvPr id="62" name="61 - Ορθογώνιο"/>
          <p:cNvSpPr/>
          <p:nvPr/>
        </p:nvSpPr>
        <p:spPr>
          <a:xfrm>
            <a:off x="4214810" y="3555889"/>
            <a:ext cx="71438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3" name="62 - Διάγραμμα ροής: Διεργασία"/>
          <p:cNvSpPr/>
          <p:nvPr/>
        </p:nvSpPr>
        <p:spPr>
          <a:xfrm>
            <a:off x="4452777" y="3526520"/>
            <a:ext cx="190661" cy="17224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4" name="87 - Ομάδα"/>
          <p:cNvGrpSpPr/>
          <p:nvPr/>
        </p:nvGrpSpPr>
        <p:grpSpPr>
          <a:xfrm flipH="1">
            <a:off x="4712628" y="1428736"/>
            <a:ext cx="252000" cy="360000"/>
            <a:chOff x="4786314" y="1571612"/>
            <a:chExt cx="216000" cy="216000"/>
          </a:xfrm>
        </p:grpSpPr>
        <p:sp>
          <p:nvSpPr>
            <p:cNvPr id="65" name="64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5" name="68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70" name="69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5" name="84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6" name="85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6" name="88 - Ομάδα"/>
          <p:cNvGrpSpPr/>
          <p:nvPr/>
        </p:nvGrpSpPr>
        <p:grpSpPr>
          <a:xfrm>
            <a:off x="4214810" y="1500174"/>
            <a:ext cx="252000" cy="360000"/>
            <a:chOff x="4786314" y="1571612"/>
            <a:chExt cx="216000" cy="216000"/>
          </a:xfrm>
        </p:grpSpPr>
        <p:sp>
          <p:nvSpPr>
            <p:cNvPr id="90" name="89 - Έλλειψη"/>
            <p:cNvSpPr/>
            <p:nvPr/>
          </p:nvSpPr>
          <p:spPr>
            <a:xfrm>
              <a:off x="4786314" y="1571612"/>
              <a:ext cx="216000" cy="21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90 - Ομάδα"/>
            <p:cNvGrpSpPr/>
            <p:nvPr/>
          </p:nvGrpSpPr>
          <p:grpSpPr>
            <a:xfrm>
              <a:off x="4822314" y="1607612"/>
              <a:ext cx="144000" cy="144000"/>
              <a:chOff x="5429256" y="1641926"/>
              <a:chExt cx="144000" cy="144000"/>
            </a:xfrm>
          </p:grpSpPr>
          <p:sp>
            <p:nvSpPr>
              <p:cNvPr id="92" name="91 - Έλλειψη"/>
              <p:cNvSpPr/>
              <p:nvPr/>
            </p:nvSpPr>
            <p:spPr>
              <a:xfrm flipV="1">
                <a:off x="5429256" y="1641926"/>
                <a:ext cx="144000" cy="14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3" name="92 - Έλλειψη"/>
              <p:cNvSpPr/>
              <p:nvPr/>
            </p:nvSpPr>
            <p:spPr>
              <a:xfrm>
                <a:off x="5447256" y="165992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4" name="93 - Έλλειψη"/>
              <p:cNvSpPr/>
              <p:nvPr/>
            </p:nvSpPr>
            <p:spPr>
              <a:xfrm>
                <a:off x="5500694" y="1667688"/>
                <a:ext cx="45719" cy="4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sp>
        <p:nvSpPr>
          <p:cNvPr id="95" name="94 - Μισοφέγγαρο"/>
          <p:cNvSpPr/>
          <p:nvPr/>
        </p:nvSpPr>
        <p:spPr>
          <a:xfrm rot="15771255">
            <a:off x="4601773" y="1895927"/>
            <a:ext cx="76769" cy="284975"/>
          </a:xfrm>
          <a:prstGeom prst="moon">
            <a:avLst>
              <a:gd name="adj" fmla="val 26623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2" name="111 - Διάγραμμα ροής: Διεργασία"/>
          <p:cNvSpPr/>
          <p:nvPr/>
        </p:nvSpPr>
        <p:spPr>
          <a:xfrm>
            <a:off x="357158" y="3000372"/>
            <a:ext cx="1071570" cy="14287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41 - Διάγραμμα ροής: Καθυστέρηση"/>
          <p:cNvSpPr/>
          <p:nvPr/>
        </p:nvSpPr>
        <p:spPr>
          <a:xfrm rot="17302410" flipV="1">
            <a:off x="5596379" y="1095793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42 - Ελεύθερη σχεδίαση"/>
          <p:cNvSpPr/>
          <p:nvPr/>
        </p:nvSpPr>
        <p:spPr>
          <a:xfrm rot="12491725">
            <a:off x="5262019" y="1447802"/>
            <a:ext cx="333852" cy="1008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44 - Ελεύθερη σχεδίαση"/>
          <p:cNvSpPr/>
          <p:nvPr/>
        </p:nvSpPr>
        <p:spPr>
          <a:xfrm rot="5400000" flipH="1">
            <a:off x="3401008" y="1972256"/>
            <a:ext cx="333852" cy="1008000"/>
          </a:xfrm>
          <a:custGeom>
            <a:avLst/>
            <a:gdLst>
              <a:gd name="connsiteX0" fmla="*/ 47626 w 285752"/>
              <a:gd name="connsiteY0" fmla="*/ 0 h 1485904"/>
              <a:gd name="connsiteX1" fmla="*/ 238126 w 285752"/>
              <a:gd name="connsiteY1" fmla="*/ 0 h 1485904"/>
              <a:gd name="connsiteX2" fmla="*/ 271803 w 285752"/>
              <a:gd name="connsiteY2" fmla="*/ 13949 h 1485904"/>
              <a:gd name="connsiteX3" fmla="*/ 285752 w 285752"/>
              <a:gd name="connsiteY3" fmla="*/ 47626 h 1485904"/>
              <a:gd name="connsiteX4" fmla="*/ 285752 w 285752"/>
              <a:gd name="connsiteY4" fmla="*/ 1485904 h 1485904"/>
              <a:gd name="connsiteX5" fmla="*/ 285752 w 285752"/>
              <a:gd name="connsiteY5" fmla="*/ 1485904 h 1485904"/>
              <a:gd name="connsiteX6" fmla="*/ 285752 w 285752"/>
              <a:gd name="connsiteY6" fmla="*/ 1485904 h 1485904"/>
              <a:gd name="connsiteX7" fmla="*/ 0 w 285752"/>
              <a:gd name="connsiteY7" fmla="*/ 1485904 h 1485904"/>
              <a:gd name="connsiteX8" fmla="*/ 0 w 285752"/>
              <a:gd name="connsiteY8" fmla="*/ 1485904 h 1485904"/>
              <a:gd name="connsiteX9" fmla="*/ 0 w 285752"/>
              <a:gd name="connsiteY9" fmla="*/ 1485904 h 1485904"/>
              <a:gd name="connsiteX10" fmla="*/ 0 w 285752"/>
              <a:gd name="connsiteY10" fmla="*/ 47626 h 1485904"/>
              <a:gd name="connsiteX11" fmla="*/ 13949 w 285752"/>
              <a:gd name="connsiteY11" fmla="*/ 13949 h 1485904"/>
              <a:gd name="connsiteX12" fmla="*/ 47626 w 285752"/>
              <a:gd name="connsiteY12" fmla="*/ 0 h 148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752" h="1485904">
                <a:moveTo>
                  <a:pt x="47626" y="0"/>
                </a:moveTo>
                <a:lnTo>
                  <a:pt x="238126" y="0"/>
                </a:lnTo>
                <a:cubicBezTo>
                  <a:pt x="250757" y="0"/>
                  <a:pt x="262871" y="5018"/>
                  <a:pt x="271803" y="13949"/>
                </a:cubicBezTo>
                <a:cubicBezTo>
                  <a:pt x="280735" y="22881"/>
                  <a:pt x="285752" y="34994"/>
                  <a:pt x="285752" y="47626"/>
                </a:cubicBezTo>
                <a:lnTo>
                  <a:pt x="285752" y="1485904"/>
                </a:lnTo>
                <a:lnTo>
                  <a:pt x="285752" y="1485904"/>
                </a:lnTo>
                <a:lnTo>
                  <a:pt x="285752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1485904"/>
                </a:lnTo>
                <a:lnTo>
                  <a:pt x="0" y="47626"/>
                </a:lnTo>
                <a:cubicBezTo>
                  <a:pt x="0" y="34995"/>
                  <a:pt x="5018" y="22881"/>
                  <a:pt x="13949" y="13949"/>
                </a:cubicBezTo>
                <a:cubicBezTo>
                  <a:pt x="22881" y="5017"/>
                  <a:pt x="34994" y="0"/>
                  <a:pt x="4762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7" name="46 - Διάγραμμα ροής: Καθυστέρηση"/>
          <p:cNvSpPr/>
          <p:nvPr/>
        </p:nvSpPr>
        <p:spPr>
          <a:xfrm rot="11250428" flipV="1">
            <a:off x="2643174" y="2285992"/>
            <a:ext cx="357190" cy="357190"/>
          </a:xfrm>
          <a:prstGeom prst="flowChartDelay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μπύλη ταινία προς τα κάτω"/>
          <p:cNvSpPr/>
          <p:nvPr/>
        </p:nvSpPr>
        <p:spPr>
          <a:xfrm>
            <a:off x="3998790" y="1142984"/>
            <a:ext cx="1216152" cy="758952"/>
          </a:xfrm>
          <a:prstGeom prst="ellipseRibbon">
            <a:avLst>
              <a:gd name="adj1" fmla="val 75258"/>
              <a:gd name="adj2" fmla="val 50000"/>
              <a:gd name="adj3" fmla="val 12500"/>
            </a:avLst>
          </a:prstGeom>
          <a:solidFill>
            <a:srgbClr val="FFD96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" name="2 - Ομάδα"/>
          <p:cNvGrpSpPr/>
          <p:nvPr/>
        </p:nvGrpSpPr>
        <p:grpSpPr>
          <a:xfrm rot="19973156">
            <a:off x="3141440" y="1989277"/>
            <a:ext cx="360000" cy="392400"/>
            <a:chOff x="5643570" y="4143380"/>
            <a:chExt cx="1643074" cy="1473332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4" name="3 - Καμπύλη ταινία προς τα κάτω"/>
            <p:cNvSpPr/>
            <p:nvPr/>
          </p:nvSpPr>
          <p:spPr>
            <a:xfrm>
              <a:off x="5786446" y="4313122"/>
              <a:ext cx="1428760" cy="1044704"/>
            </a:xfrm>
            <a:prstGeom prst="ellipseRibbon">
              <a:avLst>
                <a:gd name="adj1" fmla="val 91356"/>
                <a:gd name="adj2" fmla="val 44428"/>
                <a:gd name="adj3" fmla="val 87034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" name="4 - Καμπύλη ταινία προς τα κάτω"/>
            <p:cNvSpPr/>
            <p:nvPr/>
          </p:nvSpPr>
          <p:spPr>
            <a:xfrm>
              <a:off x="5927616" y="4741750"/>
              <a:ext cx="1216152" cy="758952"/>
            </a:xfrm>
            <a:prstGeom prst="ellipseRibbon">
              <a:avLst>
                <a:gd name="adj1" fmla="val 81713"/>
                <a:gd name="adj2" fmla="val 50000"/>
                <a:gd name="adj3" fmla="val 12500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" name="5 - Καμπύλη ταινία προς τα κάτω"/>
            <p:cNvSpPr/>
            <p:nvPr/>
          </p:nvSpPr>
          <p:spPr>
            <a:xfrm>
              <a:off x="5856178" y="4143380"/>
              <a:ext cx="1216152" cy="1357322"/>
            </a:xfrm>
            <a:prstGeom prst="ellipseRibbon">
              <a:avLst>
                <a:gd name="adj1" fmla="val 82129"/>
                <a:gd name="adj2" fmla="val 50000"/>
                <a:gd name="adj3" fmla="val 72902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6 - Καμπύλη ταινία προς τα κάτω"/>
            <p:cNvSpPr/>
            <p:nvPr/>
          </p:nvSpPr>
          <p:spPr>
            <a:xfrm>
              <a:off x="5643570" y="4286256"/>
              <a:ext cx="1643074" cy="1330456"/>
            </a:xfrm>
            <a:prstGeom prst="ellipseRibbon">
              <a:avLst>
                <a:gd name="adj1" fmla="val 85690"/>
                <a:gd name="adj2" fmla="val 50000"/>
                <a:gd name="adj3" fmla="val 12500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8" name="7 - Ομάδα"/>
          <p:cNvGrpSpPr/>
          <p:nvPr/>
        </p:nvGrpSpPr>
        <p:grpSpPr>
          <a:xfrm>
            <a:off x="3750463" y="2692334"/>
            <a:ext cx="1643074" cy="1473332"/>
            <a:chOff x="5643570" y="4143380"/>
            <a:chExt cx="1643074" cy="1473332"/>
          </a:xfrm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9" name="8 - Καμπύλη ταινία προς τα κάτω"/>
            <p:cNvSpPr/>
            <p:nvPr/>
          </p:nvSpPr>
          <p:spPr>
            <a:xfrm>
              <a:off x="5786446" y="4313122"/>
              <a:ext cx="1428760" cy="1044704"/>
            </a:xfrm>
            <a:prstGeom prst="ellipseRibbon">
              <a:avLst>
                <a:gd name="adj1" fmla="val 91356"/>
                <a:gd name="adj2" fmla="val 44428"/>
                <a:gd name="adj3" fmla="val 87034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9 - Καμπύλη ταινία προς τα κάτω"/>
            <p:cNvSpPr/>
            <p:nvPr/>
          </p:nvSpPr>
          <p:spPr>
            <a:xfrm>
              <a:off x="5927616" y="4741750"/>
              <a:ext cx="1216152" cy="758952"/>
            </a:xfrm>
            <a:prstGeom prst="ellipseRibbon">
              <a:avLst>
                <a:gd name="adj1" fmla="val 81713"/>
                <a:gd name="adj2" fmla="val 50000"/>
                <a:gd name="adj3" fmla="val 12500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10 - Καμπύλη ταινία προς τα κάτω"/>
            <p:cNvSpPr/>
            <p:nvPr/>
          </p:nvSpPr>
          <p:spPr>
            <a:xfrm>
              <a:off x="5856178" y="4143380"/>
              <a:ext cx="1216152" cy="1357322"/>
            </a:xfrm>
            <a:prstGeom prst="ellipseRibbon">
              <a:avLst>
                <a:gd name="adj1" fmla="val 82129"/>
                <a:gd name="adj2" fmla="val 50000"/>
                <a:gd name="adj3" fmla="val 72902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11 - Καμπύλη ταινία προς τα κάτω"/>
            <p:cNvSpPr/>
            <p:nvPr/>
          </p:nvSpPr>
          <p:spPr>
            <a:xfrm>
              <a:off x="5643570" y="4286256"/>
              <a:ext cx="1643074" cy="1330456"/>
            </a:xfrm>
            <a:prstGeom prst="ellipseRibbon">
              <a:avLst>
                <a:gd name="adj1" fmla="val 85690"/>
                <a:gd name="adj2" fmla="val 50000"/>
                <a:gd name="adj3" fmla="val 12500"/>
              </a:avLst>
            </a:prstGeom>
            <a:gradFill flip="none" rotWithShape="1">
              <a:gsLst>
                <a:gs pos="0">
                  <a:srgbClr val="FFCF37">
                    <a:shade val="30000"/>
                    <a:satMod val="115000"/>
                  </a:srgbClr>
                </a:gs>
                <a:gs pos="50000">
                  <a:srgbClr val="FFCF37">
                    <a:shade val="67500"/>
                    <a:satMod val="115000"/>
                  </a:srgbClr>
                </a:gs>
                <a:gs pos="100000">
                  <a:srgbClr val="FFCF37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9525">
              <a:noFill/>
            </a:ln>
            <a:effectLst/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3" name="12 - Καμπύλη ταινία προς τα κάτω"/>
          <p:cNvSpPr/>
          <p:nvPr/>
        </p:nvSpPr>
        <p:spPr>
          <a:xfrm>
            <a:off x="7429520" y="4598874"/>
            <a:ext cx="1216152" cy="973266"/>
          </a:xfrm>
          <a:prstGeom prst="ellipseRibbon">
            <a:avLst>
              <a:gd name="adj1" fmla="val 82129"/>
              <a:gd name="adj2" fmla="val 50000"/>
              <a:gd name="adj3" fmla="val 7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13 - Καμπύλη ταινία προς τα κάτω"/>
          <p:cNvSpPr/>
          <p:nvPr/>
        </p:nvSpPr>
        <p:spPr>
          <a:xfrm>
            <a:off x="6070492" y="4857760"/>
            <a:ext cx="1216152" cy="758952"/>
          </a:xfrm>
          <a:prstGeom prst="ellipseRibbon">
            <a:avLst>
              <a:gd name="adj1" fmla="val 75258"/>
              <a:gd name="adj2" fmla="val 50000"/>
              <a:gd name="adj3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14 - Ελεύθερη σχεδίαση"/>
          <p:cNvSpPr/>
          <p:nvPr/>
        </p:nvSpPr>
        <p:spPr>
          <a:xfrm>
            <a:off x="1571604" y="2500306"/>
            <a:ext cx="1216152" cy="1266948"/>
          </a:xfrm>
          <a:custGeom>
            <a:avLst/>
            <a:gdLst>
              <a:gd name="connsiteX0" fmla="*/ 0 w 1216152"/>
              <a:gd name="connsiteY0" fmla="*/ 0 h 758952"/>
              <a:gd name="connsiteX1" fmla="*/ 456057 w 1216152"/>
              <a:gd name="connsiteY1" fmla="*/ 88940 h 758952"/>
              <a:gd name="connsiteX2" fmla="*/ 304038 w 1216152"/>
              <a:gd name="connsiteY2" fmla="*/ 166021 h 758952"/>
              <a:gd name="connsiteX3" fmla="*/ 912114 w 1216152"/>
              <a:gd name="connsiteY3" fmla="*/ 166021 h 758952"/>
              <a:gd name="connsiteX4" fmla="*/ 760095 w 1216152"/>
              <a:gd name="connsiteY4" fmla="*/ 88940 h 758952"/>
              <a:gd name="connsiteX5" fmla="*/ 1216152 w 1216152"/>
              <a:gd name="connsiteY5" fmla="*/ 0 h 758952"/>
              <a:gd name="connsiteX6" fmla="*/ 1064133 w 1216152"/>
              <a:gd name="connsiteY6" fmla="*/ 326112 h 758952"/>
              <a:gd name="connsiteX7" fmla="*/ 1216152 w 1216152"/>
              <a:gd name="connsiteY7" fmla="*/ 569214 h 758952"/>
              <a:gd name="connsiteX8" fmla="*/ 912114 w 1216152"/>
              <a:gd name="connsiteY8" fmla="*/ 640366 h 758952"/>
              <a:gd name="connsiteX9" fmla="*/ 912114 w 1216152"/>
              <a:gd name="connsiteY9" fmla="*/ 735235 h 758952"/>
              <a:gd name="connsiteX10" fmla="*/ 304038 w 1216152"/>
              <a:gd name="connsiteY10" fmla="*/ 735235 h 758952"/>
              <a:gd name="connsiteX11" fmla="*/ 304038 w 1216152"/>
              <a:gd name="connsiteY11" fmla="*/ 640366 h 758952"/>
              <a:gd name="connsiteX12" fmla="*/ 0 w 1216152"/>
              <a:gd name="connsiteY12" fmla="*/ 569214 h 758952"/>
              <a:gd name="connsiteX13" fmla="*/ 152019 w 1216152"/>
              <a:gd name="connsiteY13" fmla="*/ 326112 h 758952"/>
              <a:gd name="connsiteX14" fmla="*/ 0 w 1216152"/>
              <a:gd name="connsiteY14" fmla="*/ 0 h 758952"/>
              <a:gd name="connsiteX0" fmla="*/ 456057 w 1216152"/>
              <a:gd name="connsiteY0" fmla="*/ 183809 h 758952"/>
              <a:gd name="connsiteX1" fmla="*/ 456057 w 1216152"/>
              <a:gd name="connsiteY1" fmla="*/ 88940 h 758952"/>
              <a:gd name="connsiteX2" fmla="*/ 304038 w 1216152"/>
              <a:gd name="connsiteY2" fmla="*/ 166021 h 758952"/>
              <a:gd name="connsiteX3" fmla="*/ 912114 w 1216152"/>
              <a:gd name="connsiteY3" fmla="*/ 166021 h 758952"/>
              <a:gd name="connsiteX4" fmla="*/ 760095 w 1216152"/>
              <a:gd name="connsiteY4" fmla="*/ 88940 h 758952"/>
              <a:gd name="connsiteX5" fmla="*/ 760095 w 1216152"/>
              <a:gd name="connsiteY5" fmla="*/ 183809 h 758952"/>
              <a:gd name="connsiteX6" fmla="*/ 456057 w 1216152"/>
              <a:gd name="connsiteY6" fmla="*/ 183809 h 758952"/>
              <a:gd name="connsiteX0" fmla="*/ 0 w 1216152"/>
              <a:gd name="connsiteY0" fmla="*/ 0 h 758952"/>
              <a:gd name="connsiteX1" fmla="*/ 456057 w 1216152"/>
              <a:gd name="connsiteY1" fmla="*/ 88940 h 758952"/>
              <a:gd name="connsiteX2" fmla="*/ 304038 w 1216152"/>
              <a:gd name="connsiteY2" fmla="*/ 166021 h 758952"/>
              <a:gd name="connsiteX3" fmla="*/ 912114 w 1216152"/>
              <a:gd name="connsiteY3" fmla="*/ 166021 h 758952"/>
              <a:gd name="connsiteX4" fmla="*/ 760095 w 1216152"/>
              <a:gd name="connsiteY4" fmla="*/ 88940 h 758952"/>
              <a:gd name="connsiteX5" fmla="*/ 1216152 w 1216152"/>
              <a:gd name="connsiteY5" fmla="*/ 0 h 758952"/>
              <a:gd name="connsiteX6" fmla="*/ 1064133 w 1216152"/>
              <a:gd name="connsiteY6" fmla="*/ 326112 h 758952"/>
              <a:gd name="connsiteX7" fmla="*/ 1216152 w 1216152"/>
              <a:gd name="connsiteY7" fmla="*/ 569214 h 758952"/>
              <a:gd name="connsiteX8" fmla="*/ 912114 w 1216152"/>
              <a:gd name="connsiteY8" fmla="*/ 640366 h 758952"/>
              <a:gd name="connsiteX9" fmla="*/ 912114 w 1216152"/>
              <a:gd name="connsiteY9" fmla="*/ 735235 h 758952"/>
              <a:gd name="connsiteX10" fmla="*/ 304038 w 1216152"/>
              <a:gd name="connsiteY10" fmla="*/ 735235 h 758952"/>
              <a:gd name="connsiteX11" fmla="*/ 304038 w 1216152"/>
              <a:gd name="connsiteY11" fmla="*/ 640366 h 758952"/>
              <a:gd name="connsiteX12" fmla="*/ 0 w 1216152"/>
              <a:gd name="connsiteY12" fmla="*/ 569214 h 758952"/>
              <a:gd name="connsiteX13" fmla="*/ 152019 w 1216152"/>
              <a:gd name="connsiteY13" fmla="*/ 326112 h 758952"/>
              <a:gd name="connsiteX14" fmla="*/ 0 w 1216152"/>
              <a:gd name="connsiteY14" fmla="*/ 0 h 758952"/>
              <a:gd name="connsiteX15" fmla="*/ 304038 w 1216152"/>
              <a:gd name="connsiteY15" fmla="*/ 640366 h 758952"/>
              <a:gd name="connsiteX16" fmla="*/ 304038 w 1216152"/>
              <a:gd name="connsiteY16" fmla="*/ 166021 h 758952"/>
              <a:gd name="connsiteX17" fmla="*/ 912114 w 1216152"/>
              <a:gd name="connsiteY17" fmla="*/ 166021 h 758952"/>
              <a:gd name="connsiteX18" fmla="*/ 912114 w 1216152"/>
              <a:gd name="connsiteY18" fmla="*/ 640366 h 758952"/>
              <a:gd name="connsiteX19" fmla="*/ 456057 w 1216152"/>
              <a:gd name="connsiteY19" fmla="*/ 88940 h 758952"/>
              <a:gd name="connsiteX20" fmla="*/ 456057 w 1216152"/>
              <a:gd name="connsiteY20" fmla="*/ 183809 h 758952"/>
              <a:gd name="connsiteX21" fmla="*/ 760095 w 1216152"/>
              <a:gd name="connsiteY21" fmla="*/ 183809 h 758952"/>
              <a:gd name="connsiteX22" fmla="*/ 760095 w 1216152"/>
              <a:gd name="connsiteY22" fmla="*/ 88940 h 758952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15" fmla="*/ 304038 w 1216152"/>
              <a:gd name="connsiteY15" fmla="*/ 1140456 h 1266948"/>
              <a:gd name="connsiteX16" fmla="*/ 304038 w 1216152"/>
              <a:gd name="connsiteY16" fmla="*/ 666111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111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737525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063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0" fmla="*/ 0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063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23" fmla="*/ 9095 w 1216152"/>
              <a:gd name="connsiteY23" fmla="*/ 12097 h 1266948"/>
              <a:gd name="connsiteX0" fmla="*/ 71406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71406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063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23" fmla="*/ 9095 w 1216152"/>
              <a:gd name="connsiteY23" fmla="*/ 12097 h 1266948"/>
              <a:gd name="connsiteX0" fmla="*/ 71406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14468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71406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063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760095 w 1216152"/>
              <a:gd name="connsiteY22" fmla="*/ 589030 h 1266948"/>
              <a:gd name="connsiteX23" fmla="*/ 9095 w 1216152"/>
              <a:gd name="connsiteY23" fmla="*/ 12097 h 1266948"/>
              <a:gd name="connsiteX0" fmla="*/ 71406 w 1216152"/>
              <a:gd name="connsiteY0" fmla="*/ 50009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144682 w 1216152"/>
              <a:gd name="connsiteY5" fmla="*/ 50009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71406 w 1216152"/>
              <a:gd name="connsiteY14" fmla="*/ 500090 h 1266948"/>
              <a:gd name="connsiteX0" fmla="*/ 456057 w 1216152"/>
              <a:gd name="connsiteY0" fmla="*/ 683899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760095 w 1216152"/>
              <a:gd name="connsiteY5" fmla="*/ 683899 h 1266948"/>
              <a:gd name="connsiteX6" fmla="*/ 456057 w 1216152"/>
              <a:gd name="connsiteY6" fmla="*/ 683899 h 1266948"/>
              <a:gd name="connsiteX0" fmla="*/ 0 w 1216152"/>
              <a:gd name="connsiteY0" fmla="*/ 0 h 1266948"/>
              <a:gd name="connsiteX1" fmla="*/ 456057 w 1216152"/>
              <a:gd name="connsiteY1" fmla="*/ 589030 h 1266948"/>
              <a:gd name="connsiteX2" fmla="*/ 304038 w 1216152"/>
              <a:gd name="connsiteY2" fmla="*/ 666111 h 1266948"/>
              <a:gd name="connsiteX3" fmla="*/ 912114 w 1216152"/>
              <a:gd name="connsiteY3" fmla="*/ 666111 h 1266948"/>
              <a:gd name="connsiteX4" fmla="*/ 760095 w 1216152"/>
              <a:gd name="connsiteY4" fmla="*/ 589030 h 1266948"/>
              <a:gd name="connsiteX5" fmla="*/ 1216152 w 1216152"/>
              <a:gd name="connsiteY5" fmla="*/ 0 h 1266948"/>
              <a:gd name="connsiteX6" fmla="*/ 1064133 w 1216152"/>
              <a:gd name="connsiteY6" fmla="*/ 826202 h 1266948"/>
              <a:gd name="connsiteX7" fmla="*/ 1216152 w 1216152"/>
              <a:gd name="connsiteY7" fmla="*/ 1069304 h 1266948"/>
              <a:gd name="connsiteX8" fmla="*/ 912114 w 1216152"/>
              <a:gd name="connsiteY8" fmla="*/ 1140456 h 1266948"/>
              <a:gd name="connsiteX9" fmla="*/ 912114 w 1216152"/>
              <a:gd name="connsiteY9" fmla="*/ 1235325 h 1266948"/>
              <a:gd name="connsiteX10" fmla="*/ 304038 w 1216152"/>
              <a:gd name="connsiteY10" fmla="*/ 1235325 h 1266948"/>
              <a:gd name="connsiteX11" fmla="*/ 304038 w 1216152"/>
              <a:gd name="connsiteY11" fmla="*/ 1140456 h 1266948"/>
              <a:gd name="connsiteX12" fmla="*/ 0 w 1216152"/>
              <a:gd name="connsiteY12" fmla="*/ 1069304 h 1266948"/>
              <a:gd name="connsiteX13" fmla="*/ 152019 w 1216152"/>
              <a:gd name="connsiteY13" fmla="*/ 826202 h 1266948"/>
              <a:gd name="connsiteX14" fmla="*/ 0 w 1216152"/>
              <a:gd name="connsiteY14" fmla="*/ 0 h 1266948"/>
              <a:gd name="connsiteX15" fmla="*/ 304038 w 1216152"/>
              <a:gd name="connsiteY15" fmla="*/ 1140456 h 1266948"/>
              <a:gd name="connsiteX16" fmla="*/ 304038 w 1216152"/>
              <a:gd name="connsiteY16" fmla="*/ 666063 h 1266948"/>
              <a:gd name="connsiteX17" fmla="*/ 912114 w 1216152"/>
              <a:gd name="connsiteY17" fmla="*/ 666111 h 1266948"/>
              <a:gd name="connsiteX18" fmla="*/ 912114 w 1216152"/>
              <a:gd name="connsiteY18" fmla="*/ 1140456 h 1266948"/>
              <a:gd name="connsiteX19" fmla="*/ 456057 w 1216152"/>
              <a:gd name="connsiteY19" fmla="*/ 589030 h 1266948"/>
              <a:gd name="connsiteX20" fmla="*/ 456057 w 1216152"/>
              <a:gd name="connsiteY20" fmla="*/ 683899 h 1266948"/>
              <a:gd name="connsiteX21" fmla="*/ 760095 w 1216152"/>
              <a:gd name="connsiteY21" fmla="*/ 683899 h 1266948"/>
              <a:gd name="connsiteX22" fmla="*/ 545749 w 1216152"/>
              <a:gd name="connsiteY22" fmla="*/ 589030 h 1266948"/>
              <a:gd name="connsiteX23" fmla="*/ 9095 w 1216152"/>
              <a:gd name="connsiteY23" fmla="*/ 12097 h 126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6152" h="1266948" stroke="0" extrusionOk="0">
                <a:moveTo>
                  <a:pt x="71406" y="500090"/>
                </a:moveTo>
                <a:cubicBezTo>
                  <a:pt x="223425" y="547525"/>
                  <a:pt x="304038" y="577171"/>
                  <a:pt x="456057" y="589030"/>
                </a:cubicBezTo>
                <a:lnTo>
                  <a:pt x="304038" y="666111"/>
                </a:lnTo>
                <a:cubicBezTo>
                  <a:pt x="506730" y="697734"/>
                  <a:pt x="709422" y="697734"/>
                  <a:pt x="912114" y="666111"/>
                </a:cubicBezTo>
                <a:lnTo>
                  <a:pt x="760095" y="589030"/>
                </a:lnTo>
                <a:cubicBezTo>
                  <a:pt x="912114" y="577171"/>
                  <a:pt x="992663" y="547525"/>
                  <a:pt x="1144682" y="500090"/>
                </a:cubicBezTo>
                <a:lnTo>
                  <a:pt x="1064133" y="826202"/>
                </a:lnTo>
                <a:lnTo>
                  <a:pt x="1216152" y="1069304"/>
                </a:lnTo>
                <a:cubicBezTo>
                  <a:pt x="1114806" y="1100927"/>
                  <a:pt x="1013460" y="1124645"/>
                  <a:pt x="912114" y="1140456"/>
                </a:cubicBezTo>
                <a:lnTo>
                  <a:pt x="912114" y="1235325"/>
                </a:lnTo>
                <a:cubicBezTo>
                  <a:pt x="709422" y="1266948"/>
                  <a:pt x="506730" y="1266948"/>
                  <a:pt x="304038" y="1235325"/>
                </a:cubicBezTo>
                <a:lnTo>
                  <a:pt x="304038" y="1140456"/>
                </a:lnTo>
                <a:cubicBezTo>
                  <a:pt x="202692" y="1124645"/>
                  <a:pt x="101346" y="1100927"/>
                  <a:pt x="0" y="1069304"/>
                </a:cubicBezTo>
                <a:lnTo>
                  <a:pt x="152019" y="826202"/>
                </a:lnTo>
                <a:lnTo>
                  <a:pt x="71406" y="500090"/>
                </a:lnTo>
                <a:close/>
              </a:path>
              <a:path w="1216152" h="1266948" fill="darkenLess" stroke="0" extrusionOk="0">
                <a:moveTo>
                  <a:pt x="456057" y="683899"/>
                </a:moveTo>
                <a:lnTo>
                  <a:pt x="456057" y="589030"/>
                </a:lnTo>
                <a:lnTo>
                  <a:pt x="304038" y="666111"/>
                </a:lnTo>
                <a:cubicBezTo>
                  <a:pt x="506730" y="697734"/>
                  <a:pt x="709422" y="697734"/>
                  <a:pt x="912114" y="666111"/>
                </a:cubicBezTo>
                <a:lnTo>
                  <a:pt x="760095" y="589030"/>
                </a:lnTo>
                <a:lnTo>
                  <a:pt x="760095" y="683899"/>
                </a:lnTo>
                <a:cubicBezTo>
                  <a:pt x="658749" y="691804"/>
                  <a:pt x="557403" y="691804"/>
                  <a:pt x="456057" y="683899"/>
                </a:cubicBezTo>
                <a:close/>
              </a:path>
              <a:path w="1216152" h="1266948" fill="none" extrusionOk="0">
                <a:moveTo>
                  <a:pt x="0" y="0"/>
                </a:moveTo>
                <a:cubicBezTo>
                  <a:pt x="152019" y="47435"/>
                  <a:pt x="304038" y="577171"/>
                  <a:pt x="456057" y="589030"/>
                </a:cubicBezTo>
                <a:lnTo>
                  <a:pt x="304038" y="666111"/>
                </a:lnTo>
                <a:cubicBezTo>
                  <a:pt x="506730" y="697734"/>
                  <a:pt x="709422" y="697734"/>
                  <a:pt x="912114" y="666111"/>
                </a:cubicBezTo>
                <a:lnTo>
                  <a:pt x="760095" y="589030"/>
                </a:lnTo>
                <a:cubicBezTo>
                  <a:pt x="912114" y="577171"/>
                  <a:pt x="1064133" y="47435"/>
                  <a:pt x="1216152" y="0"/>
                </a:cubicBezTo>
                <a:lnTo>
                  <a:pt x="1064133" y="826202"/>
                </a:lnTo>
                <a:lnTo>
                  <a:pt x="1216152" y="1069304"/>
                </a:lnTo>
                <a:cubicBezTo>
                  <a:pt x="1114806" y="1100927"/>
                  <a:pt x="1013460" y="1124645"/>
                  <a:pt x="912114" y="1140456"/>
                </a:cubicBezTo>
                <a:lnTo>
                  <a:pt x="912114" y="1235325"/>
                </a:lnTo>
                <a:cubicBezTo>
                  <a:pt x="709422" y="1266948"/>
                  <a:pt x="506730" y="1266948"/>
                  <a:pt x="304038" y="1235325"/>
                </a:cubicBezTo>
                <a:lnTo>
                  <a:pt x="304038" y="1140456"/>
                </a:lnTo>
                <a:cubicBezTo>
                  <a:pt x="202692" y="1124645"/>
                  <a:pt x="101346" y="1100927"/>
                  <a:pt x="0" y="1069304"/>
                </a:cubicBezTo>
                <a:lnTo>
                  <a:pt x="152019" y="826202"/>
                </a:lnTo>
                <a:lnTo>
                  <a:pt x="0" y="0"/>
                </a:lnTo>
                <a:close/>
                <a:moveTo>
                  <a:pt x="304038" y="1140456"/>
                </a:moveTo>
                <a:lnTo>
                  <a:pt x="304038" y="666063"/>
                </a:lnTo>
                <a:moveTo>
                  <a:pt x="912114" y="666111"/>
                </a:moveTo>
                <a:lnTo>
                  <a:pt x="912114" y="1140456"/>
                </a:lnTo>
                <a:moveTo>
                  <a:pt x="456057" y="589030"/>
                </a:moveTo>
                <a:lnTo>
                  <a:pt x="456057" y="683899"/>
                </a:lnTo>
                <a:moveTo>
                  <a:pt x="760095" y="683899"/>
                </a:moveTo>
                <a:lnTo>
                  <a:pt x="545749" y="589030"/>
                </a:lnTo>
                <a:cubicBezTo>
                  <a:pt x="420582" y="560411"/>
                  <a:pt x="165553" y="28106"/>
                  <a:pt x="9095" y="12097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Ορθογώνιο"/>
          <p:cNvSpPr/>
          <p:nvPr/>
        </p:nvSpPr>
        <p:spPr>
          <a:xfrm>
            <a:off x="2643175" y="2355322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3 - Ορθογώνιο"/>
          <p:cNvSpPr/>
          <p:nvPr/>
        </p:nvSpPr>
        <p:spPr>
          <a:xfrm>
            <a:off x="4794744" y="2353215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4 - Ορθογώνιο"/>
          <p:cNvSpPr/>
          <p:nvPr/>
        </p:nvSpPr>
        <p:spPr>
          <a:xfrm>
            <a:off x="500035" y="2355322"/>
            <a:ext cx="2160000" cy="21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8" name="13 - Ομάδα"/>
          <p:cNvGrpSpPr/>
          <p:nvPr/>
        </p:nvGrpSpPr>
        <p:grpSpPr>
          <a:xfrm>
            <a:off x="3492000" y="1857364"/>
            <a:ext cx="2160000" cy="2160000"/>
            <a:chOff x="3492000" y="2349000"/>
            <a:chExt cx="2160000" cy="2160000"/>
          </a:xfrm>
        </p:grpSpPr>
        <p:sp>
          <p:nvSpPr>
            <p:cNvPr id="4" name="3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4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5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6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13 - Ομάδα"/>
          <p:cNvGrpSpPr/>
          <p:nvPr/>
        </p:nvGrpSpPr>
        <p:grpSpPr>
          <a:xfrm>
            <a:off x="3492000" y="4000504"/>
            <a:ext cx="2160000" cy="2160000"/>
            <a:chOff x="3492000" y="2349000"/>
            <a:chExt cx="2160000" cy="2160000"/>
          </a:xfrm>
        </p:grpSpPr>
        <p:sp>
          <p:nvSpPr>
            <p:cNvPr id="10" name="9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1" name="10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11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12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14" name="13 - Ομάδα"/>
          <p:cNvGrpSpPr/>
          <p:nvPr/>
        </p:nvGrpSpPr>
        <p:grpSpPr>
          <a:xfrm rot="16200000">
            <a:off x="3492000" y="1357298"/>
            <a:ext cx="2160000" cy="4303140"/>
            <a:chOff x="3492000" y="1857364"/>
            <a:chExt cx="2160000" cy="4303140"/>
          </a:xfrm>
        </p:grpSpPr>
        <p:grpSp>
          <p:nvGrpSpPr>
            <p:cNvPr id="8" name="13 - Ομάδα"/>
            <p:cNvGrpSpPr/>
            <p:nvPr/>
          </p:nvGrpSpPr>
          <p:grpSpPr>
            <a:xfrm>
              <a:off x="3492000" y="1857364"/>
              <a:ext cx="2160000" cy="2160000"/>
              <a:chOff x="3492000" y="2349000"/>
              <a:chExt cx="2160000" cy="2160000"/>
            </a:xfrm>
          </p:grpSpPr>
          <p:sp>
            <p:nvSpPr>
              <p:cNvPr id="4" name="3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Ορθογώνιο"/>
              <p:cNvSpPr/>
              <p:nvPr/>
            </p:nvSpPr>
            <p:spPr>
              <a:xfrm>
                <a:off x="4500000" y="242381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" name="5 - Ορθογώνιο"/>
              <p:cNvSpPr/>
              <p:nvPr/>
            </p:nvSpPr>
            <p:spPr>
              <a:xfrm>
                <a:off x="4500000" y="3138471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" name="6 - Ορθογώνιο"/>
              <p:cNvSpPr/>
              <p:nvPr/>
            </p:nvSpPr>
            <p:spPr>
              <a:xfrm>
                <a:off x="4500000" y="3853132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9" name="13 - Ομάδα"/>
            <p:cNvGrpSpPr/>
            <p:nvPr/>
          </p:nvGrpSpPr>
          <p:grpSpPr>
            <a:xfrm>
              <a:off x="3492000" y="4000504"/>
              <a:ext cx="2160000" cy="2160000"/>
              <a:chOff x="3492000" y="2349000"/>
              <a:chExt cx="2160000" cy="2160000"/>
            </a:xfrm>
          </p:grpSpPr>
          <p:sp>
            <p:nvSpPr>
              <p:cNvPr id="10" name="9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" name="10 - Ορθογώνιο"/>
              <p:cNvSpPr/>
              <p:nvPr/>
            </p:nvSpPr>
            <p:spPr>
              <a:xfrm>
                <a:off x="4500000" y="242381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2" name="11 - Ορθογώνιο"/>
              <p:cNvSpPr/>
              <p:nvPr/>
            </p:nvSpPr>
            <p:spPr>
              <a:xfrm>
                <a:off x="4500000" y="3138471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3" name="12 - Ορθογώνιο"/>
              <p:cNvSpPr/>
              <p:nvPr/>
            </p:nvSpPr>
            <p:spPr>
              <a:xfrm>
                <a:off x="4500000" y="3853132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19" name="18 - Ομάδα"/>
          <p:cNvGrpSpPr/>
          <p:nvPr/>
        </p:nvGrpSpPr>
        <p:grpSpPr>
          <a:xfrm>
            <a:off x="3492000" y="197430"/>
            <a:ext cx="2160000" cy="6446280"/>
            <a:chOff x="3492000" y="197430"/>
            <a:chExt cx="2160000" cy="6446280"/>
          </a:xfrm>
        </p:grpSpPr>
        <p:grpSp>
          <p:nvGrpSpPr>
            <p:cNvPr id="8" name="13 - Ομάδα"/>
            <p:cNvGrpSpPr/>
            <p:nvPr/>
          </p:nvGrpSpPr>
          <p:grpSpPr>
            <a:xfrm>
              <a:off x="3492000" y="2340570"/>
              <a:ext cx="2160000" cy="2160000"/>
              <a:chOff x="3492000" y="2349000"/>
              <a:chExt cx="2160000" cy="2160000"/>
            </a:xfrm>
          </p:grpSpPr>
          <p:sp>
            <p:nvSpPr>
              <p:cNvPr id="4" name="3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5" name="4 - Ορθογώνιο"/>
              <p:cNvSpPr/>
              <p:nvPr/>
            </p:nvSpPr>
            <p:spPr>
              <a:xfrm>
                <a:off x="4500000" y="242381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6" name="5 - Ορθογώνιο"/>
              <p:cNvSpPr/>
              <p:nvPr/>
            </p:nvSpPr>
            <p:spPr>
              <a:xfrm>
                <a:off x="4500000" y="3138471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" name="6 - Ορθογώνιο"/>
              <p:cNvSpPr/>
              <p:nvPr/>
            </p:nvSpPr>
            <p:spPr>
              <a:xfrm>
                <a:off x="4500000" y="3853132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9" name="13 - Ομάδα"/>
            <p:cNvGrpSpPr/>
            <p:nvPr/>
          </p:nvGrpSpPr>
          <p:grpSpPr>
            <a:xfrm>
              <a:off x="3492000" y="4483710"/>
              <a:ext cx="2160000" cy="2160000"/>
              <a:chOff x="3492000" y="2349000"/>
              <a:chExt cx="2160000" cy="2160000"/>
            </a:xfrm>
          </p:grpSpPr>
          <p:sp>
            <p:nvSpPr>
              <p:cNvPr id="10" name="9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1" name="10 - Ορθογώνιο"/>
              <p:cNvSpPr/>
              <p:nvPr/>
            </p:nvSpPr>
            <p:spPr>
              <a:xfrm>
                <a:off x="4500000" y="242381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2" name="11 - Ορθογώνιο"/>
              <p:cNvSpPr/>
              <p:nvPr/>
            </p:nvSpPr>
            <p:spPr>
              <a:xfrm>
                <a:off x="4500000" y="3138471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3" name="12 - Ορθογώνιο"/>
              <p:cNvSpPr/>
              <p:nvPr/>
            </p:nvSpPr>
            <p:spPr>
              <a:xfrm>
                <a:off x="4500000" y="3853132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14" name="13 - Ομάδα"/>
            <p:cNvGrpSpPr/>
            <p:nvPr/>
          </p:nvGrpSpPr>
          <p:grpSpPr>
            <a:xfrm>
              <a:off x="3492000" y="197430"/>
              <a:ext cx="2160000" cy="2160000"/>
              <a:chOff x="3492000" y="2349000"/>
              <a:chExt cx="2160000" cy="2160000"/>
            </a:xfrm>
          </p:grpSpPr>
          <p:sp>
            <p:nvSpPr>
              <p:cNvPr id="15" name="14 - Ορθογώνιο"/>
              <p:cNvSpPr/>
              <p:nvPr/>
            </p:nvSpPr>
            <p:spPr>
              <a:xfrm>
                <a:off x="3492000" y="2349000"/>
                <a:ext cx="2160000" cy="21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6" name="15 - Ορθογώνιο"/>
              <p:cNvSpPr/>
              <p:nvPr/>
            </p:nvSpPr>
            <p:spPr>
              <a:xfrm>
                <a:off x="4500000" y="2423810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7" name="16 - Ορθογώνιο"/>
              <p:cNvSpPr/>
              <p:nvPr/>
            </p:nvSpPr>
            <p:spPr>
              <a:xfrm>
                <a:off x="4500000" y="3138471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8" name="17 - Ορθογώνιο"/>
              <p:cNvSpPr/>
              <p:nvPr/>
            </p:nvSpPr>
            <p:spPr>
              <a:xfrm>
                <a:off x="4500000" y="3853132"/>
                <a:ext cx="144000" cy="57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grpSp>
        <p:nvGrpSpPr>
          <p:cNvPr id="4" name="8 - Ομάδα"/>
          <p:cNvGrpSpPr/>
          <p:nvPr/>
        </p:nvGrpSpPr>
        <p:grpSpPr>
          <a:xfrm>
            <a:off x="3492000" y="2349000"/>
            <a:ext cx="2160000" cy="2160000"/>
            <a:chOff x="3492000" y="2349000"/>
            <a:chExt cx="2160000" cy="2160000"/>
          </a:xfrm>
        </p:grpSpPr>
        <p:sp>
          <p:nvSpPr>
            <p:cNvPr id="11" name="10 - Ορθογώνιο"/>
            <p:cNvSpPr/>
            <p:nvPr/>
          </p:nvSpPr>
          <p:spPr>
            <a:xfrm>
              <a:off x="3492000" y="2349000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15 - Ορθογώνιο"/>
            <p:cNvSpPr/>
            <p:nvPr/>
          </p:nvSpPr>
          <p:spPr>
            <a:xfrm>
              <a:off x="4500000" y="3138471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16 - Ορθογώνιο"/>
            <p:cNvSpPr/>
            <p:nvPr/>
          </p:nvSpPr>
          <p:spPr>
            <a:xfrm>
              <a:off x="4500000" y="3853132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8" name="17 - Ορθογώνιο"/>
            <p:cNvSpPr/>
            <p:nvPr/>
          </p:nvSpPr>
          <p:spPr>
            <a:xfrm>
              <a:off x="4500000" y="2423810"/>
              <a:ext cx="144000" cy="5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10</Words>
  <Application>Microsoft Office PowerPoint</Application>
  <PresentationFormat>Προβολή στην οθόνη (4:3)</PresentationFormat>
  <Paragraphs>10</Paragraphs>
  <Slides>46</Slides>
  <Notes>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46</vt:i4>
      </vt:variant>
    </vt:vector>
  </HeadingPairs>
  <TitlesOfParts>
    <vt:vector size="47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Διαφάνεια 21</vt:lpstr>
      <vt:lpstr>Διαφάνεια 22</vt:lpstr>
      <vt:lpstr>Διαφάνεια 23</vt:lpstr>
      <vt:lpstr>Διαφάνεια 24</vt:lpstr>
      <vt:lpstr>Διαφάνεια 25</vt:lpstr>
      <vt:lpstr>Διαφάνεια 26</vt:lpstr>
      <vt:lpstr>Διαφάνεια 27</vt:lpstr>
      <vt:lpstr>Διαφάνεια 28</vt:lpstr>
      <vt:lpstr>Διαφάνεια 29</vt:lpstr>
      <vt:lpstr>Διαφάνεια 30</vt:lpstr>
      <vt:lpstr>Διαφάνεια 31</vt:lpstr>
      <vt:lpstr>Διαφάνεια 32</vt:lpstr>
      <vt:lpstr>Διαφάνεια 33</vt:lpstr>
      <vt:lpstr>Διαφάνεια 34</vt:lpstr>
      <vt:lpstr>Διαφάνεια 35</vt:lpstr>
      <vt:lpstr>Διαφάνεια 36</vt:lpstr>
      <vt:lpstr>Διαφάνεια 37</vt:lpstr>
      <vt:lpstr>Διαφάνεια 38</vt:lpstr>
      <vt:lpstr>Διαφάνεια 39</vt:lpstr>
      <vt:lpstr>Διαφάνεια 40</vt:lpstr>
      <vt:lpstr>Διαφάνεια 41</vt:lpstr>
      <vt:lpstr>Διαφάνεια 42</vt:lpstr>
      <vt:lpstr>Διαφάνεια 43</vt:lpstr>
      <vt:lpstr>Διαφάνεια 44</vt:lpstr>
      <vt:lpstr>Διαφάνεια 45</vt:lpstr>
      <vt:lpstr>Διαφάνεια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m</dc:creator>
  <cp:lastModifiedBy>m</cp:lastModifiedBy>
  <cp:revision>166</cp:revision>
  <dcterms:created xsi:type="dcterms:W3CDTF">2013-01-04T14:53:29Z</dcterms:created>
  <dcterms:modified xsi:type="dcterms:W3CDTF">2013-01-10T00:02:46Z</dcterms:modified>
</cp:coreProperties>
</file>