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259" r:id="rId8"/>
    <p:sldId id="313" r:id="rId9"/>
    <p:sldId id="314" r:id="rId10"/>
    <p:sldId id="315" r:id="rId11"/>
    <p:sldId id="316" r:id="rId12"/>
    <p:sldId id="317" r:id="rId13"/>
    <p:sldId id="256" r:id="rId14"/>
    <p:sldId id="258" r:id="rId15"/>
    <p:sldId id="260" r:id="rId16"/>
    <p:sldId id="261" r:id="rId17"/>
    <p:sldId id="334" r:id="rId18"/>
    <p:sldId id="330" r:id="rId19"/>
    <p:sldId id="333" r:id="rId20"/>
    <p:sldId id="331" r:id="rId21"/>
    <p:sldId id="320" r:id="rId22"/>
    <p:sldId id="343" r:id="rId23"/>
    <p:sldId id="346" r:id="rId24"/>
    <p:sldId id="336" r:id="rId25"/>
    <p:sldId id="337" r:id="rId26"/>
    <p:sldId id="338" r:id="rId27"/>
    <p:sldId id="339" r:id="rId28"/>
    <p:sldId id="341" r:id="rId29"/>
    <p:sldId id="342" r:id="rId30"/>
    <p:sldId id="340" r:id="rId31"/>
    <p:sldId id="322" r:id="rId32"/>
    <p:sldId id="305" r:id="rId33"/>
    <p:sldId id="347" r:id="rId34"/>
    <p:sldId id="344" r:id="rId35"/>
    <p:sldId id="304" r:id="rId36"/>
    <p:sldId id="345" r:id="rId3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FD4C9-1F34-42E2-9D28-8DED486C2F9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B60BFC-5333-4C03-AE5D-F07A1DCE0EED}">
      <dgm:prSet/>
      <dgm:spPr/>
      <dgm:t>
        <a:bodyPr/>
        <a:lstStyle/>
        <a:p>
          <a:pPr algn="r" rtl="1"/>
          <a:r>
            <a:rPr lang="he-IL" dirty="0"/>
            <a:t>לנתח ולמצוא קשרים בספרות היהודית</a:t>
          </a:r>
          <a:endParaRPr lang="en-US" dirty="0"/>
        </a:p>
      </dgm:t>
    </dgm:pt>
    <dgm:pt modelId="{CCBCA5C8-EB8C-4A94-B0F5-AA0F76847648}" type="parTrans" cxnId="{0CC6196C-B2BA-45A9-B889-D381F52EB69E}">
      <dgm:prSet/>
      <dgm:spPr/>
      <dgm:t>
        <a:bodyPr/>
        <a:lstStyle/>
        <a:p>
          <a:endParaRPr lang="en-US"/>
        </a:p>
      </dgm:t>
    </dgm:pt>
    <dgm:pt modelId="{7CD8E2B0-97B2-41EF-AD01-E4D002795B70}" type="sibTrans" cxnId="{0CC6196C-B2BA-45A9-B889-D381F52EB69E}">
      <dgm:prSet/>
      <dgm:spPr/>
      <dgm:t>
        <a:bodyPr/>
        <a:lstStyle/>
        <a:p>
          <a:endParaRPr lang="en-US"/>
        </a:p>
      </dgm:t>
    </dgm:pt>
    <dgm:pt modelId="{84A2219F-36D6-46E3-B5FC-ECB6F9DE3586}">
      <dgm:prSet/>
      <dgm:spPr/>
      <dgm:t>
        <a:bodyPr/>
        <a:lstStyle/>
        <a:p>
          <a:pPr rtl="1"/>
          <a:r>
            <a:rPr lang="he-IL" dirty="0"/>
            <a:t>ניתוח ומציאת קשרים בין תקופות, כגון ראשונים ואחרונים</a:t>
          </a:r>
          <a:endParaRPr lang="en-US" dirty="0"/>
        </a:p>
      </dgm:t>
    </dgm:pt>
    <dgm:pt modelId="{80646215-B102-45A7-AEF1-81B83B3BB540}" type="parTrans" cxnId="{8D1AD259-562B-4E91-8C54-A5C4036198C3}">
      <dgm:prSet/>
      <dgm:spPr/>
      <dgm:t>
        <a:bodyPr/>
        <a:lstStyle/>
        <a:p>
          <a:endParaRPr lang="en-US"/>
        </a:p>
      </dgm:t>
    </dgm:pt>
    <dgm:pt modelId="{7A87857A-313E-4F0E-9D8D-ECA2F7A6727D}" type="sibTrans" cxnId="{8D1AD259-562B-4E91-8C54-A5C4036198C3}">
      <dgm:prSet/>
      <dgm:spPr/>
      <dgm:t>
        <a:bodyPr/>
        <a:lstStyle/>
        <a:p>
          <a:endParaRPr lang="en-US"/>
        </a:p>
      </dgm:t>
    </dgm:pt>
    <dgm:pt modelId="{EB09E9F5-CA27-467E-98A8-3FF4B2D564E8}">
      <dgm:prSet/>
      <dgm:spPr/>
      <dgm:t>
        <a:bodyPr/>
        <a:lstStyle/>
        <a:p>
          <a:pPr algn="r" rtl="1"/>
          <a:r>
            <a:rPr lang="he-IL" dirty="0"/>
            <a:t>בין אזורים, כגון תלמוד בבלי וירושלמי</a:t>
          </a:r>
        </a:p>
      </dgm:t>
    </dgm:pt>
    <dgm:pt modelId="{248B39F9-E504-47F4-9810-4291BEE9F39D}" type="parTrans" cxnId="{92BA191F-BD93-483E-98D9-16328BF42169}">
      <dgm:prSet/>
      <dgm:spPr/>
      <dgm:t>
        <a:bodyPr/>
        <a:lstStyle/>
        <a:p>
          <a:endParaRPr lang="en-US"/>
        </a:p>
      </dgm:t>
    </dgm:pt>
    <dgm:pt modelId="{A1935682-76E4-4CFA-B7F1-72A409D94010}" type="sibTrans" cxnId="{92BA191F-BD93-483E-98D9-16328BF42169}">
      <dgm:prSet/>
      <dgm:spPr/>
      <dgm:t>
        <a:bodyPr/>
        <a:lstStyle/>
        <a:p>
          <a:endParaRPr lang="en-US"/>
        </a:p>
      </dgm:t>
    </dgm:pt>
    <dgm:pt modelId="{1672EF1D-28FA-4758-BB91-715917CB1E7A}">
      <dgm:prSet/>
      <dgm:spPr/>
      <dgm:t>
        <a:bodyPr/>
        <a:lstStyle/>
        <a:p>
          <a:pPr rtl="1"/>
          <a:r>
            <a:rPr lang="he-IL" dirty="0"/>
            <a:t>בין נושאים, כגון סדרים מסכתות הלכה ואגדה</a:t>
          </a:r>
        </a:p>
        <a:p>
          <a:pPr rtl="1"/>
          <a:endParaRPr lang="en-US" dirty="0"/>
        </a:p>
      </dgm:t>
    </dgm:pt>
    <dgm:pt modelId="{B3F59F08-1A48-4B04-97C5-4C33980123FD}" type="parTrans" cxnId="{93C1F4C1-1CFE-4152-8C79-C12BDC3A8450}">
      <dgm:prSet/>
      <dgm:spPr/>
      <dgm:t>
        <a:bodyPr/>
        <a:lstStyle/>
        <a:p>
          <a:endParaRPr lang="en-US"/>
        </a:p>
      </dgm:t>
    </dgm:pt>
    <dgm:pt modelId="{67D193B9-9776-44A7-8D39-EE7AFC16F028}" type="sibTrans" cxnId="{93C1F4C1-1CFE-4152-8C79-C12BDC3A8450}">
      <dgm:prSet/>
      <dgm:spPr/>
      <dgm:t>
        <a:bodyPr/>
        <a:lstStyle/>
        <a:p>
          <a:endParaRPr lang="en-US"/>
        </a:p>
      </dgm:t>
    </dgm:pt>
    <dgm:pt modelId="{ACD0E5F7-0D0E-480A-8E2D-BFAE13A484D7}" type="pres">
      <dgm:prSet presAssocID="{19DFD4C9-1F34-42E2-9D28-8DED486C2F92}" presName="linear" presStyleCnt="0">
        <dgm:presLayoutVars>
          <dgm:animLvl val="lvl"/>
          <dgm:resizeHandles val="exact"/>
        </dgm:presLayoutVars>
      </dgm:prSet>
      <dgm:spPr/>
    </dgm:pt>
    <dgm:pt modelId="{060882CA-4B2F-4455-A6B6-B6DDE7C065DE}" type="pres">
      <dgm:prSet presAssocID="{D5B60BFC-5333-4C03-AE5D-F07A1DCE0E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CD61B2-9C8D-4E37-8176-3E58BEDA87E6}" type="pres">
      <dgm:prSet presAssocID="{7CD8E2B0-97B2-41EF-AD01-E4D002795B70}" presName="spacer" presStyleCnt="0"/>
      <dgm:spPr/>
    </dgm:pt>
    <dgm:pt modelId="{B7E8D38F-7B05-4179-9ACE-3447D6F8A1F4}" type="pres">
      <dgm:prSet presAssocID="{84A2219F-36D6-46E3-B5FC-ECB6F9DE3586}" presName="parentText" presStyleLbl="node1" presStyleIdx="1" presStyleCnt="4" custLinFactNeighborX="2960" custLinFactNeighborY="18382">
        <dgm:presLayoutVars>
          <dgm:chMax val="0"/>
          <dgm:bulletEnabled val="1"/>
        </dgm:presLayoutVars>
      </dgm:prSet>
      <dgm:spPr/>
    </dgm:pt>
    <dgm:pt modelId="{C306ED61-C135-4F06-B3D5-845210A9E457}" type="pres">
      <dgm:prSet presAssocID="{7A87857A-313E-4F0E-9D8D-ECA2F7A6727D}" presName="spacer" presStyleCnt="0"/>
      <dgm:spPr/>
    </dgm:pt>
    <dgm:pt modelId="{D7F0A838-4EC7-4DA1-9E21-27D8864CD0D9}" type="pres">
      <dgm:prSet presAssocID="{EB09E9F5-CA27-467E-98A8-3FF4B2D564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114C54-0FD6-4E3F-BC76-40D8B7168C09}" type="pres">
      <dgm:prSet presAssocID="{A1935682-76E4-4CFA-B7F1-72A409D94010}" presName="spacer" presStyleCnt="0"/>
      <dgm:spPr/>
    </dgm:pt>
    <dgm:pt modelId="{064E183A-25E8-4C71-9916-A5B417955D20}" type="pres">
      <dgm:prSet presAssocID="{1672EF1D-28FA-4758-BB91-715917CB1E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2BA191F-BD93-483E-98D9-16328BF42169}" srcId="{19DFD4C9-1F34-42E2-9D28-8DED486C2F92}" destId="{EB09E9F5-CA27-467E-98A8-3FF4B2D564E8}" srcOrd="2" destOrd="0" parTransId="{248B39F9-E504-47F4-9810-4291BEE9F39D}" sibTransId="{A1935682-76E4-4CFA-B7F1-72A409D94010}"/>
    <dgm:cxn modelId="{75C50124-1941-45D1-8618-634A3B7CC04D}" type="presOf" srcId="{19DFD4C9-1F34-42E2-9D28-8DED486C2F92}" destId="{ACD0E5F7-0D0E-480A-8E2D-BFAE13A484D7}" srcOrd="0" destOrd="0" presId="urn:microsoft.com/office/officeart/2005/8/layout/vList2"/>
    <dgm:cxn modelId="{83FD6765-3E54-4340-82C4-EA7A195AF000}" type="presOf" srcId="{84A2219F-36D6-46E3-B5FC-ECB6F9DE3586}" destId="{B7E8D38F-7B05-4179-9ACE-3447D6F8A1F4}" srcOrd="0" destOrd="0" presId="urn:microsoft.com/office/officeart/2005/8/layout/vList2"/>
    <dgm:cxn modelId="{0CC6196C-B2BA-45A9-B889-D381F52EB69E}" srcId="{19DFD4C9-1F34-42E2-9D28-8DED486C2F92}" destId="{D5B60BFC-5333-4C03-AE5D-F07A1DCE0EED}" srcOrd="0" destOrd="0" parTransId="{CCBCA5C8-EB8C-4A94-B0F5-AA0F76847648}" sibTransId="{7CD8E2B0-97B2-41EF-AD01-E4D002795B70}"/>
    <dgm:cxn modelId="{8D1AD259-562B-4E91-8C54-A5C4036198C3}" srcId="{19DFD4C9-1F34-42E2-9D28-8DED486C2F92}" destId="{84A2219F-36D6-46E3-B5FC-ECB6F9DE3586}" srcOrd="1" destOrd="0" parTransId="{80646215-B102-45A7-AEF1-81B83B3BB540}" sibTransId="{7A87857A-313E-4F0E-9D8D-ECA2F7A6727D}"/>
    <dgm:cxn modelId="{70B78081-8BA3-47F0-AF2B-F7DC939D47D9}" type="presOf" srcId="{D5B60BFC-5333-4C03-AE5D-F07A1DCE0EED}" destId="{060882CA-4B2F-4455-A6B6-B6DDE7C065DE}" srcOrd="0" destOrd="0" presId="urn:microsoft.com/office/officeart/2005/8/layout/vList2"/>
    <dgm:cxn modelId="{0ACC60A2-346B-42BD-B076-30EA5C7DE351}" type="presOf" srcId="{1672EF1D-28FA-4758-BB91-715917CB1E7A}" destId="{064E183A-25E8-4C71-9916-A5B417955D20}" srcOrd="0" destOrd="0" presId="urn:microsoft.com/office/officeart/2005/8/layout/vList2"/>
    <dgm:cxn modelId="{93C1F4C1-1CFE-4152-8C79-C12BDC3A8450}" srcId="{19DFD4C9-1F34-42E2-9D28-8DED486C2F92}" destId="{1672EF1D-28FA-4758-BB91-715917CB1E7A}" srcOrd="3" destOrd="0" parTransId="{B3F59F08-1A48-4B04-97C5-4C33980123FD}" sibTransId="{67D193B9-9776-44A7-8D39-EE7AFC16F028}"/>
    <dgm:cxn modelId="{2FBB45C6-3AE6-4EB6-9C42-66E82E9ED259}" type="presOf" srcId="{EB09E9F5-CA27-467E-98A8-3FF4B2D564E8}" destId="{D7F0A838-4EC7-4DA1-9E21-27D8864CD0D9}" srcOrd="0" destOrd="0" presId="urn:microsoft.com/office/officeart/2005/8/layout/vList2"/>
    <dgm:cxn modelId="{10AD1B8B-897F-4742-85EC-B96F1F65FCB5}" type="presParOf" srcId="{ACD0E5F7-0D0E-480A-8E2D-BFAE13A484D7}" destId="{060882CA-4B2F-4455-A6B6-B6DDE7C065DE}" srcOrd="0" destOrd="0" presId="urn:microsoft.com/office/officeart/2005/8/layout/vList2"/>
    <dgm:cxn modelId="{226F5EBC-0BE7-4B9E-8F58-C4930C4890B8}" type="presParOf" srcId="{ACD0E5F7-0D0E-480A-8E2D-BFAE13A484D7}" destId="{84CD61B2-9C8D-4E37-8176-3E58BEDA87E6}" srcOrd="1" destOrd="0" presId="urn:microsoft.com/office/officeart/2005/8/layout/vList2"/>
    <dgm:cxn modelId="{EC8B5FB9-42E1-46A6-9218-8A0C77D6480C}" type="presParOf" srcId="{ACD0E5F7-0D0E-480A-8E2D-BFAE13A484D7}" destId="{B7E8D38F-7B05-4179-9ACE-3447D6F8A1F4}" srcOrd="2" destOrd="0" presId="urn:microsoft.com/office/officeart/2005/8/layout/vList2"/>
    <dgm:cxn modelId="{2D9A3D57-E83B-4B4A-BDFA-C52E0DE5CF49}" type="presParOf" srcId="{ACD0E5F7-0D0E-480A-8E2D-BFAE13A484D7}" destId="{C306ED61-C135-4F06-B3D5-845210A9E457}" srcOrd="3" destOrd="0" presId="urn:microsoft.com/office/officeart/2005/8/layout/vList2"/>
    <dgm:cxn modelId="{013EBCF4-A181-42AF-96AB-0F8A1CC88A2D}" type="presParOf" srcId="{ACD0E5F7-0D0E-480A-8E2D-BFAE13A484D7}" destId="{D7F0A838-4EC7-4DA1-9E21-27D8864CD0D9}" srcOrd="4" destOrd="0" presId="urn:microsoft.com/office/officeart/2005/8/layout/vList2"/>
    <dgm:cxn modelId="{43FFDD9A-C9AF-406D-9C12-BA2E072770F7}" type="presParOf" srcId="{ACD0E5F7-0D0E-480A-8E2D-BFAE13A484D7}" destId="{48114C54-0FD6-4E3F-BC76-40D8B7168C09}" srcOrd="5" destOrd="0" presId="urn:microsoft.com/office/officeart/2005/8/layout/vList2"/>
    <dgm:cxn modelId="{331DD632-E7F6-4E68-88D7-1ACD5967137F}" type="presParOf" srcId="{ACD0E5F7-0D0E-480A-8E2D-BFAE13A484D7}" destId="{064E183A-25E8-4C71-9916-A5B417955D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5ECF1-2718-4B01-8A79-853446F303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53E303-1726-4F74-8D1D-D401551DF32E}">
      <dgm:prSet/>
      <dgm:spPr/>
      <dgm:t>
        <a:bodyPr/>
        <a:lstStyle/>
        <a:p>
          <a:pPr algn="r" rtl="1">
            <a:lnSpc>
              <a:spcPct val="100000"/>
            </a:lnSpc>
          </a:pPr>
          <a:r>
            <a:rPr lang="he-IL" dirty="0"/>
            <a:t>עיבוד שפה טבעית הינו תחום מחקר שהחל בשנות ה – 50</a:t>
          </a:r>
          <a:endParaRPr lang="en-US" dirty="0"/>
        </a:p>
      </dgm:t>
    </dgm:pt>
    <dgm:pt modelId="{DFED6928-0084-4551-A120-9F1C174117B1}" type="parTrans" cxnId="{E6E7C4E1-AF9F-4787-A008-20622E9D61FF}">
      <dgm:prSet/>
      <dgm:spPr/>
      <dgm:t>
        <a:bodyPr/>
        <a:lstStyle/>
        <a:p>
          <a:endParaRPr lang="en-US"/>
        </a:p>
      </dgm:t>
    </dgm:pt>
    <dgm:pt modelId="{CD356C21-F3B5-4651-9E37-66309BF2BEAE}" type="sibTrans" cxnId="{E6E7C4E1-AF9F-4787-A008-20622E9D61FF}">
      <dgm:prSet/>
      <dgm:spPr/>
      <dgm:t>
        <a:bodyPr/>
        <a:lstStyle/>
        <a:p>
          <a:endParaRPr lang="en-US"/>
        </a:p>
      </dgm:t>
    </dgm:pt>
    <dgm:pt modelId="{076D07B5-49AF-447E-8783-9FF6F18EF000}">
      <dgm:prSet/>
      <dgm:spPr/>
      <dgm:t>
        <a:bodyPr/>
        <a:lstStyle/>
        <a:p>
          <a:pPr algn="r" rtl="1">
            <a:lnSpc>
              <a:spcPct val="100000"/>
            </a:lnSpc>
          </a:pPr>
          <a:r>
            <a:rPr lang="he-IL" dirty="0"/>
            <a:t>במציאות המשימה מאוד מורכבת, בעקבות קשיים כמו מילים דו-משמעיות, מבנה תחבירי לא עקבי של משפטים ועוד</a:t>
          </a:r>
          <a:endParaRPr lang="en-US" dirty="0"/>
        </a:p>
      </dgm:t>
    </dgm:pt>
    <dgm:pt modelId="{287CC7E1-00E4-4138-BF52-09D9F0C005FE}" type="parTrans" cxnId="{A9FA14AA-6EB4-46D3-B0DB-F121065F61A5}">
      <dgm:prSet/>
      <dgm:spPr/>
      <dgm:t>
        <a:bodyPr/>
        <a:lstStyle/>
        <a:p>
          <a:endParaRPr lang="en-US"/>
        </a:p>
      </dgm:t>
    </dgm:pt>
    <dgm:pt modelId="{6927E281-87F3-4E89-9BB0-C85F05EF8878}" type="sibTrans" cxnId="{A9FA14AA-6EB4-46D3-B0DB-F121065F61A5}">
      <dgm:prSet/>
      <dgm:spPr/>
      <dgm:t>
        <a:bodyPr/>
        <a:lstStyle/>
        <a:p>
          <a:endParaRPr lang="en-US"/>
        </a:p>
      </dgm:t>
    </dgm:pt>
    <dgm:pt modelId="{A555B5E1-0245-4C3F-B826-8A5EDD7CBBE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24D4C15-689D-4760-94CF-0837A6514EEF}" type="parTrans" cxnId="{6F608F8C-87EF-4C29-9BA3-E48AC696FA3C}">
      <dgm:prSet/>
      <dgm:spPr/>
      <dgm:t>
        <a:bodyPr/>
        <a:lstStyle/>
        <a:p>
          <a:endParaRPr lang="en-US"/>
        </a:p>
      </dgm:t>
    </dgm:pt>
    <dgm:pt modelId="{866953A9-4575-47CA-955B-06616FF89E08}" type="sibTrans" cxnId="{6F608F8C-87EF-4C29-9BA3-E48AC696FA3C}">
      <dgm:prSet/>
      <dgm:spPr/>
      <dgm:t>
        <a:bodyPr/>
        <a:lstStyle/>
        <a:p>
          <a:endParaRPr lang="en-US"/>
        </a:p>
      </dgm:t>
    </dgm:pt>
    <dgm:pt modelId="{86BBC5A6-980F-4B54-8B10-5CB8FC2EE6C6}" type="pres">
      <dgm:prSet presAssocID="{F3D5ECF1-2718-4B01-8A79-853446F303DC}" presName="vert0" presStyleCnt="0">
        <dgm:presLayoutVars>
          <dgm:dir/>
          <dgm:animOne val="branch"/>
          <dgm:animLvl val="lvl"/>
        </dgm:presLayoutVars>
      </dgm:prSet>
      <dgm:spPr/>
    </dgm:pt>
    <dgm:pt modelId="{7EE9878A-08C1-4A6F-ADCB-C3AE58F85D62}" type="pres">
      <dgm:prSet presAssocID="{1953E303-1726-4F74-8D1D-D401551DF32E}" presName="thickLine" presStyleLbl="alignNode1" presStyleIdx="0" presStyleCnt="3"/>
      <dgm:spPr/>
    </dgm:pt>
    <dgm:pt modelId="{A415838F-B189-4C39-85CC-093F1074368D}" type="pres">
      <dgm:prSet presAssocID="{1953E303-1726-4F74-8D1D-D401551DF32E}" presName="horz1" presStyleCnt="0"/>
      <dgm:spPr/>
    </dgm:pt>
    <dgm:pt modelId="{2BC7E47B-4891-4F35-BD3A-9E541447654D}" type="pres">
      <dgm:prSet presAssocID="{1953E303-1726-4F74-8D1D-D401551DF32E}" presName="tx1" presStyleLbl="revTx" presStyleIdx="0" presStyleCnt="3"/>
      <dgm:spPr/>
    </dgm:pt>
    <dgm:pt modelId="{CDDAAF2C-734C-4A9F-92DB-9B6F3582FBF4}" type="pres">
      <dgm:prSet presAssocID="{1953E303-1726-4F74-8D1D-D401551DF32E}" presName="vert1" presStyleCnt="0"/>
      <dgm:spPr/>
    </dgm:pt>
    <dgm:pt modelId="{BD342A6B-B05C-4359-BCC9-EAB41A8378BE}" type="pres">
      <dgm:prSet presAssocID="{076D07B5-49AF-447E-8783-9FF6F18EF000}" presName="thickLine" presStyleLbl="alignNode1" presStyleIdx="1" presStyleCnt="3"/>
      <dgm:spPr/>
    </dgm:pt>
    <dgm:pt modelId="{DB61FA37-7C46-4967-A97F-9D728E2B3ABE}" type="pres">
      <dgm:prSet presAssocID="{076D07B5-49AF-447E-8783-9FF6F18EF000}" presName="horz1" presStyleCnt="0"/>
      <dgm:spPr/>
    </dgm:pt>
    <dgm:pt modelId="{9F7684A7-07B2-4820-B01B-C23B17B44F07}" type="pres">
      <dgm:prSet presAssocID="{076D07B5-49AF-447E-8783-9FF6F18EF000}" presName="tx1" presStyleLbl="revTx" presStyleIdx="1" presStyleCnt="3"/>
      <dgm:spPr/>
    </dgm:pt>
    <dgm:pt modelId="{169A5A91-DE3F-4508-923B-781DFD081CE4}" type="pres">
      <dgm:prSet presAssocID="{076D07B5-49AF-447E-8783-9FF6F18EF000}" presName="vert1" presStyleCnt="0"/>
      <dgm:spPr/>
    </dgm:pt>
    <dgm:pt modelId="{7A02D3DD-FD46-4CE7-821D-86D2A657241D}" type="pres">
      <dgm:prSet presAssocID="{A555B5E1-0245-4C3F-B826-8A5EDD7CBBE0}" presName="thickLine" presStyleLbl="alignNode1" presStyleIdx="2" presStyleCnt="3"/>
      <dgm:spPr/>
    </dgm:pt>
    <dgm:pt modelId="{BCABA49D-4ED8-478C-8E99-D21D1AAB57B8}" type="pres">
      <dgm:prSet presAssocID="{A555B5E1-0245-4C3F-B826-8A5EDD7CBBE0}" presName="horz1" presStyleCnt="0"/>
      <dgm:spPr/>
    </dgm:pt>
    <dgm:pt modelId="{DE4AE971-3890-4A7E-87A6-C81AB29A223C}" type="pres">
      <dgm:prSet presAssocID="{A555B5E1-0245-4C3F-B826-8A5EDD7CBBE0}" presName="tx1" presStyleLbl="revTx" presStyleIdx="2" presStyleCnt="3"/>
      <dgm:spPr/>
    </dgm:pt>
    <dgm:pt modelId="{A8E84FC0-CADC-4922-AD91-A51B2262FDCE}" type="pres">
      <dgm:prSet presAssocID="{A555B5E1-0245-4C3F-B826-8A5EDD7CBBE0}" presName="vert1" presStyleCnt="0"/>
      <dgm:spPr/>
    </dgm:pt>
  </dgm:ptLst>
  <dgm:cxnLst>
    <dgm:cxn modelId="{FE70FF0A-2ABE-48A2-9FE6-83D92F7F0966}" type="presOf" srcId="{1953E303-1726-4F74-8D1D-D401551DF32E}" destId="{2BC7E47B-4891-4F35-BD3A-9E541447654D}" srcOrd="0" destOrd="0" presId="urn:microsoft.com/office/officeart/2008/layout/LinedList"/>
    <dgm:cxn modelId="{EA3D6918-CEAC-4401-9180-355597667541}" type="presOf" srcId="{076D07B5-49AF-447E-8783-9FF6F18EF000}" destId="{9F7684A7-07B2-4820-B01B-C23B17B44F07}" srcOrd="0" destOrd="0" presId="urn:microsoft.com/office/officeart/2008/layout/LinedList"/>
    <dgm:cxn modelId="{A24DFF26-4652-4932-8671-DB11D1B8C260}" type="presOf" srcId="{F3D5ECF1-2718-4B01-8A79-853446F303DC}" destId="{86BBC5A6-980F-4B54-8B10-5CB8FC2EE6C6}" srcOrd="0" destOrd="0" presId="urn:microsoft.com/office/officeart/2008/layout/LinedList"/>
    <dgm:cxn modelId="{6F608F8C-87EF-4C29-9BA3-E48AC696FA3C}" srcId="{F3D5ECF1-2718-4B01-8A79-853446F303DC}" destId="{A555B5E1-0245-4C3F-B826-8A5EDD7CBBE0}" srcOrd="2" destOrd="0" parTransId="{624D4C15-689D-4760-94CF-0837A6514EEF}" sibTransId="{866953A9-4575-47CA-955B-06616FF89E08}"/>
    <dgm:cxn modelId="{A9FA14AA-6EB4-46D3-B0DB-F121065F61A5}" srcId="{F3D5ECF1-2718-4B01-8A79-853446F303DC}" destId="{076D07B5-49AF-447E-8783-9FF6F18EF000}" srcOrd="1" destOrd="0" parTransId="{287CC7E1-00E4-4138-BF52-09D9F0C005FE}" sibTransId="{6927E281-87F3-4E89-9BB0-C85F05EF8878}"/>
    <dgm:cxn modelId="{181B48D8-015F-406D-97C0-F0E30F374C7D}" type="presOf" srcId="{A555B5E1-0245-4C3F-B826-8A5EDD7CBBE0}" destId="{DE4AE971-3890-4A7E-87A6-C81AB29A223C}" srcOrd="0" destOrd="0" presId="urn:microsoft.com/office/officeart/2008/layout/LinedList"/>
    <dgm:cxn modelId="{E6E7C4E1-AF9F-4787-A008-20622E9D61FF}" srcId="{F3D5ECF1-2718-4B01-8A79-853446F303DC}" destId="{1953E303-1726-4F74-8D1D-D401551DF32E}" srcOrd="0" destOrd="0" parTransId="{DFED6928-0084-4551-A120-9F1C174117B1}" sibTransId="{CD356C21-F3B5-4651-9E37-66309BF2BEAE}"/>
    <dgm:cxn modelId="{15A70FC9-4113-419C-8F99-0D73DDBE91ED}" type="presParOf" srcId="{86BBC5A6-980F-4B54-8B10-5CB8FC2EE6C6}" destId="{7EE9878A-08C1-4A6F-ADCB-C3AE58F85D62}" srcOrd="0" destOrd="0" presId="urn:microsoft.com/office/officeart/2008/layout/LinedList"/>
    <dgm:cxn modelId="{65DAAEA9-C31F-4204-811D-B98900D276B1}" type="presParOf" srcId="{86BBC5A6-980F-4B54-8B10-5CB8FC2EE6C6}" destId="{A415838F-B189-4C39-85CC-093F1074368D}" srcOrd="1" destOrd="0" presId="urn:microsoft.com/office/officeart/2008/layout/LinedList"/>
    <dgm:cxn modelId="{2E07A2C5-E61D-4971-B148-DD6328EFC9E3}" type="presParOf" srcId="{A415838F-B189-4C39-85CC-093F1074368D}" destId="{2BC7E47B-4891-4F35-BD3A-9E541447654D}" srcOrd="0" destOrd="0" presId="urn:microsoft.com/office/officeart/2008/layout/LinedList"/>
    <dgm:cxn modelId="{3157D3A6-D167-49F4-A135-A260D77A297D}" type="presParOf" srcId="{A415838F-B189-4C39-85CC-093F1074368D}" destId="{CDDAAF2C-734C-4A9F-92DB-9B6F3582FBF4}" srcOrd="1" destOrd="0" presId="urn:microsoft.com/office/officeart/2008/layout/LinedList"/>
    <dgm:cxn modelId="{671AC97B-312A-46AB-B948-F6B3F3642162}" type="presParOf" srcId="{86BBC5A6-980F-4B54-8B10-5CB8FC2EE6C6}" destId="{BD342A6B-B05C-4359-BCC9-EAB41A8378BE}" srcOrd="2" destOrd="0" presId="urn:microsoft.com/office/officeart/2008/layout/LinedList"/>
    <dgm:cxn modelId="{3AFD4DA4-1B07-4B78-9DF8-AB8C9AE66900}" type="presParOf" srcId="{86BBC5A6-980F-4B54-8B10-5CB8FC2EE6C6}" destId="{DB61FA37-7C46-4967-A97F-9D728E2B3ABE}" srcOrd="3" destOrd="0" presId="urn:microsoft.com/office/officeart/2008/layout/LinedList"/>
    <dgm:cxn modelId="{2506DE7F-1970-40CF-B518-69D93F3B6426}" type="presParOf" srcId="{DB61FA37-7C46-4967-A97F-9D728E2B3ABE}" destId="{9F7684A7-07B2-4820-B01B-C23B17B44F07}" srcOrd="0" destOrd="0" presId="urn:microsoft.com/office/officeart/2008/layout/LinedList"/>
    <dgm:cxn modelId="{6C8AAA50-73DF-4A03-A83C-19985579779B}" type="presParOf" srcId="{DB61FA37-7C46-4967-A97F-9D728E2B3ABE}" destId="{169A5A91-DE3F-4508-923B-781DFD081CE4}" srcOrd="1" destOrd="0" presId="urn:microsoft.com/office/officeart/2008/layout/LinedList"/>
    <dgm:cxn modelId="{2910F18D-2CA1-4294-85BB-5D885F031C04}" type="presParOf" srcId="{86BBC5A6-980F-4B54-8B10-5CB8FC2EE6C6}" destId="{7A02D3DD-FD46-4CE7-821D-86D2A657241D}" srcOrd="4" destOrd="0" presId="urn:microsoft.com/office/officeart/2008/layout/LinedList"/>
    <dgm:cxn modelId="{35F4BA9A-298E-47F7-84EC-E5048D25E3C0}" type="presParOf" srcId="{86BBC5A6-980F-4B54-8B10-5CB8FC2EE6C6}" destId="{BCABA49D-4ED8-478C-8E99-D21D1AAB57B8}" srcOrd="5" destOrd="0" presId="urn:microsoft.com/office/officeart/2008/layout/LinedList"/>
    <dgm:cxn modelId="{EAD78DCA-D6CA-40B7-9BD0-F757B29DDD26}" type="presParOf" srcId="{BCABA49D-4ED8-478C-8E99-D21D1AAB57B8}" destId="{DE4AE971-3890-4A7E-87A6-C81AB29A223C}" srcOrd="0" destOrd="0" presId="urn:microsoft.com/office/officeart/2008/layout/LinedList"/>
    <dgm:cxn modelId="{ECCE0D58-67A1-468D-88A0-604C13BFEA6A}" type="presParOf" srcId="{BCABA49D-4ED8-478C-8E99-D21D1AAB57B8}" destId="{A8E84FC0-CADC-4922-AD91-A51B2262FD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DB6210-8EC6-4A66-91C8-FC1DB12ED52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4B33BA-8652-49EC-8ADE-E19C5B110DEE}">
      <dgm:prSet/>
      <dgm:spPr/>
      <dgm:t>
        <a:bodyPr/>
        <a:lstStyle/>
        <a:p>
          <a:r>
            <a:rPr lang="he-IL" dirty="0"/>
            <a:t>בשנת 2018 שוחרר ע"י גוגל מודל ברט</a:t>
          </a:r>
          <a:endParaRPr lang="en-US" dirty="0"/>
        </a:p>
      </dgm:t>
    </dgm:pt>
    <dgm:pt modelId="{BE61C804-42E4-4AE3-9F80-23F7C10F6E60}" type="parTrans" cxnId="{6D3E4B8B-C245-4E76-9F70-CFAA2890DCBF}">
      <dgm:prSet/>
      <dgm:spPr/>
      <dgm:t>
        <a:bodyPr/>
        <a:lstStyle/>
        <a:p>
          <a:endParaRPr lang="en-US"/>
        </a:p>
      </dgm:t>
    </dgm:pt>
    <dgm:pt modelId="{D0DA8597-8ED6-40E3-A7BE-75A4FE921004}" type="sibTrans" cxnId="{6D3E4B8B-C245-4E76-9F70-CFAA2890DCBF}">
      <dgm:prSet/>
      <dgm:spPr/>
      <dgm:t>
        <a:bodyPr/>
        <a:lstStyle/>
        <a:p>
          <a:endParaRPr lang="en-US"/>
        </a:p>
      </dgm:t>
    </dgm:pt>
    <dgm:pt modelId="{FC375EC2-6E34-4514-B6D3-3A3733E116EF}">
      <dgm:prSet/>
      <dgm:spPr/>
      <dgm:t>
        <a:bodyPr/>
        <a:lstStyle/>
        <a:p>
          <a:r>
            <a:rPr lang="he-IL"/>
            <a:t>ברט מהווה קפיצת מדריגה בתחום עיבוד השפה הטבעית</a:t>
          </a:r>
        </a:p>
      </dgm:t>
    </dgm:pt>
    <dgm:pt modelId="{9EF9928E-67CC-4EA5-8D6B-8EBEB004FCBC}" type="parTrans" cxnId="{6950F764-B0C7-41BA-A5EB-C2521F955571}">
      <dgm:prSet/>
      <dgm:spPr/>
      <dgm:t>
        <a:bodyPr/>
        <a:lstStyle/>
        <a:p>
          <a:pPr rtl="1"/>
          <a:endParaRPr lang="he-IL"/>
        </a:p>
      </dgm:t>
    </dgm:pt>
    <dgm:pt modelId="{CD24B179-A9AC-434E-A0FF-B347A1988FCE}" type="sibTrans" cxnId="{6950F764-B0C7-41BA-A5EB-C2521F955571}">
      <dgm:prSet/>
      <dgm:spPr/>
      <dgm:t>
        <a:bodyPr/>
        <a:lstStyle/>
        <a:p>
          <a:pPr rtl="1"/>
          <a:endParaRPr lang="he-IL"/>
        </a:p>
      </dgm:t>
    </dgm:pt>
    <dgm:pt modelId="{A170F8E9-B3BE-47E2-A1E3-4556E0E9AF27}" type="pres">
      <dgm:prSet presAssocID="{C9DB6210-8EC6-4A66-91C8-FC1DB12ED5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747F55-9150-4EF0-85D2-64891632C82B}" type="pres">
      <dgm:prSet presAssocID="{FC375EC2-6E34-4514-B6D3-3A3733E116EF}" presName="root" presStyleCnt="0"/>
      <dgm:spPr/>
    </dgm:pt>
    <dgm:pt modelId="{67841238-180D-40F6-9B97-299B42B3FDB5}" type="pres">
      <dgm:prSet presAssocID="{FC375EC2-6E34-4514-B6D3-3A3733E116EF}" presName="rootComposite" presStyleCnt="0"/>
      <dgm:spPr/>
    </dgm:pt>
    <dgm:pt modelId="{486DEF87-07FF-49F7-9C8B-F9C87F635757}" type="pres">
      <dgm:prSet presAssocID="{FC375EC2-6E34-4514-B6D3-3A3733E116EF}" presName="rootText" presStyleLbl="node1" presStyleIdx="0" presStyleCnt="2"/>
      <dgm:spPr/>
    </dgm:pt>
    <dgm:pt modelId="{68ACD26E-AB1D-4CBE-AE84-66390BA32867}" type="pres">
      <dgm:prSet presAssocID="{FC375EC2-6E34-4514-B6D3-3A3733E116EF}" presName="rootConnector" presStyleLbl="node1" presStyleIdx="0" presStyleCnt="2"/>
      <dgm:spPr/>
    </dgm:pt>
    <dgm:pt modelId="{8C423C27-4D55-4A46-857E-D57D9B75B1C4}" type="pres">
      <dgm:prSet presAssocID="{FC375EC2-6E34-4514-B6D3-3A3733E116EF}" presName="childShape" presStyleCnt="0"/>
      <dgm:spPr/>
    </dgm:pt>
    <dgm:pt modelId="{C40130B8-830D-47D4-A4C1-BDD6E252714A}" type="pres">
      <dgm:prSet presAssocID="{924B33BA-8652-49EC-8ADE-E19C5B110DEE}" presName="root" presStyleCnt="0"/>
      <dgm:spPr/>
    </dgm:pt>
    <dgm:pt modelId="{919F9593-2398-41C3-985E-39000E0E5D33}" type="pres">
      <dgm:prSet presAssocID="{924B33BA-8652-49EC-8ADE-E19C5B110DEE}" presName="rootComposite" presStyleCnt="0"/>
      <dgm:spPr/>
    </dgm:pt>
    <dgm:pt modelId="{748C3436-EDD7-4C64-9B15-4B8CC0AA5368}" type="pres">
      <dgm:prSet presAssocID="{924B33BA-8652-49EC-8ADE-E19C5B110DEE}" presName="rootText" presStyleLbl="node1" presStyleIdx="1" presStyleCnt="2"/>
      <dgm:spPr/>
    </dgm:pt>
    <dgm:pt modelId="{CE24FC85-4EF3-406E-8FC7-FF1902DBA590}" type="pres">
      <dgm:prSet presAssocID="{924B33BA-8652-49EC-8ADE-E19C5B110DEE}" presName="rootConnector" presStyleLbl="node1" presStyleIdx="1" presStyleCnt="2"/>
      <dgm:spPr/>
    </dgm:pt>
    <dgm:pt modelId="{6ED7D4D8-FF17-4AE5-9852-3509E6154287}" type="pres">
      <dgm:prSet presAssocID="{924B33BA-8652-49EC-8ADE-E19C5B110DEE}" presName="childShape" presStyleCnt="0"/>
      <dgm:spPr/>
    </dgm:pt>
  </dgm:ptLst>
  <dgm:cxnLst>
    <dgm:cxn modelId="{35B2C50D-A915-4ABD-9463-8CCE60F556F4}" type="presOf" srcId="{FC375EC2-6E34-4514-B6D3-3A3733E116EF}" destId="{486DEF87-07FF-49F7-9C8B-F9C87F635757}" srcOrd="0" destOrd="0" presId="urn:microsoft.com/office/officeart/2005/8/layout/hierarchy3"/>
    <dgm:cxn modelId="{6950F764-B0C7-41BA-A5EB-C2521F955571}" srcId="{C9DB6210-8EC6-4A66-91C8-FC1DB12ED528}" destId="{FC375EC2-6E34-4514-B6D3-3A3733E116EF}" srcOrd="0" destOrd="0" parTransId="{9EF9928E-67CC-4EA5-8D6B-8EBEB004FCBC}" sibTransId="{CD24B179-A9AC-434E-A0FF-B347A1988FCE}"/>
    <dgm:cxn modelId="{9C0BEE7D-A029-4746-A080-B2C3B6407BB0}" type="presOf" srcId="{FC375EC2-6E34-4514-B6D3-3A3733E116EF}" destId="{68ACD26E-AB1D-4CBE-AE84-66390BA32867}" srcOrd="1" destOrd="0" presId="urn:microsoft.com/office/officeart/2005/8/layout/hierarchy3"/>
    <dgm:cxn modelId="{6D3E4B8B-C245-4E76-9F70-CFAA2890DCBF}" srcId="{C9DB6210-8EC6-4A66-91C8-FC1DB12ED528}" destId="{924B33BA-8652-49EC-8ADE-E19C5B110DEE}" srcOrd="1" destOrd="0" parTransId="{BE61C804-42E4-4AE3-9F80-23F7C10F6E60}" sibTransId="{D0DA8597-8ED6-40E3-A7BE-75A4FE921004}"/>
    <dgm:cxn modelId="{DF306092-3700-4950-8AFE-28D71E078823}" type="presOf" srcId="{924B33BA-8652-49EC-8ADE-E19C5B110DEE}" destId="{CE24FC85-4EF3-406E-8FC7-FF1902DBA590}" srcOrd="1" destOrd="0" presId="urn:microsoft.com/office/officeart/2005/8/layout/hierarchy3"/>
    <dgm:cxn modelId="{42607896-E9C5-46FB-B507-3569B0A5B64A}" type="presOf" srcId="{C9DB6210-8EC6-4A66-91C8-FC1DB12ED528}" destId="{A170F8E9-B3BE-47E2-A1E3-4556E0E9AF27}" srcOrd="0" destOrd="0" presId="urn:microsoft.com/office/officeart/2005/8/layout/hierarchy3"/>
    <dgm:cxn modelId="{83BCFCA8-3594-4E0F-86A2-8CE6AB2CD5DA}" type="presOf" srcId="{924B33BA-8652-49EC-8ADE-E19C5B110DEE}" destId="{748C3436-EDD7-4C64-9B15-4B8CC0AA5368}" srcOrd="0" destOrd="0" presId="urn:microsoft.com/office/officeart/2005/8/layout/hierarchy3"/>
    <dgm:cxn modelId="{D14B5E64-219C-4EAE-BCC0-1695781B16F7}" type="presParOf" srcId="{A170F8E9-B3BE-47E2-A1E3-4556E0E9AF27}" destId="{A8747F55-9150-4EF0-85D2-64891632C82B}" srcOrd="0" destOrd="0" presId="urn:microsoft.com/office/officeart/2005/8/layout/hierarchy3"/>
    <dgm:cxn modelId="{799AA133-1A61-47B6-B42C-756C9105A884}" type="presParOf" srcId="{A8747F55-9150-4EF0-85D2-64891632C82B}" destId="{67841238-180D-40F6-9B97-299B42B3FDB5}" srcOrd="0" destOrd="0" presId="urn:microsoft.com/office/officeart/2005/8/layout/hierarchy3"/>
    <dgm:cxn modelId="{26825942-124C-46D4-B142-040A723A8B0D}" type="presParOf" srcId="{67841238-180D-40F6-9B97-299B42B3FDB5}" destId="{486DEF87-07FF-49F7-9C8B-F9C87F635757}" srcOrd="0" destOrd="0" presId="urn:microsoft.com/office/officeart/2005/8/layout/hierarchy3"/>
    <dgm:cxn modelId="{705E331B-16DE-4F36-973F-B72D54CF4957}" type="presParOf" srcId="{67841238-180D-40F6-9B97-299B42B3FDB5}" destId="{68ACD26E-AB1D-4CBE-AE84-66390BA32867}" srcOrd="1" destOrd="0" presId="urn:microsoft.com/office/officeart/2005/8/layout/hierarchy3"/>
    <dgm:cxn modelId="{91D87F11-F6BB-4A11-9E3D-C94DE3D3DD85}" type="presParOf" srcId="{A8747F55-9150-4EF0-85D2-64891632C82B}" destId="{8C423C27-4D55-4A46-857E-D57D9B75B1C4}" srcOrd="1" destOrd="0" presId="urn:microsoft.com/office/officeart/2005/8/layout/hierarchy3"/>
    <dgm:cxn modelId="{87335979-328F-4279-A142-C6EB03091568}" type="presParOf" srcId="{A170F8E9-B3BE-47E2-A1E3-4556E0E9AF27}" destId="{C40130B8-830D-47D4-A4C1-BDD6E252714A}" srcOrd="1" destOrd="0" presId="urn:microsoft.com/office/officeart/2005/8/layout/hierarchy3"/>
    <dgm:cxn modelId="{CFCE6AD1-DB69-4776-A7CF-CB18C9721C75}" type="presParOf" srcId="{C40130B8-830D-47D4-A4C1-BDD6E252714A}" destId="{919F9593-2398-41C3-985E-39000E0E5D33}" srcOrd="0" destOrd="0" presId="urn:microsoft.com/office/officeart/2005/8/layout/hierarchy3"/>
    <dgm:cxn modelId="{A21F82A9-6376-4633-9FC6-1DFF75FB0C29}" type="presParOf" srcId="{919F9593-2398-41C3-985E-39000E0E5D33}" destId="{748C3436-EDD7-4C64-9B15-4B8CC0AA5368}" srcOrd="0" destOrd="0" presId="urn:microsoft.com/office/officeart/2005/8/layout/hierarchy3"/>
    <dgm:cxn modelId="{9BF98E82-9953-402B-8078-F74BB91E5EE1}" type="presParOf" srcId="{919F9593-2398-41C3-985E-39000E0E5D33}" destId="{CE24FC85-4EF3-406E-8FC7-FF1902DBA590}" srcOrd="1" destOrd="0" presId="urn:microsoft.com/office/officeart/2005/8/layout/hierarchy3"/>
    <dgm:cxn modelId="{772D461D-6C18-44AA-A5FF-E109F90A266E}" type="presParOf" srcId="{C40130B8-830D-47D4-A4C1-BDD6E252714A}" destId="{6ED7D4D8-FF17-4AE5-9852-3509E615428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084C10-AB56-4BC2-B262-ED6BDB9FC3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82C01-44E4-437D-A0D7-697C482CE016}">
      <dgm:prSet custT="1"/>
      <dgm:spPr/>
      <dgm:t>
        <a:bodyPr/>
        <a:lstStyle/>
        <a:p>
          <a:pPr algn="r"/>
          <a:r>
            <a:rPr lang="he-IL" sz="3800" dirty="0"/>
            <a:t>במהלך השנים פותחו מספר מודלים לניתוח של השפה העברית, אך הם פחות מוכוונים עבור טקסטים רבניים הכוללים אוצר מילים ייחודי, קיצורי מילות נפוצות ועוד</a:t>
          </a:r>
          <a:endParaRPr lang="en-US" sz="3800" dirty="0"/>
        </a:p>
      </dgm:t>
    </dgm:pt>
    <dgm:pt modelId="{5EC8E9D2-C51A-43EC-9D2B-2F5933137E73}" type="parTrans" cxnId="{8F9CB358-E4BD-4962-8F26-57857D934A2E}">
      <dgm:prSet/>
      <dgm:spPr/>
      <dgm:t>
        <a:bodyPr/>
        <a:lstStyle/>
        <a:p>
          <a:endParaRPr lang="en-US"/>
        </a:p>
      </dgm:t>
    </dgm:pt>
    <dgm:pt modelId="{734D214B-BCCE-48E1-B8A2-FE46640AB1CD}" type="sibTrans" cxnId="{8F9CB358-E4BD-4962-8F26-57857D934A2E}">
      <dgm:prSet/>
      <dgm:spPr/>
      <dgm:t>
        <a:bodyPr/>
        <a:lstStyle/>
        <a:p>
          <a:endParaRPr lang="en-US"/>
        </a:p>
      </dgm:t>
    </dgm:pt>
    <dgm:pt modelId="{FABE5AE0-75AB-4C7B-B8E4-F82E22A646E7}" type="pres">
      <dgm:prSet presAssocID="{E2084C10-AB56-4BC2-B262-ED6BDB9FC35E}" presName="linear" presStyleCnt="0">
        <dgm:presLayoutVars>
          <dgm:animLvl val="lvl"/>
          <dgm:resizeHandles val="exact"/>
        </dgm:presLayoutVars>
      </dgm:prSet>
      <dgm:spPr/>
    </dgm:pt>
    <dgm:pt modelId="{6A9B41A4-039D-41EA-8020-E88FE8C25248}" type="pres">
      <dgm:prSet presAssocID="{F1582C01-44E4-437D-A0D7-697C482CE01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0A46716-5692-470F-816C-20EA11E0BBD7}" type="presOf" srcId="{E2084C10-AB56-4BC2-B262-ED6BDB9FC35E}" destId="{FABE5AE0-75AB-4C7B-B8E4-F82E22A646E7}" srcOrd="0" destOrd="0" presId="urn:microsoft.com/office/officeart/2005/8/layout/vList2"/>
    <dgm:cxn modelId="{E6E64718-9F43-4123-B8F0-011ADCA41C28}" type="presOf" srcId="{F1582C01-44E4-437D-A0D7-697C482CE016}" destId="{6A9B41A4-039D-41EA-8020-E88FE8C25248}" srcOrd="0" destOrd="0" presId="urn:microsoft.com/office/officeart/2005/8/layout/vList2"/>
    <dgm:cxn modelId="{8F9CB358-E4BD-4962-8F26-57857D934A2E}" srcId="{E2084C10-AB56-4BC2-B262-ED6BDB9FC35E}" destId="{F1582C01-44E4-437D-A0D7-697C482CE016}" srcOrd="0" destOrd="0" parTransId="{5EC8E9D2-C51A-43EC-9D2B-2F5933137E73}" sibTransId="{734D214B-BCCE-48E1-B8A2-FE46640AB1CD}"/>
    <dgm:cxn modelId="{BE737761-CD2E-497F-8421-266D4EEACEC3}" type="presParOf" srcId="{FABE5AE0-75AB-4C7B-B8E4-F82E22A646E7}" destId="{6A9B41A4-039D-41EA-8020-E88FE8C252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B62AA-67E9-45C2-9EA1-06D6E1F9666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99D7B6-5AF5-4862-8BA0-DB385E3F9CE3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he-IL" dirty="0"/>
            <a:t>המודל מוכוון לעיבוד טקסטים רבניים</a:t>
          </a:r>
          <a:endParaRPr lang="en-US" dirty="0"/>
        </a:p>
      </dgm:t>
    </dgm:pt>
    <dgm:pt modelId="{C9899685-6E2E-42C8-8683-EACF8364F745}" type="parTrans" cxnId="{72E011D2-87B8-4938-962D-011FEE3EFFA4}">
      <dgm:prSet/>
      <dgm:spPr/>
      <dgm:t>
        <a:bodyPr/>
        <a:lstStyle/>
        <a:p>
          <a:endParaRPr lang="en-US"/>
        </a:p>
      </dgm:t>
    </dgm:pt>
    <dgm:pt modelId="{D211DDC8-F382-4229-BCBC-4DE3E18CCF53}" type="sibTrans" cxnId="{72E011D2-87B8-4938-962D-011FEE3EFFA4}">
      <dgm:prSet/>
      <dgm:spPr/>
      <dgm:t>
        <a:bodyPr/>
        <a:lstStyle/>
        <a:p>
          <a:endParaRPr lang="en-US"/>
        </a:p>
      </dgm:t>
    </dgm:pt>
    <dgm:pt modelId="{2C5663EC-3D39-449F-93D1-3A9856197BC1}">
      <dgm:prSet/>
      <dgm:spPr/>
      <dgm:t>
        <a:bodyPr/>
        <a:lstStyle/>
        <a:p>
          <a:pPr algn="ctr" rtl="1"/>
          <a:r>
            <a:rPr lang="he-IL" dirty="0"/>
            <a:t>בשיתוף עם עמותת </a:t>
          </a:r>
          <a:r>
            <a:rPr lang="he-IL" dirty="0" err="1"/>
            <a:t>דיקטה</a:t>
          </a:r>
          <a:endParaRPr lang="en-US" dirty="0"/>
        </a:p>
      </dgm:t>
    </dgm:pt>
    <dgm:pt modelId="{883313C7-CFAB-4774-90CE-071B9C01566A}" type="parTrans" cxnId="{892E8A78-57F6-4242-90AC-175FAFCF2546}">
      <dgm:prSet/>
      <dgm:spPr/>
      <dgm:t>
        <a:bodyPr/>
        <a:lstStyle/>
        <a:p>
          <a:endParaRPr lang="en-US"/>
        </a:p>
      </dgm:t>
    </dgm:pt>
    <dgm:pt modelId="{34A5C18F-65AB-46D2-949C-42A47A7F057A}" type="sibTrans" cxnId="{892E8A78-57F6-4242-90AC-175FAFCF2546}">
      <dgm:prSet/>
      <dgm:spPr/>
      <dgm:t>
        <a:bodyPr/>
        <a:lstStyle/>
        <a:p>
          <a:endParaRPr lang="en-US"/>
        </a:p>
      </dgm:t>
    </dgm:pt>
    <dgm:pt modelId="{6BF6B8DC-EBC6-4838-AEFE-EA11629A241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he-IL" dirty="0"/>
            <a:t>פותח על ידי קבוצה של פרופסורים מאוניברסיטת בר אילן</a:t>
          </a:r>
          <a:endParaRPr lang="en-US" dirty="0"/>
        </a:p>
      </dgm:t>
    </dgm:pt>
    <dgm:pt modelId="{2BF880EF-4C9A-42F5-B7DE-3374F08FFF67}" type="parTrans" cxnId="{895144F8-0D67-4191-80F8-ED6366D5AA5E}">
      <dgm:prSet/>
      <dgm:spPr/>
      <dgm:t>
        <a:bodyPr/>
        <a:lstStyle/>
        <a:p>
          <a:endParaRPr lang="en-US"/>
        </a:p>
      </dgm:t>
    </dgm:pt>
    <dgm:pt modelId="{CB439D0F-A7F3-4F19-B551-E01E2320A99F}" type="sibTrans" cxnId="{895144F8-0D67-4191-80F8-ED6366D5AA5E}">
      <dgm:prSet/>
      <dgm:spPr/>
      <dgm:t>
        <a:bodyPr/>
        <a:lstStyle/>
        <a:p>
          <a:endParaRPr lang="en-US"/>
        </a:p>
      </dgm:t>
    </dgm:pt>
    <dgm:pt modelId="{4D694B20-1C1E-47A1-9F4D-29019792253B}" type="pres">
      <dgm:prSet presAssocID="{805B62AA-67E9-45C2-9EA1-06D6E1F966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3AEA59-399B-49E8-B787-84CDC929A56C}" type="pres">
      <dgm:prSet presAssocID="{F199D7B6-5AF5-4862-8BA0-DB385E3F9CE3}" presName="hierRoot1" presStyleCnt="0"/>
      <dgm:spPr/>
    </dgm:pt>
    <dgm:pt modelId="{7D48FAED-9EBB-4AFD-ADCB-16E761A05C72}" type="pres">
      <dgm:prSet presAssocID="{F199D7B6-5AF5-4862-8BA0-DB385E3F9CE3}" presName="composite" presStyleCnt="0"/>
      <dgm:spPr/>
    </dgm:pt>
    <dgm:pt modelId="{9321F3E0-01CF-479D-A591-BB67B78B9259}" type="pres">
      <dgm:prSet presAssocID="{F199D7B6-5AF5-4862-8BA0-DB385E3F9CE3}" presName="background" presStyleLbl="node0" presStyleIdx="0" presStyleCnt="3"/>
      <dgm:spPr/>
    </dgm:pt>
    <dgm:pt modelId="{C561629D-9011-41EB-BE08-DB5A1A9D4A34}" type="pres">
      <dgm:prSet presAssocID="{F199D7B6-5AF5-4862-8BA0-DB385E3F9CE3}" presName="text" presStyleLbl="fgAcc0" presStyleIdx="0" presStyleCnt="3">
        <dgm:presLayoutVars>
          <dgm:chPref val="3"/>
        </dgm:presLayoutVars>
      </dgm:prSet>
      <dgm:spPr/>
    </dgm:pt>
    <dgm:pt modelId="{6961CA71-2154-41C4-AC5E-588051904386}" type="pres">
      <dgm:prSet presAssocID="{F199D7B6-5AF5-4862-8BA0-DB385E3F9CE3}" presName="hierChild2" presStyleCnt="0"/>
      <dgm:spPr/>
    </dgm:pt>
    <dgm:pt modelId="{673C1F9B-6B22-48BE-AEE4-59156246C412}" type="pres">
      <dgm:prSet presAssocID="{2C5663EC-3D39-449F-93D1-3A9856197BC1}" presName="hierRoot1" presStyleCnt="0"/>
      <dgm:spPr/>
    </dgm:pt>
    <dgm:pt modelId="{E86E4176-A16C-4E69-9B6E-737A33A88B19}" type="pres">
      <dgm:prSet presAssocID="{2C5663EC-3D39-449F-93D1-3A9856197BC1}" presName="composite" presStyleCnt="0"/>
      <dgm:spPr/>
    </dgm:pt>
    <dgm:pt modelId="{BEE61F2E-E2C6-4CF2-B085-06F09906D939}" type="pres">
      <dgm:prSet presAssocID="{2C5663EC-3D39-449F-93D1-3A9856197BC1}" presName="background" presStyleLbl="node0" presStyleIdx="1" presStyleCnt="3"/>
      <dgm:spPr/>
    </dgm:pt>
    <dgm:pt modelId="{FB49895E-CEF5-45F3-A0C7-84504A2FF0A9}" type="pres">
      <dgm:prSet presAssocID="{2C5663EC-3D39-449F-93D1-3A9856197BC1}" presName="text" presStyleLbl="fgAcc0" presStyleIdx="1" presStyleCnt="3">
        <dgm:presLayoutVars>
          <dgm:chPref val="3"/>
        </dgm:presLayoutVars>
      </dgm:prSet>
      <dgm:spPr/>
    </dgm:pt>
    <dgm:pt modelId="{C4DDFE0F-6C64-4282-AAB8-45790DB0D225}" type="pres">
      <dgm:prSet presAssocID="{2C5663EC-3D39-449F-93D1-3A9856197BC1}" presName="hierChild2" presStyleCnt="0"/>
      <dgm:spPr/>
    </dgm:pt>
    <dgm:pt modelId="{F891C411-54FD-498E-8598-96DD6C26E809}" type="pres">
      <dgm:prSet presAssocID="{6BF6B8DC-EBC6-4838-AEFE-EA11629A241E}" presName="hierRoot1" presStyleCnt="0"/>
      <dgm:spPr/>
    </dgm:pt>
    <dgm:pt modelId="{C3C93FC8-6267-4245-B3FF-9514FDA03B3F}" type="pres">
      <dgm:prSet presAssocID="{6BF6B8DC-EBC6-4838-AEFE-EA11629A241E}" presName="composite" presStyleCnt="0"/>
      <dgm:spPr/>
    </dgm:pt>
    <dgm:pt modelId="{18AD301F-D170-4001-910E-AB2738EB57A8}" type="pres">
      <dgm:prSet presAssocID="{6BF6B8DC-EBC6-4838-AEFE-EA11629A241E}" presName="background" presStyleLbl="node0" presStyleIdx="2" presStyleCnt="3"/>
      <dgm:spPr/>
    </dgm:pt>
    <dgm:pt modelId="{D1C6FFC6-6A9E-498F-B1CE-16C4D707B6BC}" type="pres">
      <dgm:prSet presAssocID="{6BF6B8DC-EBC6-4838-AEFE-EA11629A241E}" presName="text" presStyleLbl="fgAcc0" presStyleIdx="2" presStyleCnt="3">
        <dgm:presLayoutVars>
          <dgm:chPref val="3"/>
        </dgm:presLayoutVars>
      </dgm:prSet>
      <dgm:spPr/>
    </dgm:pt>
    <dgm:pt modelId="{F5837CB0-3EEB-417A-9FB0-A94355B2D933}" type="pres">
      <dgm:prSet presAssocID="{6BF6B8DC-EBC6-4838-AEFE-EA11629A241E}" presName="hierChild2" presStyleCnt="0"/>
      <dgm:spPr/>
    </dgm:pt>
  </dgm:ptLst>
  <dgm:cxnLst>
    <dgm:cxn modelId="{8BE2B238-0924-436E-AFE7-0C3199840733}" type="presOf" srcId="{2C5663EC-3D39-449F-93D1-3A9856197BC1}" destId="{FB49895E-CEF5-45F3-A0C7-84504A2FF0A9}" srcOrd="0" destOrd="0" presId="urn:microsoft.com/office/officeart/2005/8/layout/hierarchy1"/>
    <dgm:cxn modelId="{479F3D3F-4E35-4BB5-9F9A-7F07A06EB65E}" type="presOf" srcId="{F199D7B6-5AF5-4862-8BA0-DB385E3F9CE3}" destId="{C561629D-9011-41EB-BE08-DB5A1A9D4A34}" srcOrd="0" destOrd="0" presId="urn:microsoft.com/office/officeart/2005/8/layout/hierarchy1"/>
    <dgm:cxn modelId="{32729264-161A-4093-AA8C-922356CCCF2E}" type="presOf" srcId="{6BF6B8DC-EBC6-4838-AEFE-EA11629A241E}" destId="{D1C6FFC6-6A9E-498F-B1CE-16C4D707B6BC}" srcOrd="0" destOrd="0" presId="urn:microsoft.com/office/officeart/2005/8/layout/hierarchy1"/>
    <dgm:cxn modelId="{892E8A78-57F6-4242-90AC-175FAFCF2546}" srcId="{805B62AA-67E9-45C2-9EA1-06D6E1F9666B}" destId="{2C5663EC-3D39-449F-93D1-3A9856197BC1}" srcOrd="1" destOrd="0" parTransId="{883313C7-CFAB-4774-90CE-071B9C01566A}" sibTransId="{34A5C18F-65AB-46D2-949C-42A47A7F057A}"/>
    <dgm:cxn modelId="{72E011D2-87B8-4938-962D-011FEE3EFFA4}" srcId="{805B62AA-67E9-45C2-9EA1-06D6E1F9666B}" destId="{F199D7B6-5AF5-4862-8BA0-DB385E3F9CE3}" srcOrd="0" destOrd="0" parTransId="{C9899685-6E2E-42C8-8683-EACF8364F745}" sibTransId="{D211DDC8-F382-4229-BCBC-4DE3E18CCF53}"/>
    <dgm:cxn modelId="{0D1452EB-49A5-465A-8A6A-2ECD9B5D1D94}" type="presOf" srcId="{805B62AA-67E9-45C2-9EA1-06D6E1F9666B}" destId="{4D694B20-1C1E-47A1-9F4D-29019792253B}" srcOrd="0" destOrd="0" presId="urn:microsoft.com/office/officeart/2005/8/layout/hierarchy1"/>
    <dgm:cxn modelId="{895144F8-0D67-4191-80F8-ED6366D5AA5E}" srcId="{805B62AA-67E9-45C2-9EA1-06D6E1F9666B}" destId="{6BF6B8DC-EBC6-4838-AEFE-EA11629A241E}" srcOrd="2" destOrd="0" parTransId="{2BF880EF-4C9A-42F5-B7DE-3374F08FFF67}" sibTransId="{CB439D0F-A7F3-4F19-B551-E01E2320A99F}"/>
    <dgm:cxn modelId="{4B711374-3262-45CD-B466-51ED457C3F64}" type="presParOf" srcId="{4D694B20-1C1E-47A1-9F4D-29019792253B}" destId="{933AEA59-399B-49E8-B787-84CDC929A56C}" srcOrd="0" destOrd="0" presId="urn:microsoft.com/office/officeart/2005/8/layout/hierarchy1"/>
    <dgm:cxn modelId="{7F82B46C-A1B9-41E6-B108-605F57FEC0F9}" type="presParOf" srcId="{933AEA59-399B-49E8-B787-84CDC929A56C}" destId="{7D48FAED-9EBB-4AFD-ADCB-16E761A05C72}" srcOrd="0" destOrd="0" presId="urn:microsoft.com/office/officeart/2005/8/layout/hierarchy1"/>
    <dgm:cxn modelId="{516B4074-4317-4440-A491-36E09EEF44D7}" type="presParOf" srcId="{7D48FAED-9EBB-4AFD-ADCB-16E761A05C72}" destId="{9321F3E0-01CF-479D-A591-BB67B78B9259}" srcOrd="0" destOrd="0" presId="urn:microsoft.com/office/officeart/2005/8/layout/hierarchy1"/>
    <dgm:cxn modelId="{BFF20148-BD63-4C6E-8DC4-EAB213251440}" type="presParOf" srcId="{7D48FAED-9EBB-4AFD-ADCB-16E761A05C72}" destId="{C561629D-9011-41EB-BE08-DB5A1A9D4A34}" srcOrd="1" destOrd="0" presId="urn:microsoft.com/office/officeart/2005/8/layout/hierarchy1"/>
    <dgm:cxn modelId="{F3AE8EE0-1058-4CDA-BB1B-CE6C943A320C}" type="presParOf" srcId="{933AEA59-399B-49E8-B787-84CDC929A56C}" destId="{6961CA71-2154-41C4-AC5E-588051904386}" srcOrd="1" destOrd="0" presId="urn:microsoft.com/office/officeart/2005/8/layout/hierarchy1"/>
    <dgm:cxn modelId="{2A33B528-AF0D-4E8D-AA9D-DBE7CCE9CA95}" type="presParOf" srcId="{4D694B20-1C1E-47A1-9F4D-29019792253B}" destId="{673C1F9B-6B22-48BE-AEE4-59156246C412}" srcOrd="1" destOrd="0" presId="urn:microsoft.com/office/officeart/2005/8/layout/hierarchy1"/>
    <dgm:cxn modelId="{40B0079E-FC92-40E3-9883-0F5656AF4055}" type="presParOf" srcId="{673C1F9B-6B22-48BE-AEE4-59156246C412}" destId="{E86E4176-A16C-4E69-9B6E-737A33A88B19}" srcOrd="0" destOrd="0" presId="urn:microsoft.com/office/officeart/2005/8/layout/hierarchy1"/>
    <dgm:cxn modelId="{5EA80BF3-78AE-4F2F-A098-045CD16EE154}" type="presParOf" srcId="{E86E4176-A16C-4E69-9B6E-737A33A88B19}" destId="{BEE61F2E-E2C6-4CF2-B085-06F09906D939}" srcOrd="0" destOrd="0" presId="urn:microsoft.com/office/officeart/2005/8/layout/hierarchy1"/>
    <dgm:cxn modelId="{0AF2EAF7-DB50-4197-840D-176EDC11E287}" type="presParOf" srcId="{E86E4176-A16C-4E69-9B6E-737A33A88B19}" destId="{FB49895E-CEF5-45F3-A0C7-84504A2FF0A9}" srcOrd="1" destOrd="0" presId="urn:microsoft.com/office/officeart/2005/8/layout/hierarchy1"/>
    <dgm:cxn modelId="{66FFD067-D65E-41F7-8FA2-87224F36771D}" type="presParOf" srcId="{673C1F9B-6B22-48BE-AEE4-59156246C412}" destId="{C4DDFE0F-6C64-4282-AAB8-45790DB0D225}" srcOrd="1" destOrd="0" presId="urn:microsoft.com/office/officeart/2005/8/layout/hierarchy1"/>
    <dgm:cxn modelId="{84096A0D-C180-47DD-98B9-46E828D8F438}" type="presParOf" srcId="{4D694B20-1C1E-47A1-9F4D-29019792253B}" destId="{F891C411-54FD-498E-8598-96DD6C26E809}" srcOrd="2" destOrd="0" presId="urn:microsoft.com/office/officeart/2005/8/layout/hierarchy1"/>
    <dgm:cxn modelId="{83705FEF-CA9A-450C-98E9-03899B92D4BE}" type="presParOf" srcId="{F891C411-54FD-498E-8598-96DD6C26E809}" destId="{C3C93FC8-6267-4245-B3FF-9514FDA03B3F}" srcOrd="0" destOrd="0" presId="urn:microsoft.com/office/officeart/2005/8/layout/hierarchy1"/>
    <dgm:cxn modelId="{FC315B3A-31B6-488A-8002-FC771F8A289D}" type="presParOf" srcId="{C3C93FC8-6267-4245-B3FF-9514FDA03B3F}" destId="{18AD301F-D170-4001-910E-AB2738EB57A8}" srcOrd="0" destOrd="0" presId="urn:microsoft.com/office/officeart/2005/8/layout/hierarchy1"/>
    <dgm:cxn modelId="{8F5BF8AC-0DC9-42F1-B0AA-48B74B6C75A0}" type="presParOf" srcId="{C3C93FC8-6267-4245-B3FF-9514FDA03B3F}" destId="{D1C6FFC6-6A9E-498F-B1CE-16C4D707B6BC}" srcOrd="1" destOrd="0" presId="urn:microsoft.com/office/officeart/2005/8/layout/hierarchy1"/>
    <dgm:cxn modelId="{100D8F5A-0ED3-407F-90F8-3209F132AFC0}" type="presParOf" srcId="{F891C411-54FD-498E-8598-96DD6C26E809}" destId="{F5837CB0-3EEB-417A-9FB0-A94355B2D9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77182C-BE68-4E1F-A791-5E8D69F6F77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058894-1BBB-4C72-95C4-2CED424D877B}">
      <dgm:prSet/>
      <dgm:spPr/>
      <dgm:t>
        <a:bodyPr/>
        <a:lstStyle/>
        <a:p>
          <a:pPr algn="r"/>
          <a:r>
            <a:rPr lang="he-IL" dirty="0"/>
            <a:t>7 מסכתות מסדרים שונים, ברכות מסדר זרעים, שבת ראש השנה סוכה וביצה מסדר מועד, בבא קמא ומכות מסדר נזיקין.</a:t>
          </a:r>
          <a:endParaRPr lang="en-US" dirty="0"/>
        </a:p>
      </dgm:t>
    </dgm:pt>
    <dgm:pt modelId="{9F1BDE54-F46F-434E-B111-D36166001AF2}" type="parTrans" cxnId="{EF5AC700-DAED-48C1-BCA6-B02765E932F8}">
      <dgm:prSet/>
      <dgm:spPr/>
      <dgm:t>
        <a:bodyPr/>
        <a:lstStyle/>
        <a:p>
          <a:endParaRPr lang="en-US"/>
        </a:p>
      </dgm:t>
    </dgm:pt>
    <dgm:pt modelId="{5B26EA3E-DCB4-4E99-9F39-363C9A3A8237}" type="sibTrans" cxnId="{EF5AC700-DAED-48C1-BCA6-B02765E932F8}">
      <dgm:prSet/>
      <dgm:spPr/>
      <dgm:t>
        <a:bodyPr/>
        <a:lstStyle/>
        <a:p>
          <a:endParaRPr lang="en-US"/>
        </a:p>
      </dgm:t>
    </dgm:pt>
    <dgm:pt modelId="{42014BC6-4542-4CD2-B49E-62ACD4521A47}">
      <dgm:prSet/>
      <dgm:spPr/>
      <dgm:t>
        <a:bodyPr/>
        <a:lstStyle/>
        <a:p>
          <a:pPr algn="r"/>
          <a:r>
            <a:rPr lang="he-IL" dirty="0"/>
            <a:t>תלמוד בבלי וירושלמי, פרשנים מתקופת הראשונים והאחרונים.</a:t>
          </a:r>
          <a:endParaRPr lang="en-US" dirty="0"/>
        </a:p>
      </dgm:t>
    </dgm:pt>
    <dgm:pt modelId="{3E806A09-85D3-4E49-8C07-C93920DD8A02}" type="parTrans" cxnId="{2E9A31B0-7ECE-4139-A12C-E3F92051B634}">
      <dgm:prSet/>
      <dgm:spPr/>
      <dgm:t>
        <a:bodyPr/>
        <a:lstStyle/>
        <a:p>
          <a:endParaRPr lang="en-US"/>
        </a:p>
      </dgm:t>
    </dgm:pt>
    <dgm:pt modelId="{55F650CC-594E-403B-99EB-84034446FD24}" type="sibTrans" cxnId="{2E9A31B0-7ECE-4139-A12C-E3F92051B634}">
      <dgm:prSet/>
      <dgm:spPr/>
      <dgm:t>
        <a:bodyPr/>
        <a:lstStyle/>
        <a:p>
          <a:endParaRPr lang="en-US"/>
        </a:p>
      </dgm:t>
    </dgm:pt>
    <dgm:pt modelId="{FF8683C2-E9C5-4879-902B-5228D6F1FA75}">
      <dgm:prSet/>
      <dgm:spPr/>
      <dgm:t>
        <a:bodyPr/>
        <a:lstStyle/>
        <a:p>
          <a:pPr algn="r"/>
          <a:r>
            <a:rPr lang="he-IL" dirty="0" err="1"/>
            <a:t>סהכ</a:t>
          </a:r>
          <a:r>
            <a:rPr lang="he-IL" dirty="0"/>
            <a:t> 157 ספרים. </a:t>
          </a:r>
          <a:endParaRPr lang="en-US" dirty="0"/>
        </a:p>
      </dgm:t>
    </dgm:pt>
    <dgm:pt modelId="{6C01530D-705B-40AA-9669-6756808CB86C}" type="parTrans" cxnId="{E42E21A0-F55C-4685-BC86-E63B67F0E2FE}">
      <dgm:prSet/>
      <dgm:spPr/>
      <dgm:t>
        <a:bodyPr/>
        <a:lstStyle/>
        <a:p>
          <a:endParaRPr lang="en-US"/>
        </a:p>
      </dgm:t>
    </dgm:pt>
    <dgm:pt modelId="{494BBC78-D313-4A80-A3F4-3699ED9F6A19}" type="sibTrans" cxnId="{E42E21A0-F55C-4685-BC86-E63B67F0E2FE}">
      <dgm:prSet/>
      <dgm:spPr/>
      <dgm:t>
        <a:bodyPr/>
        <a:lstStyle/>
        <a:p>
          <a:endParaRPr lang="en-US"/>
        </a:p>
      </dgm:t>
    </dgm:pt>
    <dgm:pt modelId="{CA3DADB6-6AA7-4C33-AFB1-B62DA7947BE9}" type="pres">
      <dgm:prSet presAssocID="{A777182C-BE68-4E1F-A791-5E8D69F6F77C}" presName="vert0" presStyleCnt="0">
        <dgm:presLayoutVars>
          <dgm:dir/>
          <dgm:animOne val="branch"/>
          <dgm:animLvl val="lvl"/>
        </dgm:presLayoutVars>
      </dgm:prSet>
      <dgm:spPr/>
    </dgm:pt>
    <dgm:pt modelId="{27252BE4-F23F-4216-9FF1-82CE4B4DC8B6}" type="pres">
      <dgm:prSet presAssocID="{95058894-1BBB-4C72-95C4-2CED424D877B}" presName="thickLine" presStyleLbl="alignNode1" presStyleIdx="0" presStyleCnt="3"/>
      <dgm:spPr/>
    </dgm:pt>
    <dgm:pt modelId="{F186591F-BE4A-4100-9DEE-7EA8FA117169}" type="pres">
      <dgm:prSet presAssocID="{95058894-1BBB-4C72-95C4-2CED424D877B}" presName="horz1" presStyleCnt="0"/>
      <dgm:spPr/>
    </dgm:pt>
    <dgm:pt modelId="{EB6C4E49-E50F-4C55-9644-1C8552825553}" type="pres">
      <dgm:prSet presAssocID="{95058894-1BBB-4C72-95C4-2CED424D877B}" presName="tx1" presStyleLbl="revTx" presStyleIdx="0" presStyleCnt="3"/>
      <dgm:spPr/>
    </dgm:pt>
    <dgm:pt modelId="{793E6285-ADA0-46AE-832B-F7FA8C42B6A5}" type="pres">
      <dgm:prSet presAssocID="{95058894-1BBB-4C72-95C4-2CED424D877B}" presName="vert1" presStyleCnt="0"/>
      <dgm:spPr/>
    </dgm:pt>
    <dgm:pt modelId="{E9254EB0-76D2-4A4E-8526-FF2FAD3928D2}" type="pres">
      <dgm:prSet presAssocID="{42014BC6-4542-4CD2-B49E-62ACD4521A47}" presName="thickLine" presStyleLbl="alignNode1" presStyleIdx="1" presStyleCnt="3"/>
      <dgm:spPr/>
    </dgm:pt>
    <dgm:pt modelId="{F96E9A8C-95DF-4477-97D3-7863D492C154}" type="pres">
      <dgm:prSet presAssocID="{42014BC6-4542-4CD2-B49E-62ACD4521A47}" presName="horz1" presStyleCnt="0"/>
      <dgm:spPr/>
    </dgm:pt>
    <dgm:pt modelId="{CA7D8E64-6C1D-4C70-9478-5FA75F0D7A17}" type="pres">
      <dgm:prSet presAssocID="{42014BC6-4542-4CD2-B49E-62ACD4521A47}" presName="tx1" presStyleLbl="revTx" presStyleIdx="1" presStyleCnt="3"/>
      <dgm:spPr/>
    </dgm:pt>
    <dgm:pt modelId="{608E17EB-2F1C-432C-BC73-090A6120025F}" type="pres">
      <dgm:prSet presAssocID="{42014BC6-4542-4CD2-B49E-62ACD4521A47}" presName="vert1" presStyleCnt="0"/>
      <dgm:spPr/>
    </dgm:pt>
    <dgm:pt modelId="{53C10BB6-6C35-413F-970A-6426C9086536}" type="pres">
      <dgm:prSet presAssocID="{FF8683C2-E9C5-4879-902B-5228D6F1FA75}" presName="thickLine" presStyleLbl="alignNode1" presStyleIdx="2" presStyleCnt="3"/>
      <dgm:spPr/>
    </dgm:pt>
    <dgm:pt modelId="{ED5E1AD4-6C5A-4B64-BD07-F15499E772BA}" type="pres">
      <dgm:prSet presAssocID="{FF8683C2-E9C5-4879-902B-5228D6F1FA75}" presName="horz1" presStyleCnt="0"/>
      <dgm:spPr/>
    </dgm:pt>
    <dgm:pt modelId="{93EA9DC2-904F-4A88-B11A-66940A955AA5}" type="pres">
      <dgm:prSet presAssocID="{FF8683C2-E9C5-4879-902B-5228D6F1FA75}" presName="tx1" presStyleLbl="revTx" presStyleIdx="2" presStyleCnt="3"/>
      <dgm:spPr/>
    </dgm:pt>
    <dgm:pt modelId="{E7C92645-BF36-4DFD-987F-6DFBF1923D76}" type="pres">
      <dgm:prSet presAssocID="{FF8683C2-E9C5-4879-902B-5228D6F1FA75}" presName="vert1" presStyleCnt="0"/>
      <dgm:spPr/>
    </dgm:pt>
  </dgm:ptLst>
  <dgm:cxnLst>
    <dgm:cxn modelId="{EF5AC700-DAED-48C1-BCA6-B02765E932F8}" srcId="{A777182C-BE68-4E1F-A791-5E8D69F6F77C}" destId="{95058894-1BBB-4C72-95C4-2CED424D877B}" srcOrd="0" destOrd="0" parTransId="{9F1BDE54-F46F-434E-B111-D36166001AF2}" sibTransId="{5B26EA3E-DCB4-4E99-9F39-363C9A3A8237}"/>
    <dgm:cxn modelId="{BCCF6541-8965-4FA7-9279-966811F87662}" type="presOf" srcId="{42014BC6-4542-4CD2-B49E-62ACD4521A47}" destId="{CA7D8E64-6C1D-4C70-9478-5FA75F0D7A17}" srcOrd="0" destOrd="0" presId="urn:microsoft.com/office/officeart/2008/layout/LinedList"/>
    <dgm:cxn modelId="{080CBA85-5011-4B11-9C8B-A66B5A25C02E}" type="presOf" srcId="{FF8683C2-E9C5-4879-902B-5228D6F1FA75}" destId="{93EA9DC2-904F-4A88-B11A-66940A955AA5}" srcOrd="0" destOrd="0" presId="urn:microsoft.com/office/officeart/2008/layout/LinedList"/>
    <dgm:cxn modelId="{8C13369C-1189-42C3-8E4D-F702297F7D6C}" type="presOf" srcId="{A777182C-BE68-4E1F-A791-5E8D69F6F77C}" destId="{CA3DADB6-6AA7-4C33-AFB1-B62DA7947BE9}" srcOrd="0" destOrd="0" presId="urn:microsoft.com/office/officeart/2008/layout/LinedList"/>
    <dgm:cxn modelId="{E42E21A0-F55C-4685-BC86-E63B67F0E2FE}" srcId="{A777182C-BE68-4E1F-A791-5E8D69F6F77C}" destId="{FF8683C2-E9C5-4879-902B-5228D6F1FA75}" srcOrd="2" destOrd="0" parTransId="{6C01530D-705B-40AA-9669-6756808CB86C}" sibTransId="{494BBC78-D313-4A80-A3F4-3699ED9F6A19}"/>
    <dgm:cxn modelId="{2E9A31B0-7ECE-4139-A12C-E3F92051B634}" srcId="{A777182C-BE68-4E1F-A791-5E8D69F6F77C}" destId="{42014BC6-4542-4CD2-B49E-62ACD4521A47}" srcOrd="1" destOrd="0" parTransId="{3E806A09-85D3-4E49-8C07-C93920DD8A02}" sibTransId="{55F650CC-594E-403B-99EB-84034446FD24}"/>
    <dgm:cxn modelId="{CAACA8FE-F8C6-4073-8D2C-8DD34AF8208E}" type="presOf" srcId="{95058894-1BBB-4C72-95C4-2CED424D877B}" destId="{EB6C4E49-E50F-4C55-9644-1C8552825553}" srcOrd="0" destOrd="0" presId="urn:microsoft.com/office/officeart/2008/layout/LinedList"/>
    <dgm:cxn modelId="{F9241E10-28C1-4EFC-B911-3C9BA48A1529}" type="presParOf" srcId="{CA3DADB6-6AA7-4C33-AFB1-B62DA7947BE9}" destId="{27252BE4-F23F-4216-9FF1-82CE4B4DC8B6}" srcOrd="0" destOrd="0" presId="urn:microsoft.com/office/officeart/2008/layout/LinedList"/>
    <dgm:cxn modelId="{C9496EEF-80C0-4FF4-8B3B-4DCA30B3602D}" type="presParOf" srcId="{CA3DADB6-6AA7-4C33-AFB1-B62DA7947BE9}" destId="{F186591F-BE4A-4100-9DEE-7EA8FA117169}" srcOrd="1" destOrd="0" presId="urn:microsoft.com/office/officeart/2008/layout/LinedList"/>
    <dgm:cxn modelId="{D5CDF868-8D60-43EA-950D-E28FE27AA682}" type="presParOf" srcId="{F186591F-BE4A-4100-9DEE-7EA8FA117169}" destId="{EB6C4E49-E50F-4C55-9644-1C8552825553}" srcOrd="0" destOrd="0" presId="urn:microsoft.com/office/officeart/2008/layout/LinedList"/>
    <dgm:cxn modelId="{C96B8064-642E-471F-8922-1224DAFA05DE}" type="presParOf" srcId="{F186591F-BE4A-4100-9DEE-7EA8FA117169}" destId="{793E6285-ADA0-46AE-832B-F7FA8C42B6A5}" srcOrd="1" destOrd="0" presId="urn:microsoft.com/office/officeart/2008/layout/LinedList"/>
    <dgm:cxn modelId="{64FF02ED-8B51-49B6-BA0C-59D8348F6721}" type="presParOf" srcId="{CA3DADB6-6AA7-4C33-AFB1-B62DA7947BE9}" destId="{E9254EB0-76D2-4A4E-8526-FF2FAD3928D2}" srcOrd="2" destOrd="0" presId="urn:microsoft.com/office/officeart/2008/layout/LinedList"/>
    <dgm:cxn modelId="{917C6284-9E45-4F84-82EF-C70D723551D0}" type="presParOf" srcId="{CA3DADB6-6AA7-4C33-AFB1-B62DA7947BE9}" destId="{F96E9A8C-95DF-4477-97D3-7863D492C154}" srcOrd="3" destOrd="0" presId="urn:microsoft.com/office/officeart/2008/layout/LinedList"/>
    <dgm:cxn modelId="{D46ECF46-057E-46AD-A959-61C50676EA6F}" type="presParOf" srcId="{F96E9A8C-95DF-4477-97D3-7863D492C154}" destId="{CA7D8E64-6C1D-4C70-9478-5FA75F0D7A17}" srcOrd="0" destOrd="0" presId="urn:microsoft.com/office/officeart/2008/layout/LinedList"/>
    <dgm:cxn modelId="{B46DB017-8244-451D-8095-E322DDBF1F58}" type="presParOf" srcId="{F96E9A8C-95DF-4477-97D3-7863D492C154}" destId="{608E17EB-2F1C-432C-BC73-090A6120025F}" srcOrd="1" destOrd="0" presId="urn:microsoft.com/office/officeart/2008/layout/LinedList"/>
    <dgm:cxn modelId="{9526F86E-B1F8-4ED4-8F5F-BD7756713D81}" type="presParOf" srcId="{CA3DADB6-6AA7-4C33-AFB1-B62DA7947BE9}" destId="{53C10BB6-6C35-413F-970A-6426C9086536}" srcOrd="4" destOrd="0" presId="urn:microsoft.com/office/officeart/2008/layout/LinedList"/>
    <dgm:cxn modelId="{86F5EB16-8EA3-4AD3-85BE-C5798F337661}" type="presParOf" srcId="{CA3DADB6-6AA7-4C33-AFB1-B62DA7947BE9}" destId="{ED5E1AD4-6C5A-4B64-BD07-F15499E772BA}" srcOrd="5" destOrd="0" presId="urn:microsoft.com/office/officeart/2008/layout/LinedList"/>
    <dgm:cxn modelId="{EBFBE851-0C8E-4C16-9260-DDBA8A89D013}" type="presParOf" srcId="{ED5E1AD4-6C5A-4B64-BD07-F15499E772BA}" destId="{93EA9DC2-904F-4A88-B11A-66940A955AA5}" srcOrd="0" destOrd="0" presId="urn:microsoft.com/office/officeart/2008/layout/LinedList"/>
    <dgm:cxn modelId="{BB9BB889-66DF-4C48-88F6-9B959A62F0E1}" type="presParOf" srcId="{ED5E1AD4-6C5A-4B64-BD07-F15499E772BA}" destId="{E7C92645-BF36-4DFD-987F-6DFBF1923D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882CA-4B2F-4455-A6B6-B6DDE7C065DE}">
      <dsp:nvSpPr>
        <dsp:cNvPr id="0" name=""/>
        <dsp:cNvSpPr/>
      </dsp:nvSpPr>
      <dsp:spPr>
        <a:xfrm>
          <a:off x="0" y="27785"/>
          <a:ext cx="10515600" cy="10242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לנתח ולמצוא קשרים בספרות היהודית</a:t>
          </a:r>
          <a:endParaRPr lang="en-US" sz="2300" kern="1200" dirty="0"/>
        </a:p>
      </dsp:txBody>
      <dsp:txXfrm>
        <a:off x="50000" y="77785"/>
        <a:ext cx="10415600" cy="924261"/>
      </dsp:txXfrm>
    </dsp:sp>
    <dsp:sp modelId="{B7E8D38F-7B05-4179-9ACE-3447D6F8A1F4}">
      <dsp:nvSpPr>
        <dsp:cNvPr id="0" name=""/>
        <dsp:cNvSpPr/>
      </dsp:nvSpPr>
      <dsp:spPr>
        <a:xfrm>
          <a:off x="0" y="1130463"/>
          <a:ext cx="10515600" cy="10242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ניתוח ומציאת קשרים בין תקופות, כגון ראשונים ואחרונים</a:t>
          </a:r>
          <a:endParaRPr lang="en-US" sz="2300" kern="1200" dirty="0"/>
        </a:p>
      </dsp:txBody>
      <dsp:txXfrm>
        <a:off x="50000" y="1180463"/>
        <a:ext cx="10415600" cy="924261"/>
      </dsp:txXfrm>
    </dsp:sp>
    <dsp:sp modelId="{D7F0A838-4EC7-4DA1-9E21-27D8864CD0D9}">
      <dsp:nvSpPr>
        <dsp:cNvPr id="0" name=""/>
        <dsp:cNvSpPr/>
      </dsp:nvSpPr>
      <dsp:spPr>
        <a:xfrm>
          <a:off x="0" y="2208789"/>
          <a:ext cx="10515600" cy="10242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בין אזורים, כגון תלמוד בבלי וירושלמי</a:t>
          </a:r>
        </a:p>
      </dsp:txBody>
      <dsp:txXfrm>
        <a:off x="50000" y="2258789"/>
        <a:ext cx="10415600" cy="924261"/>
      </dsp:txXfrm>
    </dsp:sp>
    <dsp:sp modelId="{064E183A-25E8-4C71-9916-A5B417955D20}">
      <dsp:nvSpPr>
        <dsp:cNvPr id="0" name=""/>
        <dsp:cNvSpPr/>
      </dsp:nvSpPr>
      <dsp:spPr>
        <a:xfrm>
          <a:off x="0" y="3299290"/>
          <a:ext cx="10515600" cy="10242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בין נושאים, כגון סדרים מסכתות הלכה ואגדה</a:t>
          </a:r>
        </a:p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50000" y="3349290"/>
        <a:ext cx="10415600" cy="924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9878A-08C1-4A6F-ADCB-C3AE58F85D6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7E47B-4891-4F35-BD3A-9E541447654D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r" defTabSz="15557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עיבוד שפה טבעית הינו תחום מחקר שהחל בשנות ה – 50</a:t>
          </a:r>
          <a:endParaRPr lang="en-US" sz="3500" kern="1200" dirty="0"/>
        </a:p>
      </dsp:txBody>
      <dsp:txXfrm>
        <a:off x="0" y="2124"/>
        <a:ext cx="10515600" cy="1449029"/>
      </dsp:txXfrm>
    </dsp:sp>
    <dsp:sp modelId="{BD342A6B-B05C-4359-BCC9-EAB41A8378B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684A7-07B2-4820-B01B-C23B17B44F07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r" defTabSz="15557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במציאות המשימה מאוד מורכבת, בעקבות קשיים כמו מילים דו-משמעיות, מבנה תחבירי לא עקבי של משפטים ועוד</a:t>
          </a:r>
          <a:endParaRPr lang="en-US" sz="3500" kern="1200" dirty="0"/>
        </a:p>
      </dsp:txBody>
      <dsp:txXfrm>
        <a:off x="0" y="1451154"/>
        <a:ext cx="10515600" cy="1449029"/>
      </dsp:txXfrm>
    </dsp:sp>
    <dsp:sp modelId="{7A02D3DD-FD46-4CE7-821D-86D2A657241D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AE971-3890-4A7E-87A6-C81AB29A223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DEF87-07FF-49F7-9C8B-F9C87F635757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200" kern="1200"/>
            <a:t>ברט מהווה קפיצת מדריגה בתחום עיבוד השפה הטבעית</a:t>
          </a:r>
        </a:p>
      </dsp:txBody>
      <dsp:txXfrm>
        <a:off x="69709" y="1075980"/>
        <a:ext cx="4535606" cy="2199377"/>
      </dsp:txXfrm>
    </dsp:sp>
    <dsp:sp modelId="{748C3436-EDD7-4C64-9B15-4B8CC0AA5368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200" kern="1200" dirty="0"/>
            <a:t>בשנת 2018 שוחרר ע"י גוגל מודל ברט</a:t>
          </a:r>
          <a:endParaRPr lang="en-US" sz="4200" kern="1200" dirty="0"/>
        </a:p>
      </dsp:txBody>
      <dsp:txXfrm>
        <a:off x="5910283" y="1075980"/>
        <a:ext cx="4535606" cy="2199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B41A4-039D-41EA-8020-E88FE8C25248}">
      <dsp:nvSpPr>
        <dsp:cNvPr id="0" name=""/>
        <dsp:cNvSpPr/>
      </dsp:nvSpPr>
      <dsp:spPr>
        <a:xfrm>
          <a:off x="0" y="1148994"/>
          <a:ext cx="10515600" cy="205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 dirty="0"/>
            <a:t>במהלך השנים פותחו מספר מודלים לניתוח של השפה העברית, אך הם פחות מוכוונים עבור טקסטים רבניים הכוללים אוצר מילים ייחודי, קיצורי מילות נפוצות ועוד</a:t>
          </a:r>
          <a:endParaRPr lang="en-US" sz="3800" kern="1200" dirty="0"/>
        </a:p>
      </dsp:txBody>
      <dsp:txXfrm>
        <a:off x="100236" y="1249230"/>
        <a:ext cx="10315128" cy="1852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1F3E0-01CF-479D-A591-BB67B78B925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1629D-9011-41EB-BE08-DB5A1A9D4A34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he-IL" sz="2900" kern="1200" dirty="0"/>
            <a:t>המודל מוכוון לעיבוד טקסטים רבניים</a:t>
          </a:r>
          <a:endParaRPr lang="en-US" sz="2900" kern="1200" dirty="0"/>
        </a:p>
      </dsp:txBody>
      <dsp:txXfrm>
        <a:off x="398656" y="1088253"/>
        <a:ext cx="2959127" cy="1837317"/>
      </dsp:txXfrm>
    </dsp:sp>
    <dsp:sp modelId="{BEE61F2E-E2C6-4CF2-B085-06F09906D93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9895E-CEF5-45F3-A0C7-84504A2FF0A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בשיתוף עם עמותת </a:t>
          </a:r>
          <a:r>
            <a:rPr lang="he-IL" sz="2900" kern="1200" dirty="0" err="1"/>
            <a:t>דיקטה</a:t>
          </a:r>
          <a:endParaRPr lang="en-US" sz="2900" kern="1200" dirty="0"/>
        </a:p>
      </dsp:txBody>
      <dsp:txXfrm>
        <a:off x="4155097" y="1088253"/>
        <a:ext cx="2959127" cy="1837317"/>
      </dsp:txXfrm>
    </dsp:sp>
    <dsp:sp modelId="{18AD301F-D170-4001-910E-AB2738EB57A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6FFC6-6A9E-498F-B1CE-16C4D707B6B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he-IL" sz="2900" kern="1200" dirty="0"/>
            <a:t>פותח על ידי קבוצה של פרופסורים מאוניברסיטת בר אילן</a:t>
          </a:r>
          <a:endParaRPr lang="en-US" sz="2900" kern="1200" dirty="0"/>
        </a:p>
      </dsp:txBody>
      <dsp:txXfrm>
        <a:off x="7911539" y="1088253"/>
        <a:ext cx="2959127" cy="1837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52BE4-F23F-4216-9FF1-82CE4B4DC8B6}">
      <dsp:nvSpPr>
        <dsp:cNvPr id="0" name=""/>
        <dsp:cNvSpPr/>
      </dsp:nvSpPr>
      <dsp:spPr>
        <a:xfrm>
          <a:off x="0" y="1523"/>
          <a:ext cx="82099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C4E49-E50F-4C55-9644-1C8552825553}">
      <dsp:nvSpPr>
        <dsp:cNvPr id="0" name=""/>
        <dsp:cNvSpPr/>
      </dsp:nvSpPr>
      <dsp:spPr>
        <a:xfrm>
          <a:off x="0" y="1523"/>
          <a:ext cx="8209935" cy="1039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7 מסכתות מסדרים שונים, ברכות מסדר זרעים, שבת ראש השנה סוכה וביצה מסדר מועד, בבא קמא ומכות מסדר נזיקין.</a:t>
          </a:r>
          <a:endParaRPr lang="en-US" sz="2700" kern="1200" dirty="0"/>
        </a:p>
      </dsp:txBody>
      <dsp:txXfrm>
        <a:off x="0" y="1523"/>
        <a:ext cx="8209935" cy="1039347"/>
      </dsp:txXfrm>
    </dsp:sp>
    <dsp:sp modelId="{E9254EB0-76D2-4A4E-8526-FF2FAD3928D2}">
      <dsp:nvSpPr>
        <dsp:cNvPr id="0" name=""/>
        <dsp:cNvSpPr/>
      </dsp:nvSpPr>
      <dsp:spPr>
        <a:xfrm>
          <a:off x="0" y="1040870"/>
          <a:ext cx="82099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D8E64-6C1D-4C70-9478-5FA75F0D7A17}">
      <dsp:nvSpPr>
        <dsp:cNvPr id="0" name=""/>
        <dsp:cNvSpPr/>
      </dsp:nvSpPr>
      <dsp:spPr>
        <a:xfrm>
          <a:off x="0" y="1040870"/>
          <a:ext cx="8209935" cy="1039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תלמוד בבלי וירושלמי, פרשנים מתקופת הראשונים והאחרונים.</a:t>
          </a:r>
          <a:endParaRPr lang="en-US" sz="2700" kern="1200" dirty="0"/>
        </a:p>
      </dsp:txBody>
      <dsp:txXfrm>
        <a:off x="0" y="1040870"/>
        <a:ext cx="8209935" cy="1039347"/>
      </dsp:txXfrm>
    </dsp:sp>
    <dsp:sp modelId="{53C10BB6-6C35-413F-970A-6426C9086536}">
      <dsp:nvSpPr>
        <dsp:cNvPr id="0" name=""/>
        <dsp:cNvSpPr/>
      </dsp:nvSpPr>
      <dsp:spPr>
        <a:xfrm>
          <a:off x="0" y="2080218"/>
          <a:ext cx="82099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A9DC2-904F-4A88-B11A-66940A955AA5}">
      <dsp:nvSpPr>
        <dsp:cNvPr id="0" name=""/>
        <dsp:cNvSpPr/>
      </dsp:nvSpPr>
      <dsp:spPr>
        <a:xfrm>
          <a:off x="0" y="2080218"/>
          <a:ext cx="8209935" cy="1039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 err="1"/>
            <a:t>סהכ</a:t>
          </a:r>
          <a:r>
            <a:rPr lang="he-IL" sz="2700" kern="1200" dirty="0"/>
            <a:t> 157 ספרים. </a:t>
          </a:r>
          <a:endParaRPr lang="en-US" sz="2700" kern="1200" dirty="0"/>
        </a:p>
      </dsp:txBody>
      <dsp:txXfrm>
        <a:off x="0" y="2080218"/>
        <a:ext cx="8209935" cy="1039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71806E-8745-5B39-4028-FCE39A384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23D3829-E189-A77A-30A4-37D345952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421E23-730D-C56B-83E7-C472CE38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837840-9A70-363F-0FD3-F685A17C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8C71E9-006D-F80A-45D2-5D7327F9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18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23A865-6D96-1184-45DE-18AD0F86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659D86-C3AC-C4E4-97F4-2197CF3E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B5A2CE4-2434-4A9F-EF8D-70C2E460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E16273-8D01-2768-DFDE-BE4404B2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6265A2-D041-DD73-5984-53D163DA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973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7AEC8AE-BE39-19AF-98D8-44419DD68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F04CF8A-14B0-BB97-1742-6A814B3D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5BC9CB-39BA-0004-6393-ABDF9CA5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16CE09-D8DB-2165-E64C-89E4AFE4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5E2A21-C8B0-0B0A-F6CA-ED928FCD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81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D9F3D-44F9-5D15-48B0-F11808C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E3D401-6DC4-A7CC-C509-7D1AA6AB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144C50-E0DE-B3BE-3D12-186687BC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2D51C4-E301-0749-7F25-88C83730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04B927-A1BD-9267-8E72-4C581559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569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FD8353-BDB6-7223-098D-85ADC514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ADD8E7-40AF-38FB-1FDD-2B949618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7B81C5-49B2-5F5F-AFBE-EEB756F7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0DBE39-E7D6-0B08-032B-E963EE7D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9A6FAB-6DDA-2AB5-B893-76E4420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78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123744-7026-952C-6F4E-5117E015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803BC4-A9E7-8149-FC78-D2F2FF1FD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A055FA8-5B1E-9F13-F2D8-8705F582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65DCAA-75A8-B66F-9D80-CD552F1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9ACF91-CA55-FF2D-FDCE-58ADCC31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83DB812-870F-5DB7-5317-07118B11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80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6D0E55-E11D-4DB8-904A-07BD25D3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22E8B8-3B31-8775-842D-7075413D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3CC63A-D542-E0E8-6583-96C5D0A57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B530B2C-40FF-0D60-C762-A0AE56EFD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6F8D994-95E2-8446-A1B3-E5E5E1350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04F1374-9DA1-6784-0875-7FF5C885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056C753-4DD1-0B9B-A7D8-00CC5D94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3784A88-116D-013D-28D3-FBE03DFE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52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96F582-817A-4A74-BEE0-E7D4507D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71C1A4F-21F4-3550-AF0D-16033C65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B753E36-0F73-EC33-B06E-FE2F5B55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22D07BD-A214-18D8-EC25-662E6CE0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0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4888795-CE14-8B5D-59CC-8D8FAE6B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56F5662-EEED-B702-C017-85246F01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4C114D3-14CD-0B21-59BA-B9AB88E3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5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3053C-5D52-DF04-09B2-6F0156D5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9A5251-7025-113D-1FD2-280F67E2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7A204A-222A-4BDB-0F9A-FFFB30A6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142205-932F-273D-D81B-DAC0AF30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777D37-7C69-3BD5-102D-BAD55EAF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5CCC77-8F8F-100F-51EF-08F6D43A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47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CB770B-D7FD-E8F6-38B8-83DAAE08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DB100C5-543F-3125-D963-DB69A590B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30D0DE7-C2B8-91BA-325E-F5B3172E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8C7631-CFD7-DDBD-89A6-9782E2DD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C6F197-EA3C-0B0B-7C71-6057FF4C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68864F0-BCB4-0F40-B3A8-0D73AD19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8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4C36A4-E6E7-B85F-EEBE-CA2E34A6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068C0C-8A29-AE8C-009B-9FD0D13E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BADCDE-01C5-387D-D166-A8FE24D25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FA008-AA54-4BEA-945D-EC1B31052031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89A2D9-753C-F8B4-BFF0-85293ED4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BE74C0-9193-561D-27CB-69CB59329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35F17-6AAF-457E-8088-CC83232DD2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5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eMatof/talmud-research-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F8E3A07-8C4E-2314-A435-ED2A94837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he-IL" sz="4800" dirty="0">
                <a:solidFill>
                  <a:srgbClr val="FFFFFF"/>
                </a:solidFill>
              </a:rPr>
              <a:t>עיבוד שפה בספרות היהודית</a:t>
            </a:r>
            <a:endParaRPr lang="en-IL" sz="48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21CB04F-9B76-0B7B-B00D-BF9447D3B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he-IL" dirty="0"/>
              <a:t>צבי </a:t>
            </a:r>
            <a:r>
              <a:rPr lang="he-IL" dirty="0" err="1"/>
              <a:t>פומרנצ'יק</a:t>
            </a:r>
            <a:endParaRPr lang="he-IL"/>
          </a:p>
          <a:p>
            <a:pPr algn="l"/>
            <a:r>
              <a:rPr lang="he-IL" dirty="0" err="1"/>
              <a:t>מוישי</a:t>
            </a:r>
            <a:r>
              <a:rPr lang="he-IL" dirty="0"/>
              <a:t> מעטוף</a:t>
            </a:r>
            <a:endParaRPr lang="he-IL"/>
          </a:p>
          <a:p>
            <a:pPr algn="l"/>
            <a:r>
              <a:rPr lang="he-IL" dirty="0"/>
              <a:t>אהרן יוכנוביץ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5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6D6AA3-41D7-E3E7-1765-BFCD686A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עיבוד מקדים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ED8F49-07E5-BD9F-0349-683AA420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קליטת תיקייה של ספרים והפיכתה ל </a:t>
            </a:r>
            <a:r>
              <a:rPr lang="en-US" dirty="0" err="1"/>
              <a:t>DataFrame</a:t>
            </a:r>
            <a:r>
              <a:rPr lang="he-IL" dirty="0"/>
              <a:t> תוך שמירת ה</a:t>
            </a:r>
            <a:r>
              <a:rPr lang="en-US" dirty="0" err="1"/>
              <a:t>lables</a:t>
            </a:r>
            <a:r>
              <a:rPr lang="en-US" dirty="0"/>
              <a:t> </a:t>
            </a:r>
            <a:r>
              <a:rPr lang="he-IL" dirty="0"/>
              <a:t> כשם התיקייה (ראשונים אחרונים וכדו')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840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522566-4647-56E4-2421-8B1B4E5B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הצגה כווקטורים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37E16C-EE8F-0043-5423-2D30A19B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>
            <a:normAutofit fontScale="92500"/>
          </a:bodyPr>
          <a:lstStyle/>
          <a:p>
            <a:r>
              <a:rPr lang="he-IL" dirty="0"/>
              <a:t>ייצוג הספרים כווקטורים באמצעות המודל </a:t>
            </a:r>
            <a:r>
              <a:rPr lang="en-US" dirty="0"/>
              <a:t> dicta-il/BEREL_2.0</a:t>
            </a:r>
            <a:r>
              <a:rPr lang="he-IL" dirty="0"/>
              <a:t> והצגתו כפלוט:</a:t>
            </a:r>
            <a:endParaRPr lang="en-IL" dirty="0"/>
          </a:p>
        </p:txBody>
      </p:sp>
      <p:pic>
        <p:nvPicPr>
          <p:cNvPr id="5" name="תמונה 4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BEB4BAD2-E94D-882E-CF17-309ACE74C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18" r="120"/>
          <a:stretch/>
        </p:blipFill>
        <p:spPr>
          <a:xfrm>
            <a:off x="3592613" y="3106994"/>
            <a:ext cx="5000781" cy="32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5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87F0A5-2BD5-EBFE-33EC-EB3A174C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F63A1C-8671-B371-3334-3714A85F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אימון מספר אלגוריתמים ע"י </a:t>
            </a:r>
            <a:r>
              <a:rPr lang="en-US" dirty="0"/>
              <a:t>5-fold cross-validation</a:t>
            </a:r>
            <a:r>
              <a:rPr lang="he-IL" dirty="0"/>
              <a:t> כדי למצוא את המודל הטוב ביותר.</a:t>
            </a:r>
            <a:br>
              <a:rPr lang="en-US" dirty="0"/>
            </a:br>
            <a:endParaRPr lang="he-IL" dirty="0"/>
          </a:p>
          <a:p>
            <a:pPr algn="l" rtl="0"/>
            <a:r>
              <a:rPr lang="en-US" dirty="0"/>
              <a:t> SVC</a:t>
            </a:r>
            <a:endParaRPr lang="he-IL" dirty="0"/>
          </a:p>
          <a:p>
            <a:pPr algn="l" rtl="0"/>
            <a:r>
              <a:rPr lang="en-US" dirty="0"/>
              <a:t> </a:t>
            </a:r>
            <a:r>
              <a:rPr lang="en-US" dirty="0" err="1"/>
              <a:t>GaussianNB</a:t>
            </a:r>
            <a:endParaRPr lang="he-IL" dirty="0"/>
          </a:p>
          <a:p>
            <a:pPr algn="l" rtl="0"/>
            <a:r>
              <a:rPr lang="en-US" dirty="0"/>
              <a:t> </a:t>
            </a:r>
            <a:r>
              <a:rPr lang="en-US" dirty="0" err="1"/>
              <a:t>RandomForestClassifier</a:t>
            </a:r>
            <a:endParaRPr lang="he-IL" dirty="0"/>
          </a:p>
          <a:p>
            <a:pPr algn="l" rtl="0"/>
            <a:r>
              <a:rPr lang="en-US" dirty="0"/>
              <a:t> </a:t>
            </a:r>
            <a:r>
              <a:rPr lang="en-US" dirty="0" err="1"/>
              <a:t>GradientBoostingClassifier</a:t>
            </a:r>
            <a:endParaRPr lang="he-IL" dirty="0"/>
          </a:p>
          <a:p>
            <a:pPr algn="l" rtl="0"/>
            <a:r>
              <a:rPr lang="en-US" dirty="0" err="1"/>
              <a:t>LogisticRegression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474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C69B683-79FF-AA3C-D1B9-810F3E47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r>
              <a:rPr lang="he-IL" dirty="0"/>
              <a:t>המחקר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E67596A-AB73-5FDB-983E-D0425FEB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r>
              <a:rPr lang="he-IL" dirty="0"/>
              <a:t>ניתוח ומציאת קשרים בין ספרים וסופרים</a:t>
            </a:r>
          </a:p>
          <a:p>
            <a:pPr algn="l"/>
            <a:endParaRPr lang="he-I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1">
            <a:extLst>
              <a:ext uri="{FF2B5EF4-FFF2-40B4-BE49-F238E27FC236}">
                <a16:creationId xmlns:a16="http://schemas.microsoft.com/office/drawing/2014/main" id="{98AD87C6-939C-95AB-A815-9BD2C776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6" r="36715" b="2"/>
          <a:stretch/>
        </p:blipFill>
        <p:spPr>
          <a:xfrm>
            <a:off x="2281063" y="612553"/>
            <a:ext cx="2931898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0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EAE7C04-127E-9145-3E0D-236D24B6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e-IL" sz="3600"/>
              <a:t>נושא המחקר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635BF1-321C-753F-2DDA-A2D6AE7B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he-IL" sz="1800"/>
              <a:t>ניתוח ומציאת קשרים בין פרשנים ומסכתות בתלמוד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חיבור רשת מופשט מול רקע לבן">
            <a:extLst>
              <a:ext uri="{FF2B5EF4-FFF2-40B4-BE49-F238E27FC236}">
                <a16:creationId xmlns:a16="http://schemas.microsoft.com/office/drawing/2014/main" id="{E9A857D5-A43C-9831-67FA-DE88518C9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34" b="-1"/>
          <a:stretch/>
        </p:blipFill>
        <p:spPr>
          <a:xfrm>
            <a:off x="6262695" y="650494"/>
            <a:ext cx="5078103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73FB737-ACD2-BFDF-FB2E-38F1C838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תחום המחקר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E4F33A9-1871-E63D-4551-81CEF48FC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089516"/>
              </p:ext>
            </p:extLst>
          </p:nvPr>
        </p:nvGraphicFramePr>
        <p:xfrm>
          <a:off x="2428568" y="2055797"/>
          <a:ext cx="8209935" cy="312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48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2506568-B587-BDE1-7661-DC32F75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e-IL" sz="4800"/>
              <a:t>שאלות מחקריות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166987-EFDC-CB46-7C46-A881D0E4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e-IL" sz="2400" dirty="0"/>
              <a:t>האם ניתן לראות חלוקה בין פרשנים ראשונים ואחרונים</a:t>
            </a:r>
          </a:p>
          <a:p>
            <a:r>
              <a:rPr lang="he-IL" sz="2400" dirty="0"/>
              <a:t>האם ניתן לראות חלוקה בין מסכתות ובין סדרים</a:t>
            </a:r>
          </a:p>
          <a:p>
            <a:r>
              <a:rPr lang="he-IL" sz="2400" dirty="0"/>
              <a:t>האם ניתן לראות חלוקה בין תלמוד בבלי וירושלמי</a:t>
            </a:r>
          </a:p>
          <a:p>
            <a:r>
              <a:rPr lang="he-IL" sz="2400" dirty="0"/>
              <a:t>האם ניתן לקבוע אודות כתבי יד המיוחסים </a:t>
            </a:r>
            <a:r>
              <a:rPr lang="he-IL" sz="2400" dirty="0" err="1"/>
              <a:t>לרשי</a:t>
            </a:r>
            <a:r>
              <a:rPr lang="he-IL" sz="2400" dirty="0"/>
              <a:t> בעזרת המודל</a:t>
            </a:r>
          </a:p>
          <a:p>
            <a:r>
              <a:rPr lang="he-IL" sz="2400" dirty="0"/>
              <a:t>על כל זה ועוד בשקופיות הבאות..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9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רשים, מספר&#10;&#10;התיאור נוצר באופן אוטומטי">
            <a:extLst>
              <a:ext uri="{FF2B5EF4-FFF2-40B4-BE49-F238E27FC236}">
                <a16:creationId xmlns:a16="http://schemas.microsoft.com/office/drawing/2014/main" id="{5607ECCA-2FEE-1487-5F0E-60D8DE11A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רשים, מספר&#10;&#10;התיאור נוצר באופן אוטומטי">
            <a:extLst>
              <a:ext uri="{FF2B5EF4-FFF2-40B4-BE49-F238E27FC236}">
                <a16:creationId xmlns:a16="http://schemas.microsoft.com/office/drawing/2014/main" id="{001A97F0-FC68-FE15-5027-A5B33F7D8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צוגה, תרשים&#10;&#10;התיאור נוצר באופן אוטומטי">
            <a:extLst>
              <a:ext uri="{FF2B5EF4-FFF2-40B4-BE49-F238E27FC236}">
                <a16:creationId xmlns:a16="http://schemas.microsoft.com/office/drawing/2014/main" id="{8F77F3B9-9BFF-CC68-BEA7-C77A51C88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BB17A8D-9B05-F73E-604D-3FF58B8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49000">
                <a:srgbClr val="000000">
                  <a:alpha val="12000"/>
                </a:srgbClr>
              </a:gs>
              <a:gs pos="100000">
                <a:srgbClr val="000000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671CFF-13CE-4046-6B91-44F30DCC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0EDE9326-645C-F6F7-7B64-199FE3DE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he-IL" sz="5200"/>
              <a:t>מוטיבציה</a:t>
            </a:r>
            <a:endParaRPr lang="en-IL" sz="5200"/>
          </a:p>
        </p:txBody>
      </p:sp>
      <p:graphicFrame>
        <p:nvGraphicFramePr>
          <p:cNvPr id="18" name="מציין מיקום תוכן 2">
            <a:extLst>
              <a:ext uri="{FF2B5EF4-FFF2-40B4-BE49-F238E27FC236}">
                <a16:creationId xmlns:a16="http://schemas.microsoft.com/office/drawing/2014/main" id="{A7D82D13-544A-4354-2617-14188EC6E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7034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95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32819FBC-A824-0E2E-7C30-4E693F005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3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רשים, מספר&#10;&#10;התיאור נוצר באופן אוטומטי">
            <a:extLst>
              <a:ext uri="{FF2B5EF4-FFF2-40B4-BE49-F238E27FC236}">
                <a16:creationId xmlns:a16="http://schemas.microsoft.com/office/drawing/2014/main" id="{207C9A4E-1221-8C69-6F63-35730AC39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רשים, מספר&#10;&#10;התיאור נוצר באופן אוטומטי">
            <a:extLst>
              <a:ext uri="{FF2B5EF4-FFF2-40B4-BE49-F238E27FC236}">
                <a16:creationId xmlns:a16="http://schemas.microsoft.com/office/drawing/2014/main" id="{892273CB-43CC-3399-224A-B88ED761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2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צוגה, מספר&#10;&#10;התיאור נוצר באופן אוטומטי">
            <a:extLst>
              <a:ext uri="{FF2B5EF4-FFF2-40B4-BE49-F238E27FC236}">
                <a16:creationId xmlns:a16="http://schemas.microsoft.com/office/drawing/2014/main" id="{C443A354-1228-6741-0816-2AC8EB306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4" y="643467"/>
            <a:ext cx="82841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רשים, מספר&#10;&#10;התיאור נוצר באופן אוטומטי">
            <a:extLst>
              <a:ext uri="{FF2B5EF4-FFF2-40B4-BE49-F238E27FC236}">
                <a16:creationId xmlns:a16="http://schemas.microsoft.com/office/drawing/2014/main" id="{D50557BC-9066-BFCE-66F2-1F004D7B1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13" y="643467"/>
            <a:ext cx="82229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צוגה, מספר&#10;&#10;התיאור נוצר באופן אוטומטי">
            <a:extLst>
              <a:ext uri="{FF2B5EF4-FFF2-40B4-BE49-F238E27FC236}">
                <a16:creationId xmlns:a16="http://schemas.microsoft.com/office/drawing/2014/main" id="{2B6045D2-0F18-9301-69DE-28CE041E7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3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2FE870EB-61B8-A8B2-D5A9-435601F8A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מספר, גופן&#10;&#10;התיאור נוצר באופן אוטומטי">
            <a:extLst>
              <a:ext uri="{FF2B5EF4-FFF2-40B4-BE49-F238E27FC236}">
                <a16:creationId xmlns:a16="http://schemas.microsoft.com/office/drawing/2014/main" id="{D9145600-D3F4-1E29-D841-05F6CEBB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4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כתב יד, צילום מסך, תרשים&#10;&#10;התיאור נוצר באופן אוטומטי">
            <a:extLst>
              <a:ext uri="{FF2B5EF4-FFF2-40B4-BE49-F238E27FC236}">
                <a16:creationId xmlns:a16="http://schemas.microsoft.com/office/drawing/2014/main" id="{B3EEAE22-80F1-F5BF-C556-E6033160E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2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כתב יד, מספר&#10;&#10;התיאור נוצר באופן אוטומטי">
            <a:extLst>
              <a:ext uri="{FF2B5EF4-FFF2-40B4-BE49-F238E27FC236}">
                <a16:creationId xmlns:a16="http://schemas.microsoft.com/office/drawing/2014/main" id="{EDD2F9FE-1BF6-8455-12CF-00C460491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DF18D0-4522-5544-754A-D8A9CED7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NLP</a:t>
            </a:r>
            <a:endParaRPr lang="en-IL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6F2D967B-E9BE-4FA6-0A20-FF04BE717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321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25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כתב יד, תרשים&#10;&#10;התיאור נוצר באופן אוטומטי">
            <a:extLst>
              <a:ext uri="{FF2B5EF4-FFF2-40B4-BE49-F238E27FC236}">
                <a16:creationId xmlns:a16="http://schemas.microsoft.com/office/drawing/2014/main" id="{54D0BA51-FBD0-0971-5400-3DE61B07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13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3C1868C6-12E0-2696-795F-150BC6C53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16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45099E-333D-75CD-EA39-DEDA67CC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למעשה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3025B0-BBAC-47D2-F568-4C205D1F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ראינו חלוקה לפי נושאים - בין סדרים, מסכתות, כמו כן ניתן לראות חלוקה בין הלכה ואגדה.</a:t>
            </a:r>
          </a:p>
          <a:p>
            <a:r>
              <a:rPr lang="he-IL" dirty="0"/>
              <a:t>ראינו חלוקה לפי זמנים - בין ראשונים ואחרונים, כמו כן ראינו שהגמרות קרובות יותר לראשונים.</a:t>
            </a:r>
          </a:p>
          <a:p>
            <a:r>
              <a:rPr lang="he-IL" dirty="0"/>
              <a:t>ראינו חלוקה לפי אזורים, בין התלמוד בבלי והירושלמי.</a:t>
            </a:r>
          </a:p>
        </p:txBody>
      </p:sp>
    </p:spTree>
    <p:extLst>
      <p:ext uri="{BB962C8B-B14F-4D97-AF65-F5344CB8AC3E}">
        <p14:creationId xmlns:p14="http://schemas.microsoft.com/office/powerpoint/2010/main" val="407402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B79B20-0333-4213-DE86-27E5DC70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למעשה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799357-38BC-EB0C-74D1-15ED6489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ניתן גם ללמוד על סגנונות של מפרשים.</a:t>
            </a:r>
          </a:p>
          <a:p>
            <a:r>
              <a:rPr lang="he-IL" dirty="0"/>
              <a:t>ראינו </a:t>
            </a:r>
            <a:r>
              <a:rPr lang="he-IL" dirty="0" err="1"/>
              <a:t>שהבניהו</a:t>
            </a:r>
            <a:r>
              <a:rPr lang="he-IL" dirty="0"/>
              <a:t> רחוק משאר הספרים אך בין ספריו ישנה קרבה, כך גם אצל רחוקים אחרים.</a:t>
            </a:r>
          </a:p>
          <a:p>
            <a:r>
              <a:rPr lang="he-IL" dirty="0"/>
              <a:t>ראינו שמסכת ברכות קרובה יותר למסכת מכות מסדר נזיקין, מאשר למסכת ביצה מסדר מועד.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269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42ABE1-CF7D-6C33-9B1D-FFC1E092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למעשה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455485-9A57-133A-08A7-C57A012F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ראינו שהחלוקה לנושאים משמעותית מהחלוקה לזמנים למקומות ולסופרים מסוימים ולכן בשביל לחקור על סופר מסוים אזורים וזמנים יותר מצומצמים נצטרך לטשטש את מאפייני הנושאים.</a:t>
            </a:r>
          </a:p>
          <a:p>
            <a:r>
              <a:rPr lang="he-IL" dirty="0"/>
              <a:t>כמובן זו רק התחלה של חקירה, אמנם כבר קיבלנו תובנה אחת ברורה, ניתן לזהות ספר על פי זמן הכתיבה.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9818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45D1E8-1EF9-B20F-0EEC-B98795F1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לסיכום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3D9A16-F0FC-785F-B13B-2192AF48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רצינו לחקור על הספרות היהודית, על פרשני התלמוד.</a:t>
            </a:r>
          </a:p>
          <a:p>
            <a:r>
              <a:rPr lang="he-IL" dirty="0"/>
              <a:t> בשביל כך בנינו כלי תכנה וממשק, המאפשר לחקור באמצעותו קשרים בין ספרים וסופרים.</a:t>
            </a:r>
          </a:p>
          <a:p>
            <a:r>
              <a:rPr lang="he-IL" dirty="0"/>
              <a:t>תודה על ההקשבה!</a:t>
            </a:r>
          </a:p>
          <a:p>
            <a:r>
              <a:rPr lang="he-IL" dirty="0"/>
              <a:t>שאלות??</a:t>
            </a:r>
          </a:p>
        </p:txBody>
      </p:sp>
    </p:spTree>
    <p:extLst>
      <p:ext uri="{BB962C8B-B14F-4D97-AF65-F5344CB8AC3E}">
        <p14:creationId xmlns:p14="http://schemas.microsoft.com/office/powerpoint/2010/main" val="76597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E39745-E96D-3969-F617-7B51399A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קישור ל</a:t>
            </a:r>
            <a:r>
              <a:rPr lang="en-US" dirty="0"/>
              <a:t>GIT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F2D380-782C-EFF7-7010-D1C2827E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https://github.com/MosheMatof/talmud-research-project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47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CDC71F-A84A-71A0-E02E-B2F9474A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</a:t>
            </a:r>
            <a:endParaRPr lang="en-IL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31061276-B773-082E-B2D0-53602618C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378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14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24F643-91B4-A276-DDB8-EF119DC9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מודלי עיבוד שפה בעברית</a:t>
            </a:r>
            <a:endParaRPr lang="en-IL" dirty="0"/>
          </a:p>
        </p:txBody>
      </p:sp>
      <p:graphicFrame>
        <p:nvGraphicFramePr>
          <p:cNvPr id="24" name="מציין מיקום תוכן 2">
            <a:extLst>
              <a:ext uri="{FF2B5EF4-FFF2-40B4-BE49-F238E27FC236}">
                <a16:creationId xmlns:a16="http://schemas.microsoft.com/office/drawing/2014/main" id="{94B2748B-E644-605A-967F-869184444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938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05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5DE408E-1097-C80C-6B24-84CED3C3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BEREL MODEL</a:t>
            </a:r>
            <a:endParaRPr lang="en-IL" sz="4000">
              <a:solidFill>
                <a:srgbClr val="FFFFFF"/>
              </a:solidFill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FC30C498-5EC0-B50C-51D2-036E2CBE8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61892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9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58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7639BD0-FB70-0F18-EE4D-3371DFC3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כלי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המחקר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A9029B-1F14-8267-C040-AEDA4BEC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803712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he-IL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תכנה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שפיתחנו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7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C39307-0E14-440C-4BA7-262870E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כלי לניתוח ספרות תלמודית</a:t>
            </a:r>
            <a:endParaRPr lang="en-IL" dirty="0"/>
          </a:p>
        </p:txBody>
      </p:sp>
      <p:pic>
        <p:nvPicPr>
          <p:cNvPr id="5" name="מציין מיקום תוכן 4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D2D8D0F5-34AF-29F9-13D2-C26BD99A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38" y="1825625"/>
            <a:ext cx="3776524" cy="4351338"/>
          </a:xfrm>
        </p:spPr>
      </p:pic>
    </p:spTree>
    <p:extLst>
      <p:ext uri="{BB962C8B-B14F-4D97-AF65-F5344CB8AC3E}">
        <p14:creationId xmlns:p14="http://schemas.microsoft.com/office/powerpoint/2010/main" val="117050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F6B9E9-7EEF-C3F4-E301-5D24F4AD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0">
                <a:effectLst/>
                <a:latin typeface="Consolas" panose="020B0609020204030204" pitchFamily="49" charset="0"/>
              </a:rPr>
              <a:t>dicta-il/BEREL_2.0</a:t>
            </a:r>
            <a:endParaRPr lang="en-IL" sz="48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A12280-30C0-8B23-D9FF-BCA836D2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2400" dirty="0"/>
              <a:t>מודל המבוסס על </a:t>
            </a:r>
            <a:r>
              <a:rPr lang="en-US" sz="2400" dirty="0"/>
              <a:t>BERT</a:t>
            </a:r>
            <a:r>
              <a:rPr lang="he-IL" sz="2400" dirty="0"/>
              <a:t> שאומן על ספרות רבנית, בשונה מרוב המודלים שאומנו על עברית מודרנית.</a:t>
            </a:r>
            <a:br>
              <a:rPr lang="en-US" sz="2400" dirty="0"/>
            </a:br>
            <a:br>
              <a:rPr lang="en-US" sz="2400" dirty="0"/>
            </a:br>
            <a:r>
              <a:rPr lang="he-IL" sz="2400" dirty="0"/>
              <a:t>לדוגמא המילה "תְּנַאי" בעברית מודרנית יכולה להיות "תַּנָּאֵי" בעברית רבנית.</a:t>
            </a:r>
          </a:p>
          <a:p>
            <a:pPr marL="0" indent="0">
              <a:buNone/>
            </a:pP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8631675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523</Words>
  <Application>Microsoft Office PowerPoint</Application>
  <PresentationFormat>מסך רחב</PresentationFormat>
  <Paragraphs>69</Paragraphs>
  <Slides>36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Consolas</vt:lpstr>
      <vt:lpstr>ערכת נושא Office</vt:lpstr>
      <vt:lpstr>עיבוד שפה בספרות היהודית</vt:lpstr>
      <vt:lpstr>מוטיבציה</vt:lpstr>
      <vt:lpstr>NLP</vt:lpstr>
      <vt:lpstr>BERT MODEL</vt:lpstr>
      <vt:lpstr>מודלי עיבוד שפה בעברית</vt:lpstr>
      <vt:lpstr>BEREL MODEL</vt:lpstr>
      <vt:lpstr>כלי המחקר</vt:lpstr>
      <vt:lpstr>כלי לניתוח ספרות תלמודית</vt:lpstr>
      <vt:lpstr>dicta-il/BEREL_2.0</vt:lpstr>
      <vt:lpstr>עיבוד מקדים</vt:lpstr>
      <vt:lpstr>הצגה כווקטורים</vt:lpstr>
      <vt:lpstr>classification</vt:lpstr>
      <vt:lpstr>המחקר</vt:lpstr>
      <vt:lpstr>נושא המחקר</vt:lpstr>
      <vt:lpstr>תחום המחקר</vt:lpstr>
      <vt:lpstr>שאלות מחקריות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למעשה</vt:lpstr>
      <vt:lpstr>למעשה</vt:lpstr>
      <vt:lpstr>למעשה</vt:lpstr>
      <vt:lpstr>לסיכום</vt:lpstr>
      <vt:lpstr>קישור לGIT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המחקר</dc:title>
  <dc:creator>חיים צבי פומרנציק</dc:creator>
  <cp:lastModifiedBy>חיים צבי פומרנציק</cp:lastModifiedBy>
  <cp:revision>8</cp:revision>
  <dcterms:created xsi:type="dcterms:W3CDTF">2024-03-03T21:26:56Z</dcterms:created>
  <dcterms:modified xsi:type="dcterms:W3CDTF">2024-10-27T13:52:56Z</dcterms:modified>
</cp:coreProperties>
</file>