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3" r:id="rId5"/>
    <p:sldId id="258" r:id="rId6"/>
    <p:sldId id="259" r:id="rId7"/>
    <p:sldId id="264" r:id="rId8"/>
    <p:sldId id="270" r:id="rId9"/>
    <p:sldId id="269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62" r:id="rId28"/>
    <p:sldId id="265" r:id="rId29"/>
    <p:sldId id="266" r:id="rId30"/>
    <p:sldId id="26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3E3"/>
    <a:srgbClr val="F5F5F5"/>
    <a:srgbClr val="EC7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6532" autoAdjust="0"/>
  </p:normalViewPr>
  <p:slideViewPr>
    <p:cSldViewPr snapToGrid="0">
      <p:cViewPr varScale="1">
        <p:scale>
          <a:sx n="59" d="100"/>
          <a:sy n="59" d="100"/>
        </p:scale>
        <p:origin x="7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D4DC8-36D2-47BF-A755-D215B94F8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10259-2EA7-4DC2-9537-8A42D8B51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391499-AE36-4CAF-91E9-EA8F4647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67BD-A929-48A9-9EE1-45116C05321D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695978-5620-4A10-972F-E43E7C85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AC0B3F-0DC7-46C1-8AD1-6B116CF4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D145-6FC7-4C7D-8CFB-411AFA35B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07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AF190-BBC1-4B0A-B476-C8D6F309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83B786-E0D1-4EF1-AD22-A0885EB5A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A0458-0BF0-4B2E-957B-5D631DC6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67BD-A929-48A9-9EE1-45116C05321D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5919FE-B583-4497-AF23-F13ED13F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F8ED1-5B2F-47E6-B0FA-23230A6F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D145-6FC7-4C7D-8CFB-411AFA35B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75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048573-6BD3-4573-ACC0-FE742582B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608AFD-B2D8-43AC-9713-3F0EE13DD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8AD8FA-6243-432F-953B-2E31CC21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67BD-A929-48A9-9EE1-45116C05321D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7FDFEF-6552-4FD9-9612-7A57432A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25AB7C-3C55-4812-8579-966A5A13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D145-6FC7-4C7D-8CFB-411AFA35B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06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3FCA3-3B30-4B67-80A6-05D5EB32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B7E308-819F-450C-A291-4061031F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7578BB-8C2C-4541-BC24-0961A432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67BD-A929-48A9-9EE1-45116C05321D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B6394-DB93-4C3D-90D9-59383F0F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3A9617-FE90-4BE6-B5E3-B9F2F2C3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D145-6FC7-4C7D-8CFB-411AFA35B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73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2D2E8-5D8A-4F83-9C06-10D4566A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7EC1BE-BAC1-44F8-8B0C-49069AD0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3E0E1-D1FA-4FAC-AC44-2C35360F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67BD-A929-48A9-9EE1-45116C05321D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A95228-11C8-4575-B1EA-AFC82816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3082C-D457-4D71-8EB8-0D6E48D2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D145-6FC7-4C7D-8CFB-411AFA35B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84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32EAD-C508-4D95-B505-F1C601F1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24BF3-10B4-4BEF-BEA3-ACF593BC2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9505F5-7E72-4955-8875-6E073AE5C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E4FDCA-DFEA-4F5D-BE0A-0060759F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67BD-A929-48A9-9EE1-45116C05321D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7C1122-88BD-4934-8BA4-29A24768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F5039F-B109-428E-8010-4E81E738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D145-6FC7-4C7D-8CFB-411AFA35B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21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671AE-D3F5-43F0-A3F9-73AF980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FE00AC-5CCB-4F31-89E1-662AC2896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106075-2459-4BF6-B608-6941B5AC8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692BBD-BB88-4157-8CF0-471CCE8B4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CF38A2-7786-4477-ADE9-EB5B38453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FD96B9-B479-4521-9EC6-DBA1522D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67BD-A929-48A9-9EE1-45116C05321D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5B7A0B-6B83-4C9C-9DF7-B293748B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EAE079-2A68-4AEC-A072-477CBF7B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D145-6FC7-4C7D-8CFB-411AFA35B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27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EBA4E-2A31-4B7A-A45F-59962109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382F4F-2539-44B4-9DA4-2182E1B5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67BD-A929-48A9-9EE1-45116C05321D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334B92-4EFC-49D1-B135-76A2C3FF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F1E9DB-5B75-4743-BC4F-70010004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D145-6FC7-4C7D-8CFB-411AFA35B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5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1FB725-340A-409B-B4CA-BBECCC89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67BD-A929-48A9-9EE1-45116C05321D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9510A5-8955-4929-B63B-D86D298F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26B2D5-9E30-472B-BCC5-8E4E4143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D145-6FC7-4C7D-8CFB-411AFA35B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9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96118-49D1-4B97-9114-200AF825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6EB7F-3781-4863-992A-B4D10C12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ECC259-B971-45E8-BE30-7B6482FBE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591C24-18DA-49D4-ADF2-2F3C8124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67BD-A929-48A9-9EE1-45116C05321D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81F41A-6E36-4098-B2BD-634623D4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16F700-EB8E-479B-A542-50B7A26B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D145-6FC7-4C7D-8CFB-411AFA35B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7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84945-E056-4B0C-BFDA-0E4D1068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11DD40-DBDD-42DC-918D-DE1991B42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DA319A-F700-4542-8DB1-54BFF734E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DFCBC5-DE5C-4424-925D-E8E2AC29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67BD-A929-48A9-9EE1-45116C05321D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E11E7E-6DE1-44B1-BB93-8B59EBAA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0042B2-4B22-4215-BB76-CD2A34D6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D145-6FC7-4C7D-8CFB-411AFA35B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37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88ECE5-2FA0-43C9-9268-1663A57F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7606F3-B28C-4406-A283-5E22B5A6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690F20-A976-40F6-8502-92CF14EB5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167BD-A929-48A9-9EE1-45116C05321D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F75552-BF9D-445C-9C98-8A386AE78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8C3683-F5B1-4A85-BA32-8BBB51CAD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D145-6FC7-4C7D-8CFB-411AFA35B5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85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7FF2375-082B-4625-9A9E-9856202373FC}"/>
              </a:ext>
            </a:extLst>
          </p:cNvPr>
          <p:cNvCxnSpPr>
            <a:cxnSpLocks/>
          </p:cNvCxnSpPr>
          <p:nvPr/>
        </p:nvCxnSpPr>
        <p:spPr>
          <a:xfrm>
            <a:off x="4710098" y="4743972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: Cantos Superiores Arredondados 101">
            <a:extLst>
              <a:ext uri="{FF2B5EF4-FFF2-40B4-BE49-F238E27FC236}">
                <a16:creationId xmlns:a16="http://schemas.microsoft.com/office/drawing/2014/main" id="{BC5E5073-AF1D-42BB-8354-369AF65DA310}"/>
              </a:ext>
            </a:extLst>
          </p:cNvPr>
          <p:cNvSpPr/>
          <p:nvPr/>
        </p:nvSpPr>
        <p:spPr>
          <a:xfrm>
            <a:off x="4686417" y="4603433"/>
            <a:ext cx="223604" cy="246418"/>
          </a:xfrm>
          <a:prstGeom prst="round2Same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C2395EE-F881-4053-ABD6-0C0A5E9F4A79}"/>
              </a:ext>
            </a:extLst>
          </p:cNvPr>
          <p:cNvCxnSpPr>
            <a:cxnSpLocks/>
          </p:cNvCxnSpPr>
          <p:nvPr/>
        </p:nvCxnSpPr>
        <p:spPr>
          <a:xfrm>
            <a:off x="3753441" y="4743972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BBCD2AA-8012-489A-9205-8221BEEDF9C1}"/>
              </a:ext>
            </a:extLst>
          </p:cNvPr>
          <p:cNvCxnSpPr>
            <a:cxnSpLocks/>
          </p:cNvCxnSpPr>
          <p:nvPr/>
        </p:nvCxnSpPr>
        <p:spPr>
          <a:xfrm>
            <a:off x="4227901" y="4743972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: Cantos Superiores Arredondados 99">
            <a:extLst>
              <a:ext uri="{FF2B5EF4-FFF2-40B4-BE49-F238E27FC236}">
                <a16:creationId xmlns:a16="http://schemas.microsoft.com/office/drawing/2014/main" id="{96D876BA-239C-41C9-9BD1-D91C629EB946}"/>
              </a:ext>
            </a:extLst>
          </p:cNvPr>
          <p:cNvSpPr/>
          <p:nvPr/>
        </p:nvSpPr>
        <p:spPr>
          <a:xfrm>
            <a:off x="3533212" y="4605057"/>
            <a:ext cx="376214" cy="246418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tângulo: Cantos Superiores Arredondados 100">
            <a:extLst>
              <a:ext uri="{FF2B5EF4-FFF2-40B4-BE49-F238E27FC236}">
                <a16:creationId xmlns:a16="http://schemas.microsoft.com/office/drawing/2014/main" id="{5E7FF1CC-F225-4E14-83DF-BC6B44880791}"/>
              </a:ext>
            </a:extLst>
          </p:cNvPr>
          <p:cNvSpPr/>
          <p:nvPr/>
        </p:nvSpPr>
        <p:spPr>
          <a:xfrm>
            <a:off x="4151930" y="4605338"/>
            <a:ext cx="131333" cy="246418"/>
          </a:xfrm>
          <a:prstGeom prst="round2Same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99CEFD86-9E81-4D9E-A9C0-A647FC899F74}"/>
              </a:ext>
            </a:extLst>
          </p:cNvPr>
          <p:cNvSpPr/>
          <p:nvPr/>
        </p:nvSpPr>
        <p:spPr>
          <a:xfrm>
            <a:off x="2857686" y="2391199"/>
            <a:ext cx="563080" cy="2928565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ta: de Cima para Baixo 4">
            <a:extLst>
              <a:ext uri="{FF2B5EF4-FFF2-40B4-BE49-F238E27FC236}">
                <a16:creationId xmlns:a16="http://schemas.microsoft.com/office/drawing/2014/main" id="{D49101FB-9FC9-43D0-A9C5-692668C2D7D9}"/>
              </a:ext>
            </a:extLst>
          </p:cNvPr>
          <p:cNvSpPr/>
          <p:nvPr/>
        </p:nvSpPr>
        <p:spPr>
          <a:xfrm rot="5400000">
            <a:off x="5526305" y="2834398"/>
            <a:ext cx="563080" cy="5267325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18A703E-49C6-4A45-8B7C-F6DDFAC6A05E}"/>
              </a:ext>
            </a:extLst>
          </p:cNvPr>
          <p:cNvCxnSpPr/>
          <p:nvPr/>
        </p:nvCxnSpPr>
        <p:spPr>
          <a:xfrm flipV="1">
            <a:off x="3514725" y="3819525"/>
            <a:ext cx="0" cy="103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99DEE5D-83B2-45B7-9F69-AB8C0A8BA2FF}"/>
              </a:ext>
            </a:extLst>
          </p:cNvPr>
          <p:cNvCxnSpPr>
            <a:cxnSpLocks/>
          </p:cNvCxnSpPr>
          <p:nvPr/>
        </p:nvCxnSpPr>
        <p:spPr>
          <a:xfrm>
            <a:off x="3514725" y="485775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2993647-9729-475C-8181-978496AD1615}"/>
              </a:ext>
            </a:extLst>
          </p:cNvPr>
          <p:cNvCxnSpPr>
            <a:cxnSpLocks/>
          </p:cNvCxnSpPr>
          <p:nvPr/>
        </p:nvCxnSpPr>
        <p:spPr>
          <a:xfrm>
            <a:off x="3989781" y="4743973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8F37E0E-CBFB-437E-A31D-DBE85D132765}"/>
              </a:ext>
            </a:extLst>
          </p:cNvPr>
          <p:cNvCxnSpPr>
            <a:cxnSpLocks/>
          </p:cNvCxnSpPr>
          <p:nvPr/>
        </p:nvCxnSpPr>
        <p:spPr>
          <a:xfrm>
            <a:off x="4456497" y="4743972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B84DD18-09A7-4558-9725-0206FFF1A90E}"/>
              </a:ext>
            </a:extLst>
          </p:cNvPr>
          <p:cNvCxnSpPr>
            <a:cxnSpLocks/>
          </p:cNvCxnSpPr>
          <p:nvPr/>
        </p:nvCxnSpPr>
        <p:spPr>
          <a:xfrm>
            <a:off x="4963699" y="4737699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CD41685-4C45-4519-BFDA-6E1C858DD909}"/>
              </a:ext>
            </a:extLst>
          </p:cNvPr>
          <p:cNvCxnSpPr/>
          <p:nvPr/>
        </p:nvCxnSpPr>
        <p:spPr>
          <a:xfrm flipV="1">
            <a:off x="5332790" y="3829812"/>
            <a:ext cx="0" cy="103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4AA2190-956E-40A8-8964-866D556B232E}"/>
              </a:ext>
            </a:extLst>
          </p:cNvPr>
          <p:cNvCxnSpPr>
            <a:cxnSpLocks/>
          </p:cNvCxnSpPr>
          <p:nvPr/>
        </p:nvCxnSpPr>
        <p:spPr>
          <a:xfrm>
            <a:off x="5332790" y="4868037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EB446D1D-560B-4A4F-A30B-A2EAFA7B5721}"/>
              </a:ext>
            </a:extLst>
          </p:cNvPr>
          <p:cNvCxnSpPr>
            <a:cxnSpLocks/>
          </p:cNvCxnSpPr>
          <p:nvPr/>
        </p:nvCxnSpPr>
        <p:spPr>
          <a:xfrm>
            <a:off x="5571506" y="4754259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ACD3D75D-F1E5-4957-A399-3DC89B90048B}"/>
              </a:ext>
            </a:extLst>
          </p:cNvPr>
          <p:cNvCxnSpPr>
            <a:cxnSpLocks/>
          </p:cNvCxnSpPr>
          <p:nvPr/>
        </p:nvCxnSpPr>
        <p:spPr>
          <a:xfrm>
            <a:off x="5807846" y="4754260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B84E0CB-E809-4E03-A261-E07B62914BDF}"/>
              </a:ext>
            </a:extLst>
          </p:cNvPr>
          <p:cNvCxnSpPr>
            <a:cxnSpLocks/>
          </p:cNvCxnSpPr>
          <p:nvPr/>
        </p:nvCxnSpPr>
        <p:spPr>
          <a:xfrm>
            <a:off x="6045966" y="4754259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62BEE27-306A-49B1-8FA1-70D137F7A43C}"/>
              </a:ext>
            </a:extLst>
          </p:cNvPr>
          <p:cNvCxnSpPr>
            <a:cxnSpLocks/>
          </p:cNvCxnSpPr>
          <p:nvPr/>
        </p:nvCxnSpPr>
        <p:spPr>
          <a:xfrm>
            <a:off x="6274562" y="4754259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C492E11B-EAF3-4511-BD52-4E8FF57BBD3A}"/>
              </a:ext>
            </a:extLst>
          </p:cNvPr>
          <p:cNvCxnSpPr>
            <a:cxnSpLocks/>
          </p:cNvCxnSpPr>
          <p:nvPr/>
        </p:nvCxnSpPr>
        <p:spPr>
          <a:xfrm>
            <a:off x="6528163" y="4754259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FC0FF17D-04E7-4F25-93A4-2E20C517BA36}"/>
              </a:ext>
            </a:extLst>
          </p:cNvPr>
          <p:cNvCxnSpPr>
            <a:cxnSpLocks/>
          </p:cNvCxnSpPr>
          <p:nvPr/>
        </p:nvCxnSpPr>
        <p:spPr>
          <a:xfrm>
            <a:off x="6781764" y="4747986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9587876D-F558-40A0-B92E-A291E7BF61C5}"/>
              </a:ext>
            </a:extLst>
          </p:cNvPr>
          <p:cNvCxnSpPr>
            <a:cxnSpLocks/>
          </p:cNvCxnSpPr>
          <p:nvPr/>
        </p:nvCxnSpPr>
        <p:spPr>
          <a:xfrm flipH="1" flipV="1">
            <a:off x="7150847" y="2397773"/>
            <a:ext cx="5931" cy="248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381A38E-A8B6-460C-AA0F-23ACFF25C949}"/>
              </a:ext>
            </a:extLst>
          </p:cNvPr>
          <p:cNvCxnSpPr>
            <a:cxnSpLocks/>
          </p:cNvCxnSpPr>
          <p:nvPr/>
        </p:nvCxnSpPr>
        <p:spPr>
          <a:xfrm>
            <a:off x="7156778" y="4884298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A68A7D3-BBA7-4D94-BC59-7910FE8C23AF}"/>
              </a:ext>
            </a:extLst>
          </p:cNvPr>
          <p:cNvCxnSpPr>
            <a:cxnSpLocks/>
          </p:cNvCxnSpPr>
          <p:nvPr/>
        </p:nvCxnSpPr>
        <p:spPr>
          <a:xfrm>
            <a:off x="7395494" y="4770520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93EF542-6038-447A-8210-2BCD522E597B}"/>
              </a:ext>
            </a:extLst>
          </p:cNvPr>
          <p:cNvCxnSpPr>
            <a:cxnSpLocks/>
          </p:cNvCxnSpPr>
          <p:nvPr/>
        </p:nvCxnSpPr>
        <p:spPr>
          <a:xfrm>
            <a:off x="7631834" y="4770521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524BCC82-628B-490E-A26D-17E546840116}"/>
              </a:ext>
            </a:extLst>
          </p:cNvPr>
          <p:cNvCxnSpPr>
            <a:cxnSpLocks/>
          </p:cNvCxnSpPr>
          <p:nvPr/>
        </p:nvCxnSpPr>
        <p:spPr>
          <a:xfrm>
            <a:off x="7869954" y="4770520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A08D463-1F9D-496D-B331-C072461A086D}"/>
              </a:ext>
            </a:extLst>
          </p:cNvPr>
          <p:cNvCxnSpPr>
            <a:cxnSpLocks/>
          </p:cNvCxnSpPr>
          <p:nvPr/>
        </p:nvCxnSpPr>
        <p:spPr>
          <a:xfrm>
            <a:off x="8098550" y="4770520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0C443CD-B5E2-4CF7-B43E-59A32E7C2568}"/>
              </a:ext>
            </a:extLst>
          </p:cNvPr>
          <p:cNvCxnSpPr>
            <a:cxnSpLocks/>
          </p:cNvCxnSpPr>
          <p:nvPr/>
        </p:nvCxnSpPr>
        <p:spPr>
          <a:xfrm>
            <a:off x="8352151" y="4770520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E33ACBF2-A486-453B-AF97-E74078610456}"/>
              </a:ext>
            </a:extLst>
          </p:cNvPr>
          <p:cNvCxnSpPr>
            <a:cxnSpLocks/>
          </p:cNvCxnSpPr>
          <p:nvPr/>
        </p:nvCxnSpPr>
        <p:spPr>
          <a:xfrm>
            <a:off x="8605752" y="4764247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C9AC6A5-E3AF-4B4E-97BF-E5B56D114E56}"/>
              </a:ext>
            </a:extLst>
          </p:cNvPr>
          <p:cNvSpPr txBox="1"/>
          <p:nvPr/>
        </p:nvSpPr>
        <p:spPr>
          <a:xfrm>
            <a:off x="3878573" y="5030155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25GHz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81E43A8-6719-45E2-9DC4-4154A5377DF8}"/>
              </a:ext>
            </a:extLst>
          </p:cNvPr>
          <p:cNvSpPr txBox="1"/>
          <p:nvPr/>
        </p:nvSpPr>
        <p:spPr>
          <a:xfrm>
            <a:off x="5393990" y="5035758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12,5GHz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542FC63F-0077-41A8-B7D2-F9F1FFCEE01A}"/>
              </a:ext>
            </a:extLst>
          </p:cNvPr>
          <p:cNvCxnSpPr>
            <a:cxnSpLocks/>
          </p:cNvCxnSpPr>
          <p:nvPr/>
        </p:nvCxnSpPr>
        <p:spPr>
          <a:xfrm>
            <a:off x="7150849" y="4333629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74C4B95-2710-4EF9-A25D-5D1BE0E4C729}"/>
              </a:ext>
            </a:extLst>
          </p:cNvPr>
          <p:cNvCxnSpPr>
            <a:cxnSpLocks/>
          </p:cNvCxnSpPr>
          <p:nvPr/>
        </p:nvCxnSpPr>
        <p:spPr>
          <a:xfrm>
            <a:off x="7389565" y="4219851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6EB71E3B-815A-43E6-B941-7B6FE34DCA75}"/>
              </a:ext>
            </a:extLst>
          </p:cNvPr>
          <p:cNvCxnSpPr>
            <a:cxnSpLocks/>
          </p:cNvCxnSpPr>
          <p:nvPr/>
        </p:nvCxnSpPr>
        <p:spPr>
          <a:xfrm>
            <a:off x="7625905" y="4219852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118B3E52-93C5-4EEF-8DF0-A726D864965F}"/>
              </a:ext>
            </a:extLst>
          </p:cNvPr>
          <p:cNvCxnSpPr>
            <a:cxnSpLocks/>
          </p:cNvCxnSpPr>
          <p:nvPr/>
        </p:nvCxnSpPr>
        <p:spPr>
          <a:xfrm>
            <a:off x="7864025" y="4219851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2626402B-F1A7-4925-8CD3-27305B2BDAE6}"/>
              </a:ext>
            </a:extLst>
          </p:cNvPr>
          <p:cNvCxnSpPr>
            <a:cxnSpLocks/>
          </p:cNvCxnSpPr>
          <p:nvPr/>
        </p:nvCxnSpPr>
        <p:spPr>
          <a:xfrm>
            <a:off x="8092621" y="4219851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F1791165-4538-4F40-8617-A2C42D47C026}"/>
              </a:ext>
            </a:extLst>
          </p:cNvPr>
          <p:cNvCxnSpPr>
            <a:cxnSpLocks/>
          </p:cNvCxnSpPr>
          <p:nvPr/>
        </p:nvCxnSpPr>
        <p:spPr>
          <a:xfrm>
            <a:off x="8346222" y="4219851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BD61C29C-EEBB-4A00-9BC7-7BECE84CE3D4}"/>
              </a:ext>
            </a:extLst>
          </p:cNvPr>
          <p:cNvCxnSpPr>
            <a:cxnSpLocks/>
          </p:cNvCxnSpPr>
          <p:nvPr/>
        </p:nvCxnSpPr>
        <p:spPr>
          <a:xfrm>
            <a:off x="8599823" y="4213578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039C13F3-E603-41D8-AFAE-4186702AF0C7}"/>
              </a:ext>
            </a:extLst>
          </p:cNvPr>
          <p:cNvCxnSpPr>
            <a:cxnSpLocks/>
          </p:cNvCxnSpPr>
          <p:nvPr/>
        </p:nvCxnSpPr>
        <p:spPr>
          <a:xfrm>
            <a:off x="7170499" y="3770411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007A70B9-B317-4639-92E5-36F8B2F2B2A7}"/>
              </a:ext>
            </a:extLst>
          </p:cNvPr>
          <p:cNvCxnSpPr>
            <a:cxnSpLocks/>
          </p:cNvCxnSpPr>
          <p:nvPr/>
        </p:nvCxnSpPr>
        <p:spPr>
          <a:xfrm>
            <a:off x="7418741" y="3656633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217ADB7-281E-43DA-B229-03AC6A64220D}"/>
              </a:ext>
            </a:extLst>
          </p:cNvPr>
          <p:cNvCxnSpPr>
            <a:cxnSpLocks/>
          </p:cNvCxnSpPr>
          <p:nvPr/>
        </p:nvCxnSpPr>
        <p:spPr>
          <a:xfrm>
            <a:off x="7655081" y="3656634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292CE58-8CA6-4B8B-BDBB-405BD1EB52AA}"/>
              </a:ext>
            </a:extLst>
          </p:cNvPr>
          <p:cNvCxnSpPr>
            <a:cxnSpLocks/>
          </p:cNvCxnSpPr>
          <p:nvPr/>
        </p:nvCxnSpPr>
        <p:spPr>
          <a:xfrm>
            <a:off x="7893201" y="3656633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D344D83A-45E8-4517-9205-D19FE1B6A378}"/>
              </a:ext>
            </a:extLst>
          </p:cNvPr>
          <p:cNvCxnSpPr>
            <a:cxnSpLocks/>
          </p:cNvCxnSpPr>
          <p:nvPr/>
        </p:nvCxnSpPr>
        <p:spPr>
          <a:xfrm>
            <a:off x="8121797" y="3656633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60E8424-44BD-4CC8-986E-C6B37808AC2E}"/>
              </a:ext>
            </a:extLst>
          </p:cNvPr>
          <p:cNvCxnSpPr>
            <a:cxnSpLocks/>
          </p:cNvCxnSpPr>
          <p:nvPr/>
        </p:nvCxnSpPr>
        <p:spPr>
          <a:xfrm>
            <a:off x="8375398" y="3656633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416D4E7-1EFC-4E25-8D9D-2CED84277860}"/>
              </a:ext>
            </a:extLst>
          </p:cNvPr>
          <p:cNvCxnSpPr>
            <a:cxnSpLocks/>
          </p:cNvCxnSpPr>
          <p:nvPr/>
        </p:nvCxnSpPr>
        <p:spPr>
          <a:xfrm>
            <a:off x="8628999" y="3650360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938626F9-BCAF-4ED0-A743-52860F7A557C}"/>
              </a:ext>
            </a:extLst>
          </p:cNvPr>
          <p:cNvCxnSpPr>
            <a:cxnSpLocks/>
          </p:cNvCxnSpPr>
          <p:nvPr/>
        </p:nvCxnSpPr>
        <p:spPr>
          <a:xfrm>
            <a:off x="7174096" y="3219742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0F06E50A-85F0-4BE0-B82F-577FAB80ECE3}"/>
              </a:ext>
            </a:extLst>
          </p:cNvPr>
          <p:cNvCxnSpPr>
            <a:cxnSpLocks/>
          </p:cNvCxnSpPr>
          <p:nvPr/>
        </p:nvCxnSpPr>
        <p:spPr>
          <a:xfrm>
            <a:off x="7412812" y="3105964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37483E0C-55FD-4A2C-9209-80879D6752E7}"/>
              </a:ext>
            </a:extLst>
          </p:cNvPr>
          <p:cNvCxnSpPr>
            <a:cxnSpLocks/>
          </p:cNvCxnSpPr>
          <p:nvPr/>
        </p:nvCxnSpPr>
        <p:spPr>
          <a:xfrm>
            <a:off x="7649152" y="3105965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EE1F3AC-6B31-4DC1-91FF-19AC5CD0905D}"/>
              </a:ext>
            </a:extLst>
          </p:cNvPr>
          <p:cNvCxnSpPr>
            <a:cxnSpLocks/>
          </p:cNvCxnSpPr>
          <p:nvPr/>
        </p:nvCxnSpPr>
        <p:spPr>
          <a:xfrm>
            <a:off x="7887272" y="3105964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526491D7-D9C3-4757-9D5A-1DD79026F357}"/>
              </a:ext>
            </a:extLst>
          </p:cNvPr>
          <p:cNvCxnSpPr>
            <a:cxnSpLocks/>
          </p:cNvCxnSpPr>
          <p:nvPr/>
        </p:nvCxnSpPr>
        <p:spPr>
          <a:xfrm>
            <a:off x="8115868" y="3105964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678B9A9E-E404-46DA-8B8F-CAC6C82EE808}"/>
              </a:ext>
            </a:extLst>
          </p:cNvPr>
          <p:cNvCxnSpPr>
            <a:cxnSpLocks/>
          </p:cNvCxnSpPr>
          <p:nvPr/>
        </p:nvCxnSpPr>
        <p:spPr>
          <a:xfrm>
            <a:off x="8369469" y="3105964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B352C4E2-C3FF-456C-9A78-141E290C18A6}"/>
              </a:ext>
            </a:extLst>
          </p:cNvPr>
          <p:cNvCxnSpPr>
            <a:cxnSpLocks/>
          </p:cNvCxnSpPr>
          <p:nvPr/>
        </p:nvCxnSpPr>
        <p:spPr>
          <a:xfrm>
            <a:off x="8623070" y="3099691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eta: de Cima para Baixo 81">
            <a:extLst>
              <a:ext uri="{FF2B5EF4-FFF2-40B4-BE49-F238E27FC236}">
                <a16:creationId xmlns:a16="http://schemas.microsoft.com/office/drawing/2014/main" id="{E8F347F0-E52E-4ED6-8C2F-106A225D56AD}"/>
              </a:ext>
            </a:extLst>
          </p:cNvPr>
          <p:cNvSpPr/>
          <p:nvPr/>
        </p:nvSpPr>
        <p:spPr>
          <a:xfrm rot="3763118">
            <a:off x="4734076" y="2010609"/>
            <a:ext cx="563080" cy="2767466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B022CE04-EDAA-416E-B101-1D722ADD80DD}"/>
              </a:ext>
            </a:extLst>
          </p:cNvPr>
          <p:cNvSpPr txBox="1"/>
          <p:nvPr/>
        </p:nvSpPr>
        <p:spPr>
          <a:xfrm>
            <a:off x="6861676" y="4462349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37D2395-0269-48C5-89E7-065E0D2B3783}"/>
              </a:ext>
            </a:extLst>
          </p:cNvPr>
          <p:cNvSpPr txBox="1"/>
          <p:nvPr/>
        </p:nvSpPr>
        <p:spPr>
          <a:xfrm>
            <a:off x="6861676" y="3976961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C6F64F38-B7BA-4EDA-813B-B7B8768B6055}"/>
              </a:ext>
            </a:extLst>
          </p:cNvPr>
          <p:cNvSpPr txBox="1"/>
          <p:nvPr/>
        </p:nvSpPr>
        <p:spPr>
          <a:xfrm>
            <a:off x="6850978" y="3433166"/>
            <a:ext cx="367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148C57A-F937-45D6-84BC-560F18B8C360}"/>
              </a:ext>
            </a:extLst>
          </p:cNvPr>
          <p:cNvSpPr txBox="1"/>
          <p:nvPr/>
        </p:nvSpPr>
        <p:spPr>
          <a:xfrm>
            <a:off x="6841311" y="2862156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A0020DB4-CE83-4602-8535-CB2C73683942}"/>
              </a:ext>
            </a:extLst>
          </p:cNvPr>
          <p:cNvSpPr txBox="1"/>
          <p:nvPr/>
        </p:nvSpPr>
        <p:spPr>
          <a:xfrm>
            <a:off x="7224112" y="5050246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12,5GHz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B9D2E41B-6954-433A-8C95-AC58922F227E}"/>
              </a:ext>
            </a:extLst>
          </p:cNvPr>
          <p:cNvSpPr txBox="1"/>
          <p:nvPr/>
        </p:nvSpPr>
        <p:spPr>
          <a:xfrm>
            <a:off x="5047990" y="52738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Frequência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BD1B0770-1CFD-4C90-888C-D2F57B686653}"/>
              </a:ext>
            </a:extLst>
          </p:cNvPr>
          <p:cNvSpPr txBox="1"/>
          <p:nvPr/>
        </p:nvSpPr>
        <p:spPr>
          <a:xfrm rot="16200000">
            <a:off x="2654363" y="379229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Espaço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ACD18EB4-C193-4411-83D1-3690C294BEE5}"/>
              </a:ext>
            </a:extLst>
          </p:cNvPr>
          <p:cNvSpPr txBox="1"/>
          <p:nvPr/>
        </p:nvSpPr>
        <p:spPr>
          <a:xfrm rot="19906660">
            <a:off x="4555739" y="3209366"/>
            <a:ext cx="87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C1401F2-B5EC-4BB5-9235-B2E38F09A230}"/>
              </a:ext>
            </a:extLst>
          </p:cNvPr>
          <p:cNvSpPr txBox="1"/>
          <p:nvPr/>
        </p:nvSpPr>
        <p:spPr>
          <a:xfrm>
            <a:off x="4322942" y="4103118"/>
            <a:ext cx="6976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WDM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4CCE668-50D7-4BD4-B017-AD36CC4D91AC}"/>
              </a:ext>
            </a:extLst>
          </p:cNvPr>
          <p:cNvSpPr txBox="1"/>
          <p:nvPr/>
        </p:nvSpPr>
        <p:spPr>
          <a:xfrm>
            <a:off x="5713950" y="4093667"/>
            <a:ext cx="6286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EON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DBEDE6CC-7509-4967-8983-FF3DD59DB1B9}"/>
              </a:ext>
            </a:extLst>
          </p:cNvPr>
          <p:cNvSpPr txBox="1"/>
          <p:nvPr/>
        </p:nvSpPr>
        <p:spPr>
          <a:xfrm>
            <a:off x="7469089" y="2379686"/>
            <a:ext cx="11528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EON-SDM</a:t>
            </a:r>
          </a:p>
        </p:txBody>
      </p: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5D426E85-AFAE-4A72-A047-6C7D40E35C2E}"/>
              </a:ext>
            </a:extLst>
          </p:cNvPr>
          <p:cNvSpPr/>
          <p:nvPr/>
        </p:nvSpPr>
        <p:spPr>
          <a:xfrm rot="16200000">
            <a:off x="4206230" y="4785775"/>
            <a:ext cx="45719" cy="466726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have Esquerda 86">
            <a:extLst>
              <a:ext uri="{FF2B5EF4-FFF2-40B4-BE49-F238E27FC236}">
                <a16:creationId xmlns:a16="http://schemas.microsoft.com/office/drawing/2014/main" id="{42C64285-994E-48F8-8BEF-25F250A3AB73}"/>
              </a:ext>
            </a:extLst>
          </p:cNvPr>
          <p:cNvSpPr/>
          <p:nvPr/>
        </p:nvSpPr>
        <p:spPr>
          <a:xfrm rot="16200000">
            <a:off x="5669968" y="4903915"/>
            <a:ext cx="48865" cy="241370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Chave Esquerda 95">
            <a:extLst>
              <a:ext uri="{FF2B5EF4-FFF2-40B4-BE49-F238E27FC236}">
                <a16:creationId xmlns:a16="http://schemas.microsoft.com/office/drawing/2014/main" id="{F855207A-0D89-464E-9A34-DCAB2F2C5AD4}"/>
              </a:ext>
            </a:extLst>
          </p:cNvPr>
          <p:cNvSpPr/>
          <p:nvPr/>
        </p:nvSpPr>
        <p:spPr>
          <a:xfrm rot="16200000">
            <a:off x="7492937" y="4915260"/>
            <a:ext cx="48865" cy="241370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3B65DEA2-2E94-4F78-AD7C-93C94EF2D2FE}"/>
              </a:ext>
            </a:extLst>
          </p:cNvPr>
          <p:cNvSpPr/>
          <p:nvPr/>
        </p:nvSpPr>
        <p:spPr>
          <a:xfrm>
            <a:off x="3989779" y="4605338"/>
            <a:ext cx="466715" cy="246418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tângulo: Cantos Superiores Arredondados 97">
            <a:extLst>
              <a:ext uri="{FF2B5EF4-FFF2-40B4-BE49-F238E27FC236}">
                <a16:creationId xmlns:a16="http://schemas.microsoft.com/office/drawing/2014/main" id="{0FB2EF79-124D-4076-B348-CCEA2F628E15}"/>
              </a:ext>
            </a:extLst>
          </p:cNvPr>
          <p:cNvSpPr/>
          <p:nvPr/>
        </p:nvSpPr>
        <p:spPr>
          <a:xfrm>
            <a:off x="4461256" y="4603433"/>
            <a:ext cx="496201" cy="246418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tângulo: Cantos Superiores Arredondados 98">
            <a:extLst>
              <a:ext uri="{FF2B5EF4-FFF2-40B4-BE49-F238E27FC236}">
                <a16:creationId xmlns:a16="http://schemas.microsoft.com/office/drawing/2014/main" id="{D9375355-B62B-4008-A532-B65D99031FF0}"/>
              </a:ext>
            </a:extLst>
          </p:cNvPr>
          <p:cNvSpPr/>
          <p:nvPr/>
        </p:nvSpPr>
        <p:spPr>
          <a:xfrm>
            <a:off x="3522462" y="4605338"/>
            <a:ext cx="466715" cy="246418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tângulo: Cantos Superiores Arredondados 102">
            <a:extLst>
              <a:ext uri="{FF2B5EF4-FFF2-40B4-BE49-F238E27FC236}">
                <a16:creationId xmlns:a16="http://schemas.microsoft.com/office/drawing/2014/main" id="{31B856D1-8448-42D9-9643-56ECC7BE83BC}"/>
              </a:ext>
            </a:extLst>
          </p:cNvPr>
          <p:cNvSpPr/>
          <p:nvPr/>
        </p:nvSpPr>
        <p:spPr>
          <a:xfrm>
            <a:off x="5337711" y="4617599"/>
            <a:ext cx="464772" cy="246418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tângulo: Cantos Superiores Arredondados 103">
            <a:extLst>
              <a:ext uri="{FF2B5EF4-FFF2-40B4-BE49-F238E27FC236}">
                <a16:creationId xmlns:a16="http://schemas.microsoft.com/office/drawing/2014/main" id="{E313ED92-D8E8-422C-868A-AEEFEF941610}"/>
              </a:ext>
            </a:extLst>
          </p:cNvPr>
          <p:cNvSpPr/>
          <p:nvPr/>
        </p:nvSpPr>
        <p:spPr>
          <a:xfrm>
            <a:off x="5803892" y="4617599"/>
            <a:ext cx="240253" cy="246418"/>
          </a:xfrm>
          <a:prstGeom prst="round2Same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: Cantos Superiores Arredondados 104">
            <a:extLst>
              <a:ext uri="{FF2B5EF4-FFF2-40B4-BE49-F238E27FC236}">
                <a16:creationId xmlns:a16="http://schemas.microsoft.com/office/drawing/2014/main" id="{4E0B5280-A6F1-4F02-9BAD-CC3B1C864995}"/>
              </a:ext>
            </a:extLst>
          </p:cNvPr>
          <p:cNvSpPr/>
          <p:nvPr/>
        </p:nvSpPr>
        <p:spPr>
          <a:xfrm>
            <a:off x="6042794" y="4617725"/>
            <a:ext cx="729478" cy="246418"/>
          </a:xfrm>
          <a:prstGeom prst="round2Same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ângulo: Cantos Superiores Arredondados 105">
            <a:extLst>
              <a:ext uri="{FF2B5EF4-FFF2-40B4-BE49-F238E27FC236}">
                <a16:creationId xmlns:a16="http://schemas.microsoft.com/office/drawing/2014/main" id="{72347448-D2E7-4C2A-96C2-AC2CA72DCCDE}"/>
              </a:ext>
            </a:extLst>
          </p:cNvPr>
          <p:cNvSpPr/>
          <p:nvPr/>
        </p:nvSpPr>
        <p:spPr>
          <a:xfrm>
            <a:off x="7166271" y="4626842"/>
            <a:ext cx="458323" cy="253175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tângulo: Cantos Superiores Arredondados 106">
            <a:extLst>
              <a:ext uri="{FF2B5EF4-FFF2-40B4-BE49-F238E27FC236}">
                <a16:creationId xmlns:a16="http://schemas.microsoft.com/office/drawing/2014/main" id="{2DBE458F-6CE0-4A9B-8948-3F02FDB23D4F}"/>
              </a:ext>
            </a:extLst>
          </p:cNvPr>
          <p:cNvSpPr/>
          <p:nvPr/>
        </p:nvSpPr>
        <p:spPr>
          <a:xfrm>
            <a:off x="7162904" y="4084131"/>
            <a:ext cx="220089" cy="245243"/>
          </a:xfrm>
          <a:prstGeom prst="round2Same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tângulo: Cantos Superiores Arredondados 107">
            <a:extLst>
              <a:ext uri="{FF2B5EF4-FFF2-40B4-BE49-F238E27FC236}">
                <a16:creationId xmlns:a16="http://schemas.microsoft.com/office/drawing/2014/main" id="{FC0BDD12-AD58-4102-B12D-AF7B9768935C}"/>
              </a:ext>
            </a:extLst>
          </p:cNvPr>
          <p:cNvSpPr/>
          <p:nvPr/>
        </p:nvSpPr>
        <p:spPr>
          <a:xfrm>
            <a:off x="7158829" y="3519973"/>
            <a:ext cx="728444" cy="246418"/>
          </a:xfrm>
          <a:prstGeom prst="round2Same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tângulo: Cantos Superiores Arredondados 109">
            <a:extLst>
              <a:ext uri="{FF2B5EF4-FFF2-40B4-BE49-F238E27FC236}">
                <a16:creationId xmlns:a16="http://schemas.microsoft.com/office/drawing/2014/main" id="{250FF921-F705-4A54-A298-D59263AD2E81}"/>
              </a:ext>
            </a:extLst>
          </p:cNvPr>
          <p:cNvSpPr/>
          <p:nvPr/>
        </p:nvSpPr>
        <p:spPr>
          <a:xfrm>
            <a:off x="7157262" y="2969316"/>
            <a:ext cx="491890" cy="246418"/>
          </a:xfrm>
          <a:prstGeom prst="round2Same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2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31593F5-7C31-4753-9A06-437C872A800E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9C1E5F5-0E44-49E1-866D-3348EDFEAA1B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150480-68D9-44D9-9DCC-94B50BC3EBA2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EABA372-DEEC-4035-9A9E-F8F8F06CBCB0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E6BB91-8BED-43DA-B1D0-CF20D5A72DF0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64069F-68F6-4EF2-834E-65C92FC3EC3C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BE36703-E6EB-4DDE-B716-E6352B840BAA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14C9F4-3241-459C-9E51-8659B6098808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9AAFC85-7DD1-4A64-BF17-8BDDC9E78053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3143EA-C25D-4A8C-B67B-60B0B980315B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6B5A69-7864-4B51-8986-BA156B15CC09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E49F88-B10E-4AA0-8266-5EBC050F76EB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B2674A-9AEA-4AD4-A460-57B4BC2C4E51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C97E97-23FD-46E3-BAEA-7CE5FC55DC07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C4BED3-9BB6-483E-BC2A-3B45F0D6B153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18834"/>
              </p:ext>
            </p:extLst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2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740876C-4E1C-4C81-B663-F8B19653EE16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[6, 4]</a:t>
            </a:r>
          </a:p>
        </p:txBody>
      </p:sp>
    </p:spTree>
    <p:extLst>
      <p:ext uri="{BB962C8B-B14F-4D97-AF65-F5344CB8AC3E}">
        <p14:creationId xmlns:p14="http://schemas.microsoft.com/office/powerpoint/2010/main" val="300137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31593F5-7C31-4753-9A06-437C872A800E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9C1E5F5-0E44-49E1-866D-3348EDFEAA1B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150480-68D9-44D9-9DCC-94B50BC3EBA2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EABA372-DEEC-4035-9A9E-F8F8F06CBCB0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E6BB91-8BED-43DA-B1D0-CF20D5A72DF0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64069F-68F6-4EF2-834E-65C92FC3EC3C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BE36703-E6EB-4DDE-B716-E6352B840BAA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14C9F4-3241-459C-9E51-8659B6098808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9AAFC85-7DD1-4A64-BF17-8BDDC9E78053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3143EA-C25D-4A8C-B67B-60B0B980315B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6B5A69-7864-4B51-8986-BA156B15CC09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E49F88-B10E-4AA0-8266-5EBC050F76EB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B2674A-9AEA-4AD4-A460-57B4BC2C4E51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C97E97-23FD-46E3-BAEA-7CE5FC55DC07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C4BED3-9BB6-483E-BC2A-3B45F0D6B153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83905"/>
              </p:ext>
            </p:extLst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2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2F6878F-3617-440B-A1A3-568D2F9161D9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[6, 4]</a:t>
            </a:r>
          </a:p>
        </p:txBody>
      </p:sp>
    </p:spTree>
    <p:extLst>
      <p:ext uri="{BB962C8B-B14F-4D97-AF65-F5344CB8AC3E}">
        <p14:creationId xmlns:p14="http://schemas.microsoft.com/office/powerpoint/2010/main" val="156767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31593F5-7C31-4753-9A06-437C872A800E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9C1E5F5-0E44-49E1-866D-3348EDFEAA1B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150480-68D9-44D9-9DCC-94B50BC3EBA2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EABA372-DEEC-4035-9A9E-F8F8F06CBCB0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E6BB91-8BED-43DA-B1D0-CF20D5A72DF0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64069F-68F6-4EF2-834E-65C92FC3EC3C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BE36703-E6EB-4DDE-B716-E6352B840BAA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14C9F4-3241-459C-9E51-8659B6098808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9AAFC85-7DD1-4A64-BF17-8BDDC9E78053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3143EA-C25D-4A8C-B67B-60B0B980315B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6B5A69-7864-4B51-8986-BA156B15CC09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E49F88-B10E-4AA0-8266-5EBC050F76EB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B2674A-9AEA-4AD4-A460-57B4BC2C4E51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C97E97-23FD-46E3-BAEA-7CE5FC55DC07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C4BED3-9BB6-483E-BC2A-3B45F0D6B153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90903"/>
              </p:ext>
            </p:extLst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3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2F6878F-3617-440B-A1A3-568D2F9161D9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[6, 4, 2]</a:t>
            </a:r>
          </a:p>
        </p:txBody>
      </p:sp>
    </p:spTree>
    <p:extLst>
      <p:ext uri="{BB962C8B-B14F-4D97-AF65-F5344CB8AC3E}">
        <p14:creationId xmlns:p14="http://schemas.microsoft.com/office/powerpoint/2010/main" val="16625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31593F5-7C31-4753-9A06-437C872A800E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9C1E5F5-0E44-49E1-866D-3348EDFEAA1B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150480-68D9-44D9-9DCC-94B50BC3EBA2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EABA372-DEEC-4035-9A9E-F8F8F06CBCB0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E6BB91-8BED-43DA-B1D0-CF20D5A72DF0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64069F-68F6-4EF2-834E-65C92FC3EC3C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BE36703-E6EB-4DDE-B716-E6352B840BAA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14C9F4-3241-459C-9E51-8659B6098808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9AAFC85-7DD1-4A64-BF17-8BDDC9E78053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3143EA-C25D-4A8C-B67B-60B0B980315B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6B5A69-7864-4B51-8986-BA156B15CC09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E49F88-B10E-4AA0-8266-5EBC050F76EB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B2674A-9AEA-4AD4-A460-57B4BC2C4E51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C97E97-23FD-46E3-BAEA-7CE5FC55DC07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C4BED3-9BB6-483E-BC2A-3B45F0D6B153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81576"/>
              </p:ext>
            </p:extLst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3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2F6878F-3617-440B-A1A3-568D2F9161D9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[6, 4, 2]</a:t>
            </a:r>
          </a:p>
        </p:txBody>
      </p:sp>
    </p:spTree>
    <p:extLst>
      <p:ext uri="{BB962C8B-B14F-4D97-AF65-F5344CB8AC3E}">
        <p14:creationId xmlns:p14="http://schemas.microsoft.com/office/powerpoint/2010/main" val="10214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31593F5-7C31-4753-9A06-437C872A800E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880727"/>
              </p:ext>
            </p:extLst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4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2F6878F-3617-440B-A1A3-568D2F9161D9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[6, 4, 2, 6]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972E16B8-177E-44C3-963E-A1AFC1B70B69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1D79EF75-D59C-48AE-A683-26E4801ABCBB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32FE81B-178D-4238-A64D-2570B708F484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893F4C5D-884B-4EFB-ADAC-661B96DE9A9B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7617C1C8-A02C-48EC-8BA3-55B2C13F4B04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9C50D17F-0764-4577-B4BB-91D40277B573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5FC359D6-AD56-4020-A341-9EC8BA8BC72E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A2DB7C8-C3CF-4642-AD40-B9320031A009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2A7FB358-2FB4-478D-882D-1CA4FEE7485E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030A002-806F-4A41-9666-81C7C60D7671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34D70C9-6DBB-4B75-BA4C-029C4CBD0288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1748DD25-5989-4AF1-AA13-0FA1CF46E411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1F4AD51-CB03-4177-AF41-AD266B2E8ABF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0948C5C-01F6-4911-AFB9-D1251FE17696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8795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31593F5-7C31-4753-9A06-437C872A800E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026974"/>
              </p:ext>
            </p:extLst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4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2F6878F-3617-440B-A1A3-568D2F9161D9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[6, 4, 2, 6]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972E16B8-177E-44C3-963E-A1AFC1B70B69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1D79EF75-D59C-48AE-A683-26E4801ABCBB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32FE81B-178D-4238-A64D-2570B708F484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893F4C5D-884B-4EFB-ADAC-661B96DE9A9B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7617C1C8-A02C-48EC-8BA3-55B2C13F4B04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9C50D17F-0764-4577-B4BB-91D40277B573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5FC359D6-AD56-4020-A341-9EC8BA8BC72E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A2DB7C8-C3CF-4642-AD40-B9320031A009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2A7FB358-2FB4-478D-882D-1CA4FEE7485E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030A002-806F-4A41-9666-81C7C60D7671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34D70C9-6DBB-4B75-BA4C-029C4CBD0288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1748DD25-5989-4AF1-AA13-0FA1CF46E411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1F4AD51-CB03-4177-AF41-AD266B2E8ABF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0948C5C-01F6-4911-AFB9-D1251FE17696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867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16635"/>
              </p:ext>
            </p:extLst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5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2F6878F-3617-440B-A1A3-568D2F9161D9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[6, 4, 2, 6, 4]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9D79FF8-02B7-4EFF-AC8A-5B3CB8BB4795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F5086C9-D582-452B-A43B-667B337244F7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900F1F53-0D9C-4BEA-B630-4973816A3007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59F4686-5119-4853-83A9-2D96D162C01C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A2703B49-2393-43E7-A749-C54CB628DE24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78EE80D3-BD8C-4720-B308-EA3E634EC09F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10CB7BFD-BA03-4877-BB39-460A08E29251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80C27CA-4325-4F6D-BA56-DB677407E549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CBBC25E-3722-4E9B-AB63-FD8BD4EF6675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C007072-CEEC-43F1-8B14-AC85B5001354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9C3583B-6293-41B6-B818-1AF3BBAACF3E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3B65D3E-DCED-4C27-86E2-6E517AD568EC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C4D8D7-3DE5-4F31-B978-C10D256E8D4A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37B94EE-80C4-434F-B210-7E0EA232774B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43B09CDB-A57A-431F-A532-5BD701424E8C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1594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5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2F6878F-3617-440B-A1A3-568D2F9161D9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[6, 4, 2, 6, 4]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9D79FF8-02B7-4EFF-AC8A-5B3CB8BB4795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F5086C9-D582-452B-A43B-667B337244F7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900F1F53-0D9C-4BEA-B630-4973816A3007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59F4686-5119-4853-83A9-2D96D162C01C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A2703B49-2393-43E7-A749-C54CB628DE24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78EE80D3-BD8C-4720-B308-EA3E634EC09F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10CB7BFD-BA03-4877-BB39-460A08E29251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80C27CA-4325-4F6D-BA56-DB677407E549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CBBC25E-3722-4E9B-AB63-FD8BD4EF6675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C007072-CEEC-43F1-8B14-AC85B5001354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9C3583B-6293-41B6-B818-1AF3BBAACF3E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3B65D3E-DCED-4C27-86E2-6E517AD568EC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C4D8D7-3DE5-4F31-B978-C10D256E8D4A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37B94EE-80C4-434F-B210-7E0EA232774B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43B09CDB-A57A-431F-A532-5BD701424E8C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3369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77721"/>
              </p:ext>
            </p:extLst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5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2F6878F-3617-440B-A1A3-568D2F9161D9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[6, 4, 2, 6, 4]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9D79FF8-02B7-4EFF-AC8A-5B3CB8BB4795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F5086C9-D582-452B-A43B-667B337244F7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900F1F53-0D9C-4BEA-B630-4973816A3007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59F4686-5119-4853-83A9-2D96D162C01C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A2703B49-2393-43E7-A749-C54CB628DE24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78EE80D3-BD8C-4720-B308-EA3E634EC09F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10CB7BFD-BA03-4877-BB39-460A08E29251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80C27CA-4325-4F6D-BA56-DB677407E549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CBBC25E-3722-4E9B-AB63-FD8BD4EF6675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C007072-CEEC-43F1-8B14-AC85B5001354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9C3583B-6293-41B6-B818-1AF3BBAACF3E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3B65D3E-DCED-4C27-86E2-6E517AD568EC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C4D8D7-3DE5-4F31-B978-C10D256E8D4A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37B94EE-80C4-434F-B210-7E0EA232774B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43B09CDB-A57A-431F-A532-5BD701424E8C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02687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6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2F6878F-3617-440B-A1A3-568D2F9161D9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[6, 4, 2, 6, 4, 6]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65FB6440-8154-4CA1-B5C8-ED1165F88368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C72D2D95-1F1D-4EBC-AB4F-411479020824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B7CA67C1-204B-4D0A-9D24-4C5512520C70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701A012E-5AA6-4D15-8EB2-F00B76D3FA6B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78079D2-5E1C-43D2-846E-C0075150E51B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48B58D50-9B81-467B-B875-64E43D99F589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DB58151B-492C-469E-B0C6-F0A45DDB6C7E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F4DFB611-607C-44D5-B8E6-CDB856A8AD08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55E9F6D-30A6-4530-AD07-80BB0E881F6B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68831E1-8B8A-4F6D-B2BA-C0C8D9FE26B7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492B18D-CB13-4D3A-A473-754C07031D62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8B7C1B24-0540-48D2-A2AA-25E3595826CA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BC397B39-0C33-44F7-9C9B-2093CF87BF4E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5C7E1D7-B915-42E3-94F1-682E34C784D6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91C5D4A-3F5C-4AE8-BA56-330DD5DC99C5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836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7FF2375-082B-4625-9A9E-9856202373FC}"/>
              </a:ext>
            </a:extLst>
          </p:cNvPr>
          <p:cNvCxnSpPr>
            <a:cxnSpLocks/>
          </p:cNvCxnSpPr>
          <p:nvPr/>
        </p:nvCxnSpPr>
        <p:spPr>
          <a:xfrm>
            <a:off x="4154622" y="3744114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: Cantos Superiores Arredondados 101">
            <a:extLst>
              <a:ext uri="{FF2B5EF4-FFF2-40B4-BE49-F238E27FC236}">
                <a16:creationId xmlns:a16="http://schemas.microsoft.com/office/drawing/2014/main" id="{BC5E5073-AF1D-42BB-8354-369AF65DA310}"/>
              </a:ext>
            </a:extLst>
          </p:cNvPr>
          <p:cNvSpPr/>
          <p:nvPr/>
        </p:nvSpPr>
        <p:spPr>
          <a:xfrm>
            <a:off x="4130941" y="3603575"/>
            <a:ext cx="223604" cy="246418"/>
          </a:xfrm>
          <a:prstGeom prst="round2Same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C2395EE-F881-4053-ABD6-0C0A5E9F4A79}"/>
              </a:ext>
            </a:extLst>
          </p:cNvPr>
          <p:cNvCxnSpPr>
            <a:cxnSpLocks/>
          </p:cNvCxnSpPr>
          <p:nvPr/>
        </p:nvCxnSpPr>
        <p:spPr>
          <a:xfrm>
            <a:off x="3197965" y="3744114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BBCD2AA-8012-489A-9205-8221BEEDF9C1}"/>
              </a:ext>
            </a:extLst>
          </p:cNvPr>
          <p:cNvCxnSpPr>
            <a:cxnSpLocks/>
          </p:cNvCxnSpPr>
          <p:nvPr/>
        </p:nvCxnSpPr>
        <p:spPr>
          <a:xfrm>
            <a:off x="3672425" y="3744114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: Cantos Superiores Arredondados 99">
            <a:extLst>
              <a:ext uri="{FF2B5EF4-FFF2-40B4-BE49-F238E27FC236}">
                <a16:creationId xmlns:a16="http://schemas.microsoft.com/office/drawing/2014/main" id="{96D876BA-239C-41C9-9BD1-D91C629EB946}"/>
              </a:ext>
            </a:extLst>
          </p:cNvPr>
          <p:cNvSpPr/>
          <p:nvPr/>
        </p:nvSpPr>
        <p:spPr>
          <a:xfrm>
            <a:off x="2977736" y="3605199"/>
            <a:ext cx="376214" cy="246418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tângulo: Cantos Superiores Arredondados 100">
            <a:extLst>
              <a:ext uri="{FF2B5EF4-FFF2-40B4-BE49-F238E27FC236}">
                <a16:creationId xmlns:a16="http://schemas.microsoft.com/office/drawing/2014/main" id="{5E7FF1CC-F225-4E14-83DF-BC6B44880791}"/>
              </a:ext>
            </a:extLst>
          </p:cNvPr>
          <p:cNvSpPr/>
          <p:nvPr/>
        </p:nvSpPr>
        <p:spPr>
          <a:xfrm>
            <a:off x="3596454" y="3605480"/>
            <a:ext cx="131333" cy="246418"/>
          </a:xfrm>
          <a:prstGeom prst="round2Same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18A703E-49C6-4A45-8B7C-F6DDFAC6A05E}"/>
              </a:ext>
            </a:extLst>
          </p:cNvPr>
          <p:cNvCxnSpPr/>
          <p:nvPr/>
        </p:nvCxnSpPr>
        <p:spPr>
          <a:xfrm flipV="1">
            <a:off x="2959249" y="2819667"/>
            <a:ext cx="0" cy="103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99DEE5D-83B2-45B7-9F69-AB8C0A8BA2FF}"/>
              </a:ext>
            </a:extLst>
          </p:cNvPr>
          <p:cNvCxnSpPr>
            <a:cxnSpLocks/>
          </p:cNvCxnSpPr>
          <p:nvPr/>
        </p:nvCxnSpPr>
        <p:spPr>
          <a:xfrm>
            <a:off x="2959249" y="3857892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2993647-9729-475C-8181-978496AD1615}"/>
              </a:ext>
            </a:extLst>
          </p:cNvPr>
          <p:cNvCxnSpPr>
            <a:cxnSpLocks/>
          </p:cNvCxnSpPr>
          <p:nvPr/>
        </p:nvCxnSpPr>
        <p:spPr>
          <a:xfrm>
            <a:off x="3434305" y="3744115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8F37E0E-CBFB-437E-A31D-DBE85D132765}"/>
              </a:ext>
            </a:extLst>
          </p:cNvPr>
          <p:cNvCxnSpPr>
            <a:cxnSpLocks/>
          </p:cNvCxnSpPr>
          <p:nvPr/>
        </p:nvCxnSpPr>
        <p:spPr>
          <a:xfrm>
            <a:off x="3901021" y="3744114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B84DD18-09A7-4558-9725-0206FFF1A90E}"/>
              </a:ext>
            </a:extLst>
          </p:cNvPr>
          <p:cNvCxnSpPr>
            <a:cxnSpLocks/>
          </p:cNvCxnSpPr>
          <p:nvPr/>
        </p:nvCxnSpPr>
        <p:spPr>
          <a:xfrm>
            <a:off x="4408223" y="3737841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CD41685-4C45-4519-BFDA-6E1C858DD909}"/>
              </a:ext>
            </a:extLst>
          </p:cNvPr>
          <p:cNvCxnSpPr/>
          <p:nvPr/>
        </p:nvCxnSpPr>
        <p:spPr>
          <a:xfrm flipV="1">
            <a:off x="4777314" y="2829954"/>
            <a:ext cx="0" cy="103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4AA2190-956E-40A8-8964-866D556B232E}"/>
              </a:ext>
            </a:extLst>
          </p:cNvPr>
          <p:cNvCxnSpPr>
            <a:cxnSpLocks/>
          </p:cNvCxnSpPr>
          <p:nvPr/>
        </p:nvCxnSpPr>
        <p:spPr>
          <a:xfrm>
            <a:off x="4777314" y="3868179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EB446D1D-560B-4A4F-A30B-A2EAFA7B5721}"/>
              </a:ext>
            </a:extLst>
          </p:cNvPr>
          <p:cNvCxnSpPr>
            <a:cxnSpLocks/>
          </p:cNvCxnSpPr>
          <p:nvPr/>
        </p:nvCxnSpPr>
        <p:spPr>
          <a:xfrm>
            <a:off x="5016030" y="3754401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ACD3D75D-F1E5-4957-A399-3DC89B90048B}"/>
              </a:ext>
            </a:extLst>
          </p:cNvPr>
          <p:cNvCxnSpPr>
            <a:cxnSpLocks/>
          </p:cNvCxnSpPr>
          <p:nvPr/>
        </p:nvCxnSpPr>
        <p:spPr>
          <a:xfrm>
            <a:off x="5252370" y="3754402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B84E0CB-E809-4E03-A261-E07B62914BDF}"/>
              </a:ext>
            </a:extLst>
          </p:cNvPr>
          <p:cNvCxnSpPr>
            <a:cxnSpLocks/>
          </p:cNvCxnSpPr>
          <p:nvPr/>
        </p:nvCxnSpPr>
        <p:spPr>
          <a:xfrm>
            <a:off x="5490490" y="3754401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62BEE27-306A-49B1-8FA1-70D137F7A43C}"/>
              </a:ext>
            </a:extLst>
          </p:cNvPr>
          <p:cNvCxnSpPr>
            <a:cxnSpLocks/>
          </p:cNvCxnSpPr>
          <p:nvPr/>
        </p:nvCxnSpPr>
        <p:spPr>
          <a:xfrm>
            <a:off x="5719086" y="3754401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C492E11B-EAF3-4511-BD52-4E8FF57BBD3A}"/>
              </a:ext>
            </a:extLst>
          </p:cNvPr>
          <p:cNvCxnSpPr>
            <a:cxnSpLocks/>
          </p:cNvCxnSpPr>
          <p:nvPr/>
        </p:nvCxnSpPr>
        <p:spPr>
          <a:xfrm>
            <a:off x="5972687" y="3754401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FC0FF17D-04E7-4F25-93A4-2E20C517BA36}"/>
              </a:ext>
            </a:extLst>
          </p:cNvPr>
          <p:cNvCxnSpPr>
            <a:cxnSpLocks/>
          </p:cNvCxnSpPr>
          <p:nvPr/>
        </p:nvCxnSpPr>
        <p:spPr>
          <a:xfrm>
            <a:off x="6226288" y="3748128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9587876D-F558-40A0-B92E-A291E7BF61C5}"/>
              </a:ext>
            </a:extLst>
          </p:cNvPr>
          <p:cNvCxnSpPr>
            <a:cxnSpLocks/>
          </p:cNvCxnSpPr>
          <p:nvPr/>
        </p:nvCxnSpPr>
        <p:spPr>
          <a:xfrm flipH="1" flipV="1">
            <a:off x="6595371" y="1397915"/>
            <a:ext cx="5931" cy="248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381A38E-A8B6-460C-AA0F-23ACFF25C949}"/>
              </a:ext>
            </a:extLst>
          </p:cNvPr>
          <p:cNvCxnSpPr>
            <a:cxnSpLocks/>
          </p:cNvCxnSpPr>
          <p:nvPr/>
        </p:nvCxnSpPr>
        <p:spPr>
          <a:xfrm>
            <a:off x="6601302" y="388444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A68A7D3-BBA7-4D94-BC59-7910FE8C23AF}"/>
              </a:ext>
            </a:extLst>
          </p:cNvPr>
          <p:cNvCxnSpPr>
            <a:cxnSpLocks/>
          </p:cNvCxnSpPr>
          <p:nvPr/>
        </p:nvCxnSpPr>
        <p:spPr>
          <a:xfrm>
            <a:off x="6840018" y="3770662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93EF542-6038-447A-8210-2BCD522E597B}"/>
              </a:ext>
            </a:extLst>
          </p:cNvPr>
          <p:cNvCxnSpPr>
            <a:cxnSpLocks/>
          </p:cNvCxnSpPr>
          <p:nvPr/>
        </p:nvCxnSpPr>
        <p:spPr>
          <a:xfrm>
            <a:off x="7076358" y="3770663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524BCC82-628B-490E-A26D-17E546840116}"/>
              </a:ext>
            </a:extLst>
          </p:cNvPr>
          <p:cNvCxnSpPr>
            <a:cxnSpLocks/>
          </p:cNvCxnSpPr>
          <p:nvPr/>
        </p:nvCxnSpPr>
        <p:spPr>
          <a:xfrm>
            <a:off x="7314478" y="3770662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A08D463-1F9D-496D-B331-C072461A086D}"/>
              </a:ext>
            </a:extLst>
          </p:cNvPr>
          <p:cNvCxnSpPr>
            <a:cxnSpLocks/>
          </p:cNvCxnSpPr>
          <p:nvPr/>
        </p:nvCxnSpPr>
        <p:spPr>
          <a:xfrm>
            <a:off x="7543074" y="3770662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0C443CD-B5E2-4CF7-B43E-59A32E7C2568}"/>
              </a:ext>
            </a:extLst>
          </p:cNvPr>
          <p:cNvCxnSpPr>
            <a:cxnSpLocks/>
          </p:cNvCxnSpPr>
          <p:nvPr/>
        </p:nvCxnSpPr>
        <p:spPr>
          <a:xfrm>
            <a:off x="7796675" y="3770662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E33ACBF2-A486-453B-AF97-E74078610456}"/>
              </a:ext>
            </a:extLst>
          </p:cNvPr>
          <p:cNvCxnSpPr>
            <a:cxnSpLocks/>
          </p:cNvCxnSpPr>
          <p:nvPr/>
        </p:nvCxnSpPr>
        <p:spPr>
          <a:xfrm>
            <a:off x="8050276" y="3764389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C9AC6A5-E3AF-4B4E-97BF-E5B56D114E56}"/>
              </a:ext>
            </a:extLst>
          </p:cNvPr>
          <p:cNvSpPr txBox="1"/>
          <p:nvPr/>
        </p:nvSpPr>
        <p:spPr>
          <a:xfrm>
            <a:off x="3425537" y="4049175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25GHz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81E43A8-6719-45E2-9DC4-4154A5377DF8}"/>
              </a:ext>
            </a:extLst>
          </p:cNvPr>
          <p:cNvSpPr txBox="1"/>
          <p:nvPr/>
        </p:nvSpPr>
        <p:spPr>
          <a:xfrm>
            <a:off x="4838514" y="4035900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12,5GHz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542FC63F-0077-41A8-B7D2-F9F1FFCEE01A}"/>
              </a:ext>
            </a:extLst>
          </p:cNvPr>
          <p:cNvCxnSpPr>
            <a:cxnSpLocks/>
          </p:cNvCxnSpPr>
          <p:nvPr/>
        </p:nvCxnSpPr>
        <p:spPr>
          <a:xfrm>
            <a:off x="6595373" y="3333771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74C4B95-2710-4EF9-A25D-5D1BE0E4C729}"/>
              </a:ext>
            </a:extLst>
          </p:cNvPr>
          <p:cNvCxnSpPr>
            <a:cxnSpLocks/>
          </p:cNvCxnSpPr>
          <p:nvPr/>
        </p:nvCxnSpPr>
        <p:spPr>
          <a:xfrm>
            <a:off x="6834089" y="3219993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6EB71E3B-815A-43E6-B941-7B6FE34DCA75}"/>
              </a:ext>
            </a:extLst>
          </p:cNvPr>
          <p:cNvCxnSpPr>
            <a:cxnSpLocks/>
          </p:cNvCxnSpPr>
          <p:nvPr/>
        </p:nvCxnSpPr>
        <p:spPr>
          <a:xfrm>
            <a:off x="7070429" y="3219994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118B3E52-93C5-4EEF-8DF0-A726D864965F}"/>
              </a:ext>
            </a:extLst>
          </p:cNvPr>
          <p:cNvCxnSpPr>
            <a:cxnSpLocks/>
          </p:cNvCxnSpPr>
          <p:nvPr/>
        </p:nvCxnSpPr>
        <p:spPr>
          <a:xfrm>
            <a:off x="7308549" y="3219993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2626402B-F1A7-4925-8CD3-27305B2BDAE6}"/>
              </a:ext>
            </a:extLst>
          </p:cNvPr>
          <p:cNvCxnSpPr>
            <a:cxnSpLocks/>
          </p:cNvCxnSpPr>
          <p:nvPr/>
        </p:nvCxnSpPr>
        <p:spPr>
          <a:xfrm>
            <a:off x="7537145" y="3219993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F1791165-4538-4F40-8617-A2C42D47C026}"/>
              </a:ext>
            </a:extLst>
          </p:cNvPr>
          <p:cNvCxnSpPr>
            <a:cxnSpLocks/>
          </p:cNvCxnSpPr>
          <p:nvPr/>
        </p:nvCxnSpPr>
        <p:spPr>
          <a:xfrm>
            <a:off x="7790746" y="3219993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BD61C29C-EEBB-4A00-9BC7-7BECE84CE3D4}"/>
              </a:ext>
            </a:extLst>
          </p:cNvPr>
          <p:cNvCxnSpPr>
            <a:cxnSpLocks/>
          </p:cNvCxnSpPr>
          <p:nvPr/>
        </p:nvCxnSpPr>
        <p:spPr>
          <a:xfrm>
            <a:off x="8044347" y="3213720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039C13F3-E603-41D8-AFAE-4186702AF0C7}"/>
              </a:ext>
            </a:extLst>
          </p:cNvPr>
          <p:cNvCxnSpPr>
            <a:cxnSpLocks/>
          </p:cNvCxnSpPr>
          <p:nvPr/>
        </p:nvCxnSpPr>
        <p:spPr>
          <a:xfrm>
            <a:off x="6615023" y="2770553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007A70B9-B317-4639-92E5-36F8B2F2B2A7}"/>
              </a:ext>
            </a:extLst>
          </p:cNvPr>
          <p:cNvCxnSpPr>
            <a:cxnSpLocks/>
          </p:cNvCxnSpPr>
          <p:nvPr/>
        </p:nvCxnSpPr>
        <p:spPr>
          <a:xfrm>
            <a:off x="6863265" y="2656775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217ADB7-281E-43DA-B229-03AC6A64220D}"/>
              </a:ext>
            </a:extLst>
          </p:cNvPr>
          <p:cNvCxnSpPr>
            <a:cxnSpLocks/>
          </p:cNvCxnSpPr>
          <p:nvPr/>
        </p:nvCxnSpPr>
        <p:spPr>
          <a:xfrm>
            <a:off x="7099605" y="2656776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292CE58-8CA6-4B8B-BDBB-405BD1EB52AA}"/>
              </a:ext>
            </a:extLst>
          </p:cNvPr>
          <p:cNvCxnSpPr>
            <a:cxnSpLocks/>
          </p:cNvCxnSpPr>
          <p:nvPr/>
        </p:nvCxnSpPr>
        <p:spPr>
          <a:xfrm>
            <a:off x="7337725" y="2656775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D344D83A-45E8-4517-9205-D19FE1B6A378}"/>
              </a:ext>
            </a:extLst>
          </p:cNvPr>
          <p:cNvCxnSpPr>
            <a:cxnSpLocks/>
          </p:cNvCxnSpPr>
          <p:nvPr/>
        </p:nvCxnSpPr>
        <p:spPr>
          <a:xfrm>
            <a:off x="7566321" y="2656775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60E8424-44BD-4CC8-986E-C6B37808AC2E}"/>
              </a:ext>
            </a:extLst>
          </p:cNvPr>
          <p:cNvCxnSpPr>
            <a:cxnSpLocks/>
          </p:cNvCxnSpPr>
          <p:nvPr/>
        </p:nvCxnSpPr>
        <p:spPr>
          <a:xfrm>
            <a:off x="7819922" y="2656775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416D4E7-1EFC-4E25-8D9D-2CED84277860}"/>
              </a:ext>
            </a:extLst>
          </p:cNvPr>
          <p:cNvCxnSpPr>
            <a:cxnSpLocks/>
          </p:cNvCxnSpPr>
          <p:nvPr/>
        </p:nvCxnSpPr>
        <p:spPr>
          <a:xfrm>
            <a:off x="8073523" y="2650502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938626F9-BCAF-4ED0-A743-52860F7A557C}"/>
              </a:ext>
            </a:extLst>
          </p:cNvPr>
          <p:cNvCxnSpPr>
            <a:cxnSpLocks/>
          </p:cNvCxnSpPr>
          <p:nvPr/>
        </p:nvCxnSpPr>
        <p:spPr>
          <a:xfrm>
            <a:off x="6618620" y="2219884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0F06E50A-85F0-4BE0-B82F-577FAB80ECE3}"/>
              </a:ext>
            </a:extLst>
          </p:cNvPr>
          <p:cNvCxnSpPr>
            <a:cxnSpLocks/>
          </p:cNvCxnSpPr>
          <p:nvPr/>
        </p:nvCxnSpPr>
        <p:spPr>
          <a:xfrm>
            <a:off x="6857336" y="2106106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37483E0C-55FD-4A2C-9209-80879D6752E7}"/>
              </a:ext>
            </a:extLst>
          </p:cNvPr>
          <p:cNvCxnSpPr>
            <a:cxnSpLocks/>
          </p:cNvCxnSpPr>
          <p:nvPr/>
        </p:nvCxnSpPr>
        <p:spPr>
          <a:xfrm>
            <a:off x="7093676" y="2106107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EE1F3AC-6B31-4DC1-91FF-19AC5CD0905D}"/>
              </a:ext>
            </a:extLst>
          </p:cNvPr>
          <p:cNvCxnSpPr>
            <a:cxnSpLocks/>
          </p:cNvCxnSpPr>
          <p:nvPr/>
        </p:nvCxnSpPr>
        <p:spPr>
          <a:xfrm>
            <a:off x="7331796" y="2106106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526491D7-D9C3-4757-9D5A-1DD79026F357}"/>
              </a:ext>
            </a:extLst>
          </p:cNvPr>
          <p:cNvCxnSpPr>
            <a:cxnSpLocks/>
          </p:cNvCxnSpPr>
          <p:nvPr/>
        </p:nvCxnSpPr>
        <p:spPr>
          <a:xfrm>
            <a:off x="7560392" y="2106106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678B9A9E-E404-46DA-8B8F-CAC6C82EE808}"/>
              </a:ext>
            </a:extLst>
          </p:cNvPr>
          <p:cNvCxnSpPr>
            <a:cxnSpLocks/>
          </p:cNvCxnSpPr>
          <p:nvPr/>
        </p:nvCxnSpPr>
        <p:spPr>
          <a:xfrm>
            <a:off x="7813993" y="2106106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B352C4E2-C3FF-456C-9A78-141E290C18A6}"/>
              </a:ext>
            </a:extLst>
          </p:cNvPr>
          <p:cNvCxnSpPr>
            <a:cxnSpLocks/>
          </p:cNvCxnSpPr>
          <p:nvPr/>
        </p:nvCxnSpPr>
        <p:spPr>
          <a:xfrm>
            <a:off x="8067594" y="2099833"/>
            <a:ext cx="2381" cy="22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B022CE04-EDAA-416E-B101-1D722ADD80DD}"/>
              </a:ext>
            </a:extLst>
          </p:cNvPr>
          <p:cNvSpPr txBox="1"/>
          <p:nvPr/>
        </p:nvSpPr>
        <p:spPr>
          <a:xfrm>
            <a:off x="6306200" y="3462491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37D2395-0269-48C5-89E7-065E0D2B3783}"/>
              </a:ext>
            </a:extLst>
          </p:cNvPr>
          <p:cNvSpPr txBox="1"/>
          <p:nvPr/>
        </p:nvSpPr>
        <p:spPr>
          <a:xfrm>
            <a:off x="6306200" y="297710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C6F64F38-B7BA-4EDA-813B-B7B8768B6055}"/>
              </a:ext>
            </a:extLst>
          </p:cNvPr>
          <p:cNvSpPr txBox="1"/>
          <p:nvPr/>
        </p:nvSpPr>
        <p:spPr>
          <a:xfrm>
            <a:off x="6295502" y="2433308"/>
            <a:ext cx="3677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148C57A-F937-45D6-84BC-560F18B8C360}"/>
              </a:ext>
            </a:extLst>
          </p:cNvPr>
          <p:cNvSpPr txBox="1"/>
          <p:nvPr/>
        </p:nvSpPr>
        <p:spPr>
          <a:xfrm>
            <a:off x="6285835" y="1862298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A0020DB4-CE83-4602-8535-CB2C73683942}"/>
              </a:ext>
            </a:extLst>
          </p:cNvPr>
          <p:cNvSpPr txBox="1"/>
          <p:nvPr/>
        </p:nvSpPr>
        <p:spPr>
          <a:xfrm>
            <a:off x="6668636" y="4050388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12,5GHz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5D426E85-AFAE-4A72-A047-6C7D40E35C2E}"/>
              </a:ext>
            </a:extLst>
          </p:cNvPr>
          <p:cNvSpPr/>
          <p:nvPr/>
        </p:nvSpPr>
        <p:spPr>
          <a:xfrm rot="16200000">
            <a:off x="3650754" y="3785917"/>
            <a:ext cx="45719" cy="466726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have Esquerda 86">
            <a:extLst>
              <a:ext uri="{FF2B5EF4-FFF2-40B4-BE49-F238E27FC236}">
                <a16:creationId xmlns:a16="http://schemas.microsoft.com/office/drawing/2014/main" id="{42C64285-994E-48F8-8BEF-25F250A3AB73}"/>
              </a:ext>
            </a:extLst>
          </p:cNvPr>
          <p:cNvSpPr/>
          <p:nvPr/>
        </p:nvSpPr>
        <p:spPr>
          <a:xfrm rot="16200000">
            <a:off x="5114492" y="3904057"/>
            <a:ext cx="48865" cy="241370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Chave Esquerda 95">
            <a:extLst>
              <a:ext uri="{FF2B5EF4-FFF2-40B4-BE49-F238E27FC236}">
                <a16:creationId xmlns:a16="http://schemas.microsoft.com/office/drawing/2014/main" id="{F855207A-0D89-464E-9A34-DCAB2F2C5AD4}"/>
              </a:ext>
            </a:extLst>
          </p:cNvPr>
          <p:cNvSpPr/>
          <p:nvPr/>
        </p:nvSpPr>
        <p:spPr>
          <a:xfrm rot="16200000">
            <a:off x="6937461" y="3915402"/>
            <a:ext cx="48865" cy="241370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3B65DEA2-2E94-4F78-AD7C-93C94EF2D2FE}"/>
              </a:ext>
            </a:extLst>
          </p:cNvPr>
          <p:cNvSpPr/>
          <p:nvPr/>
        </p:nvSpPr>
        <p:spPr>
          <a:xfrm>
            <a:off x="3434303" y="3605480"/>
            <a:ext cx="466715" cy="246418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tângulo: Cantos Superiores Arredondados 97">
            <a:extLst>
              <a:ext uri="{FF2B5EF4-FFF2-40B4-BE49-F238E27FC236}">
                <a16:creationId xmlns:a16="http://schemas.microsoft.com/office/drawing/2014/main" id="{0FB2EF79-124D-4076-B348-CCEA2F628E15}"/>
              </a:ext>
            </a:extLst>
          </p:cNvPr>
          <p:cNvSpPr/>
          <p:nvPr/>
        </p:nvSpPr>
        <p:spPr>
          <a:xfrm>
            <a:off x="3905780" y="3603575"/>
            <a:ext cx="496201" cy="246418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tângulo: Cantos Superiores Arredondados 98">
            <a:extLst>
              <a:ext uri="{FF2B5EF4-FFF2-40B4-BE49-F238E27FC236}">
                <a16:creationId xmlns:a16="http://schemas.microsoft.com/office/drawing/2014/main" id="{D9375355-B62B-4008-A532-B65D99031FF0}"/>
              </a:ext>
            </a:extLst>
          </p:cNvPr>
          <p:cNvSpPr/>
          <p:nvPr/>
        </p:nvSpPr>
        <p:spPr>
          <a:xfrm>
            <a:off x="2966986" y="3605480"/>
            <a:ext cx="466715" cy="246418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tângulo: Cantos Superiores Arredondados 102">
            <a:extLst>
              <a:ext uri="{FF2B5EF4-FFF2-40B4-BE49-F238E27FC236}">
                <a16:creationId xmlns:a16="http://schemas.microsoft.com/office/drawing/2014/main" id="{31B856D1-8448-42D9-9643-56ECC7BE83BC}"/>
              </a:ext>
            </a:extLst>
          </p:cNvPr>
          <p:cNvSpPr/>
          <p:nvPr/>
        </p:nvSpPr>
        <p:spPr>
          <a:xfrm>
            <a:off x="4782235" y="3617741"/>
            <a:ext cx="464772" cy="246418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tângulo: Cantos Superiores Arredondados 103">
            <a:extLst>
              <a:ext uri="{FF2B5EF4-FFF2-40B4-BE49-F238E27FC236}">
                <a16:creationId xmlns:a16="http://schemas.microsoft.com/office/drawing/2014/main" id="{E313ED92-D8E8-422C-868A-AEEFEF941610}"/>
              </a:ext>
            </a:extLst>
          </p:cNvPr>
          <p:cNvSpPr/>
          <p:nvPr/>
        </p:nvSpPr>
        <p:spPr>
          <a:xfrm>
            <a:off x="5248416" y="3617741"/>
            <a:ext cx="240253" cy="246418"/>
          </a:xfrm>
          <a:prstGeom prst="round2Same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tângulo: Cantos Superiores Arredondados 104">
            <a:extLst>
              <a:ext uri="{FF2B5EF4-FFF2-40B4-BE49-F238E27FC236}">
                <a16:creationId xmlns:a16="http://schemas.microsoft.com/office/drawing/2014/main" id="{4E0B5280-A6F1-4F02-9BAD-CC3B1C864995}"/>
              </a:ext>
            </a:extLst>
          </p:cNvPr>
          <p:cNvSpPr/>
          <p:nvPr/>
        </p:nvSpPr>
        <p:spPr>
          <a:xfrm>
            <a:off x="5487318" y="3617867"/>
            <a:ext cx="729478" cy="246418"/>
          </a:xfrm>
          <a:prstGeom prst="round2Same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ângulo: Cantos Superiores Arredondados 105">
            <a:extLst>
              <a:ext uri="{FF2B5EF4-FFF2-40B4-BE49-F238E27FC236}">
                <a16:creationId xmlns:a16="http://schemas.microsoft.com/office/drawing/2014/main" id="{72347448-D2E7-4C2A-96C2-AC2CA72DCCDE}"/>
              </a:ext>
            </a:extLst>
          </p:cNvPr>
          <p:cNvSpPr/>
          <p:nvPr/>
        </p:nvSpPr>
        <p:spPr>
          <a:xfrm>
            <a:off x="6610795" y="3626984"/>
            <a:ext cx="458323" cy="253175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tângulo: Cantos Superiores Arredondados 106">
            <a:extLst>
              <a:ext uri="{FF2B5EF4-FFF2-40B4-BE49-F238E27FC236}">
                <a16:creationId xmlns:a16="http://schemas.microsoft.com/office/drawing/2014/main" id="{2DBE458F-6CE0-4A9B-8948-3F02FDB23D4F}"/>
              </a:ext>
            </a:extLst>
          </p:cNvPr>
          <p:cNvSpPr/>
          <p:nvPr/>
        </p:nvSpPr>
        <p:spPr>
          <a:xfrm>
            <a:off x="6607428" y="3084273"/>
            <a:ext cx="220089" cy="245243"/>
          </a:xfrm>
          <a:prstGeom prst="round2Same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tângulo: Cantos Superiores Arredondados 107">
            <a:extLst>
              <a:ext uri="{FF2B5EF4-FFF2-40B4-BE49-F238E27FC236}">
                <a16:creationId xmlns:a16="http://schemas.microsoft.com/office/drawing/2014/main" id="{FC0BDD12-AD58-4102-B12D-AF7B9768935C}"/>
              </a:ext>
            </a:extLst>
          </p:cNvPr>
          <p:cNvSpPr/>
          <p:nvPr/>
        </p:nvSpPr>
        <p:spPr>
          <a:xfrm>
            <a:off x="6603353" y="2520115"/>
            <a:ext cx="728444" cy="246418"/>
          </a:xfrm>
          <a:prstGeom prst="round2Same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tângulo: Cantos Superiores Arredondados 109">
            <a:extLst>
              <a:ext uri="{FF2B5EF4-FFF2-40B4-BE49-F238E27FC236}">
                <a16:creationId xmlns:a16="http://schemas.microsoft.com/office/drawing/2014/main" id="{250FF921-F705-4A54-A298-D59263AD2E81}"/>
              </a:ext>
            </a:extLst>
          </p:cNvPr>
          <p:cNvSpPr/>
          <p:nvPr/>
        </p:nvSpPr>
        <p:spPr>
          <a:xfrm>
            <a:off x="6605305" y="1969458"/>
            <a:ext cx="488371" cy="246418"/>
          </a:xfrm>
          <a:prstGeom prst="round2Same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0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779909"/>
              </p:ext>
            </p:extLst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6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2F6878F-3617-440B-A1A3-568D2F9161D9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[6, 4, 2, 6, 4, 6]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65FB6440-8154-4CA1-B5C8-ED1165F88368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C72D2D95-1F1D-4EBC-AB4F-411479020824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B7CA67C1-204B-4D0A-9D24-4C5512520C70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701A012E-5AA6-4D15-8EB2-F00B76D3FA6B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78079D2-5E1C-43D2-846E-C0075150E51B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48B58D50-9B81-467B-B875-64E43D99F589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DB58151B-492C-469E-B0C6-F0A45DDB6C7E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F4DFB611-607C-44D5-B8E6-CDB856A8AD08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55E9F6D-30A6-4530-AD07-80BB0E881F6B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68831E1-8B8A-4F6D-B2BA-C0C8D9FE26B7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492B18D-CB13-4D3A-A473-754C07031D62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8B7C1B24-0540-48D2-A2AA-25E3595826CA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BC397B39-0C33-44F7-9C9B-2093CF87BF4E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5C7E1D7-B915-42E3-94F1-682E34C784D6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91C5D4A-3F5C-4AE8-BA56-330DD5DC99C5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17617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11974"/>
              </p:ext>
            </p:extLst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6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2F6878F-3617-440B-A1A3-568D2F9161D9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[6, 4, 2, 6, 4, 6]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65FB6440-8154-4CA1-B5C8-ED1165F88368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C72D2D95-1F1D-4EBC-AB4F-411479020824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B7CA67C1-204B-4D0A-9D24-4C5512520C70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701A012E-5AA6-4D15-8EB2-F00B76D3FA6B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78079D2-5E1C-43D2-846E-C0075150E51B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48B58D50-9B81-467B-B875-64E43D99F589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DB58151B-492C-469E-B0C6-F0A45DDB6C7E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F4DFB611-607C-44D5-B8E6-CDB856A8AD08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55E9F6D-30A6-4530-AD07-80BB0E881F6B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68831E1-8B8A-4F6D-B2BA-C0C8D9FE26B7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492B18D-CB13-4D3A-A473-754C07031D62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8B7C1B24-0540-48D2-A2AA-25E3595826CA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BC397B39-0C33-44F7-9C9B-2093CF87BF4E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5C7E1D7-B915-42E3-94F1-682E34C784D6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91C5D4A-3F5C-4AE8-BA56-330DD5DC99C5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1822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7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2F6878F-3617-440B-A1A3-568D2F9161D9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[6, 4, 2, 6, 4, 6, 3]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65FB6440-8154-4CA1-B5C8-ED1165F88368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C72D2D95-1F1D-4EBC-AB4F-411479020824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B7CA67C1-204B-4D0A-9D24-4C5512520C70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701A012E-5AA6-4D15-8EB2-F00B76D3FA6B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78079D2-5E1C-43D2-846E-C0075150E51B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48B58D50-9B81-467B-B875-64E43D99F589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DB58151B-492C-469E-B0C6-F0A45DDB6C7E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F4DFB611-607C-44D5-B8E6-CDB856A8AD08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55E9F6D-30A6-4530-AD07-80BB0E881F6B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68831E1-8B8A-4F6D-B2BA-C0C8D9FE26B7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492B18D-CB13-4D3A-A473-754C07031D62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8B7C1B24-0540-48D2-A2AA-25E3595826CA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BC397B39-0C33-44F7-9C9B-2093CF87BF4E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5C7E1D7-B915-42E3-94F1-682E34C784D6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91C5D4A-3F5C-4AE8-BA56-330DD5DC99C5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02610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17552"/>
              </p:ext>
            </p:extLst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7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2F6878F-3617-440B-A1A3-568D2F9161D9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[6, 4, 2, 6, 4, 6, 3]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65FB6440-8154-4CA1-B5C8-ED1165F88368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C72D2D95-1F1D-4EBC-AB4F-411479020824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B7CA67C1-204B-4D0A-9D24-4C5512520C70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701A012E-5AA6-4D15-8EB2-F00B76D3FA6B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78079D2-5E1C-43D2-846E-C0075150E51B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48B58D50-9B81-467B-B875-64E43D99F589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DB58151B-492C-469E-B0C6-F0A45DDB6C7E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F4DFB611-607C-44D5-B8E6-CDB856A8AD08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55E9F6D-30A6-4530-AD07-80BB0E881F6B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68831E1-8B8A-4F6D-B2BA-C0C8D9FE26B7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492B18D-CB13-4D3A-A473-754C07031D62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8B7C1B24-0540-48D2-A2AA-25E3595826CA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BC397B39-0C33-44F7-9C9B-2093CF87BF4E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5C7E1D7-B915-42E3-94F1-682E34C784D6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91C5D4A-3F5C-4AE8-BA56-330DD5DC99C5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01250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32088"/>
              </p:ext>
            </p:extLst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7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2F6878F-3617-440B-A1A3-568D2F9161D9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[6, 4, 2, 6, 4, 6, 3]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65FB6440-8154-4CA1-B5C8-ED1165F88368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C72D2D95-1F1D-4EBC-AB4F-411479020824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B7CA67C1-204B-4D0A-9D24-4C5512520C70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701A012E-5AA6-4D15-8EB2-F00B76D3FA6B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A78079D2-5E1C-43D2-846E-C0075150E51B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48B58D50-9B81-467B-B875-64E43D99F589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DB58151B-492C-469E-B0C6-F0A45DDB6C7E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F4DFB611-607C-44D5-B8E6-CDB856A8AD08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55E9F6D-30A6-4530-AD07-80BB0E881F6B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68831E1-8B8A-4F6D-B2BA-C0C8D9FE26B7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492B18D-CB13-4D3A-A473-754C07031D62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8B7C1B24-0540-48D2-A2AA-25E3595826CA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BC397B39-0C33-44F7-9C9B-2093CF87BF4E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5C7E1D7-B915-42E3-94F1-682E34C784D6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91C5D4A-3F5C-4AE8-BA56-330DD5DC99C5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42426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87506"/>
              </p:ext>
            </p:extLst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8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2F6878F-3617-440B-A1A3-568D2F9161D9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[6, 4, 2, 6, 4, 6, 3, 6]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65FB6440-8154-4CA1-B5C8-ED1165F88368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3695D67-FF5D-44F5-A516-07C68D6D58B9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9D400AD-7D1A-4439-825F-0B30F5F61017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8371204A-001C-4669-B469-CAF6212DEFEE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B1042E0-94B8-4901-B01D-B0F1087F2C4C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F4FF72AE-6072-406A-AA23-0E93230B103B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7A07FEC2-3E7E-40E5-BA09-62B3847E6D08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7FFA9462-02F7-476A-8BBD-B559BE6E6192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4B8B53A-52C9-4EA4-AABB-AE2BA76221BC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A2C6AF2-C362-466B-8455-8085551A841B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A2C1FB0-97ED-461F-8B0B-97D7F865181B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30C88F-9781-46ED-9415-688A05BC7ADB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EFF9981-3C02-49C6-BAA9-63315276D006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F52496C-6DCD-4A48-A085-2E3A069904A3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8B7A46E-1D9E-41DB-8C11-1D32703161D9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4931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8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2F6878F-3617-440B-A1A3-568D2F9161D9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[6, 4, 2, 6, 4, 6, 3, 6]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65FB6440-8154-4CA1-B5C8-ED1165F88368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3695D67-FF5D-44F5-A516-07C68D6D58B9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9D400AD-7D1A-4439-825F-0B30F5F61017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8371204A-001C-4669-B469-CAF6212DEFEE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B1042E0-94B8-4901-B01D-B0F1087F2C4C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F4FF72AE-6072-406A-AA23-0E93230B103B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7A07FEC2-3E7E-40E5-BA09-62B3847E6D08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7FFA9462-02F7-476A-8BBD-B559BE6E6192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4B8B53A-52C9-4EA4-AABB-AE2BA76221BC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A2C6AF2-C362-466B-8455-8085551A841B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A2C1FB0-97ED-461F-8B0B-97D7F865181B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30C88F-9781-46ED-9415-688A05BC7ADB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EFF9981-3C02-49C6-BAA9-63315276D006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F52496C-6DCD-4A48-A085-2E3A069904A3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8B7A46E-1D9E-41DB-8C11-1D32703161D9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75346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29A9818-3499-407B-9C20-407F94A29910}"/>
              </a:ext>
            </a:extLst>
          </p:cNvPr>
          <p:cNvSpPr/>
          <p:nvPr/>
        </p:nvSpPr>
        <p:spPr>
          <a:xfrm>
            <a:off x="3655594" y="1004637"/>
            <a:ext cx="4880811" cy="4848726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F087AA5-D12D-4727-A97A-ED3E020CA511}"/>
              </a:ext>
            </a:extLst>
          </p:cNvPr>
          <p:cNvSpPr/>
          <p:nvPr/>
        </p:nvSpPr>
        <p:spPr>
          <a:xfrm>
            <a:off x="5708985" y="3038976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4EAC94F-AFE8-4CE7-8D13-D82DCAFFAB2C}"/>
              </a:ext>
            </a:extLst>
          </p:cNvPr>
          <p:cNvSpPr/>
          <p:nvPr/>
        </p:nvSpPr>
        <p:spPr>
          <a:xfrm>
            <a:off x="4393533" y="2258928"/>
            <a:ext cx="786062" cy="780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4CF1B70-E92A-459C-BEC9-37C1CCD447B7}"/>
              </a:ext>
            </a:extLst>
          </p:cNvPr>
          <p:cNvSpPr/>
          <p:nvPr/>
        </p:nvSpPr>
        <p:spPr>
          <a:xfrm>
            <a:off x="4393533" y="3819024"/>
            <a:ext cx="786062" cy="780048"/>
          </a:xfrm>
          <a:prstGeom prst="ellipse">
            <a:avLst/>
          </a:prstGeom>
          <a:solidFill>
            <a:srgbClr val="EC772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89E3EF9-4625-4722-8947-94B398F08CB2}"/>
              </a:ext>
            </a:extLst>
          </p:cNvPr>
          <p:cNvSpPr/>
          <p:nvPr/>
        </p:nvSpPr>
        <p:spPr>
          <a:xfrm>
            <a:off x="7024437" y="2258928"/>
            <a:ext cx="786062" cy="780048"/>
          </a:xfrm>
          <a:prstGeom prst="ellipse">
            <a:avLst/>
          </a:prstGeom>
          <a:solidFill>
            <a:srgbClr val="EC772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1B7AA13-EA7E-413C-88F5-EFA51490E3D8}"/>
              </a:ext>
            </a:extLst>
          </p:cNvPr>
          <p:cNvSpPr/>
          <p:nvPr/>
        </p:nvSpPr>
        <p:spPr>
          <a:xfrm>
            <a:off x="7024437" y="3819024"/>
            <a:ext cx="786062" cy="7800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2DCC956-51FF-4134-AC54-F7785BA71FE1}"/>
              </a:ext>
            </a:extLst>
          </p:cNvPr>
          <p:cNvSpPr/>
          <p:nvPr/>
        </p:nvSpPr>
        <p:spPr>
          <a:xfrm>
            <a:off x="5702968" y="4599072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73C4CFD-A1F3-44FF-9793-32BA4EC34332}"/>
              </a:ext>
            </a:extLst>
          </p:cNvPr>
          <p:cNvSpPr/>
          <p:nvPr/>
        </p:nvSpPr>
        <p:spPr>
          <a:xfrm>
            <a:off x="5702968" y="1478880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F52B835-2EA1-48C8-8FA1-ACAC65A4204D}"/>
              </a:ext>
            </a:extLst>
          </p:cNvPr>
          <p:cNvSpPr txBox="1"/>
          <p:nvPr/>
        </p:nvSpPr>
        <p:spPr>
          <a:xfrm>
            <a:off x="5925920" y="31981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07BCCE-7281-4C92-9095-268B47D19FD8}"/>
              </a:ext>
            </a:extLst>
          </p:cNvPr>
          <p:cNvSpPr txBox="1"/>
          <p:nvPr/>
        </p:nvSpPr>
        <p:spPr>
          <a:xfrm>
            <a:off x="5925920" y="16380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F64A444-22EF-467B-9335-AFE19A0539F6}"/>
              </a:ext>
            </a:extLst>
          </p:cNvPr>
          <p:cNvSpPr txBox="1"/>
          <p:nvPr/>
        </p:nvSpPr>
        <p:spPr>
          <a:xfrm>
            <a:off x="7247389" y="24181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BC7DF38-3ECC-44ED-BA6C-CF60EFE02271}"/>
              </a:ext>
            </a:extLst>
          </p:cNvPr>
          <p:cNvSpPr txBox="1"/>
          <p:nvPr/>
        </p:nvSpPr>
        <p:spPr>
          <a:xfrm>
            <a:off x="7247389" y="39782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F480272-7F26-4B93-A359-8A367E1A61D9}"/>
              </a:ext>
            </a:extLst>
          </p:cNvPr>
          <p:cNvSpPr txBox="1"/>
          <p:nvPr/>
        </p:nvSpPr>
        <p:spPr>
          <a:xfrm>
            <a:off x="5925920" y="47582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4D726E9-65D3-49FF-8479-BE12781E4F27}"/>
              </a:ext>
            </a:extLst>
          </p:cNvPr>
          <p:cNvSpPr txBox="1"/>
          <p:nvPr/>
        </p:nvSpPr>
        <p:spPr>
          <a:xfrm>
            <a:off x="4616485" y="39782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46CF1D1-0AA0-43CC-B112-C7E97F56698A}"/>
              </a:ext>
            </a:extLst>
          </p:cNvPr>
          <p:cNvSpPr txBox="1"/>
          <p:nvPr/>
        </p:nvSpPr>
        <p:spPr>
          <a:xfrm>
            <a:off x="4616485" y="24181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6541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tângulo 1070">
            <a:extLst>
              <a:ext uri="{FF2B5EF4-FFF2-40B4-BE49-F238E27FC236}">
                <a16:creationId xmlns:a16="http://schemas.microsoft.com/office/drawing/2014/main" id="{92A4F343-3F38-4E8C-9326-4225551F0419}"/>
              </a:ext>
            </a:extLst>
          </p:cNvPr>
          <p:cNvSpPr/>
          <p:nvPr/>
        </p:nvSpPr>
        <p:spPr>
          <a:xfrm>
            <a:off x="118014" y="3689654"/>
            <a:ext cx="881955" cy="2978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0" name="CaixaDeTexto 589">
            <a:extLst>
              <a:ext uri="{FF2B5EF4-FFF2-40B4-BE49-F238E27FC236}">
                <a16:creationId xmlns:a16="http://schemas.microsoft.com/office/drawing/2014/main" id="{C572CE4E-BD93-4C6F-97CD-1D09279111CE}"/>
              </a:ext>
            </a:extLst>
          </p:cNvPr>
          <p:cNvSpPr txBox="1"/>
          <p:nvPr/>
        </p:nvSpPr>
        <p:spPr>
          <a:xfrm>
            <a:off x="67089" y="3648928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Núcleo 0</a:t>
            </a:r>
          </a:p>
        </p:txBody>
      </p:sp>
      <p:sp>
        <p:nvSpPr>
          <p:cNvPr id="1076" name="Retângulo 1075">
            <a:extLst>
              <a:ext uri="{FF2B5EF4-FFF2-40B4-BE49-F238E27FC236}">
                <a16:creationId xmlns:a16="http://schemas.microsoft.com/office/drawing/2014/main" id="{7B5DD2F2-6DE1-41C9-8D8C-CC95DEB67B0D}"/>
              </a:ext>
            </a:extLst>
          </p:cNvPr>
          <p:cNvSpPr/>
          <p:nvPr/>
        </p:nvSpPr>
        <p:spPr>
          <a:xfrm>
            <a:off x="112162" y="3268638"/>
            <a:ext cx="881955" cy="297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5" name="Retângulo 1074">
            <a:extLst>
              <a:ext uri="{FF2B5EF4-FFF2-40B4-BE49-F238E27FC236}">
                <a16:creationId xmlns:a16="http://schemas.microsoft.com/office/drawing/2014/main" id="{21268F57-8C5F-49B4-A804-54F31D3BF2C7}"/>
              </a:ext>
            </a:extLst>
          </p:cNvPr>
          <p:cNvSpPr/>
          <p:nvPr/>
        </p:nvSpPr>
        <p:spPr>
          <a:xfrm>
            <a:off x="122870" y="2062521"/>
            <a:ext cx="881955" cy="297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4" name="Retângulo 1073">
            <a:extLst>
              <a:ext uri="{FF2B5EF4-FFF2-40B4-BE49-F238E27FC236}">
                <a16:creationId xmlns:a16="http://schemas.microsoft.com/office/drawing/2014/main" id="{CA2A79E1-52CC-48AB-84E1-39908E9C0135}"/>
              </a:ext>
            </a:extLst>
          </p:cNvPr>
          <p:cNvSpPr/>
          <p:nvPr/>
        </p:nvSpPr>
        <p:spPr>
          <a:xfrm>
            <a:off x="117801" y="2870917"/>
            <a:ext cx="881955" cy="29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3" name="Retângulo 1072">
            <a:extLst>
              <a:ext uri="{FF2B5EF4-FFF2-40B4-BE49-F238E27FC236}">
                <a16:creationId xmlns:a16="http://schemas.microsoft.com/office/drawing/2014/main" id="{5E33F4B0-4620-418C-959D-92BB2653D664}"/>
              </a:ext>
            </a:extLst>
          </p:cNvPr>
          <p:cNvSpPr/>
          <p:nvPr/>
        </p:nvSpPr>
        <p:spPr>
          <a:xfrm>
            <a:off x="117801" y="1662212"/>
            <a:ext cx="881955" cy="29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2" name="Retângulo 1071">
            <a:extLst>
              <a:ext uri="{FF2B5EF4-FFF2-40B4-BE49-F238E27FC236}">
                <a16:creationId xmlns:a16="http://schemas.microsoft.com/office/drawing/2014/main" id="{4D1A34D4-63B2-4F6D-9665-1174DF795720}"/>
              </a:ext>
            </a:extLst>
          </p:cNvPr>
          <p:cNvSpPr/>
          <p:nvPr/>
        </p:nvSpPr>
        <p:spPr>
          <a:xfrm>
            <a:off x="122211" y="2462231"/>
            <a:ext cx="881955" cy="297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CC84D28-3E55-457C-B5CD-776E2D0E7E79}"/>
              </a:ext>
            </a:extLst>
          </p:cNvPr>
          <p:cNvSpPr/>
          <p:nvPr/>
        </p:nvSpPr>
        <p:spPr>
          <a:xfrm>
            <a:off x="123418" y="1258013"/>
            <a:ext cx="881955" cy="297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3" name="CaixaDeTexto 1422">
            <a:extLst>
              <a:ext uri="{FF2B5EF4-FFF2-40B4-BE49-F238E27FC236}">
                <a16:creationId xmlns:a16="http://schemas.microsoft.com/office/drawing/2014/main" id="{1873B9ED-9909-4A53-A8F6-75BC2797AEC8}"/>
              </a:ext>
            </a:extLst>
          </p:cNvPr>
          <p:cNvSpPr txBox="1"/>
          <p:nvPr/>
        </p:nvSpPr>
        <p:spPr>
          <a:xfrm>
            <a:off x="67175" y="3232675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Núcleo 6</a:t>
            </a:r>
          </a:p>
        </p:txBody>
      </p:sp>
      <p:sp>
        <p:nvSpPr>
          <p:cNvPr id="1418" name="CaixaDeTexto 1417">
            <a:extLst>
              <a:ext uri="{FF2B5EF4-FFF2-40B4-BE49-F238E27FC236}">
                <a16:creationId xmlns:a16="http://schemas.microsoft.com/office/drawing/2014/main" id="{A54122D5-38FD-4CFE-873F-E44094B65395}"/>
              </a:ext>
            </a:extLst>
          </p:cNvPr>
          <p:cNvSpPr txBox="1"/>
          <p:nvPr/>
        </p:nvSpPr>
        <p:spPr>
          <a:xfrm>
            <a:off x="67179" y="1221211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Núcleo 1</a:t>
            </a:r>
          </a:p>
        </p:txBody>
      </p:sp>
      <p:sp>
        <p:nvSpPr>
          <p:cNvPr id="1419" name="CaixaDeTexto 1418">
            <a:extLst>
              <a:ext uri="{FF2B5EF4-FFF2-40B4-BE49-F238E27FC236}">
                <a16:creationId xmlns:a16="http://schemas.microsoft.com/office/drawing/2014/main" id="{9097BDA1-5A99-4CCA-99C8-636596AE08C6}"/>
              </a:ext>
            </a:extLst>
          </p:cNvPr>
          <p:cNvSpPr txBox="1"/>
          <p:nvPr/>
        </p:nvSpPr>
        <p:spPr>
          <a:xfrm>
            <a:off x="67178" y="1621485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Núcleo 2</a:t>
            </a:r>
          </a:p>
        </p:txBody>
      </p:sp>
      <p:sp>
        <p:nvSpPr>
          <p:cNvPr id="1420" name="CaixaDeTexto 1419">
            <a:extLst>
              <a:ext uri="{FF2B5EF4-FFF2-40B4-BE49-F238E27FC236}">
                <a16:creationId xmlns:a16="http://schemas.microsoft.com/office/drawing/2014/main" id="{874FD228-0ACD-4226-AEAA-8BC793029B5B}"/>
              </a:ext>
            </a:extLst>
          </p:cNvPr>
          <p:cNvSpPr txBox="1"/>
          <p:nvPr/>
        </p:nvSpPr>
        <p:spPr>
          <a:xfrm>
            <a:off x="67177" y="2029607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Núcleo 3</a:t>
            </a:r>
          </a:p>
        </p:txBody>
      </p:sp>
      <p:sp>
        <p:nvSpPr>
          <p:cNvPr id="1421" name="CaixaDeTexto 1420">
            <a:extLst>
              <a:ext uri="{FF2B5EF4-FFF2-40B4-BE49-F238E27FC236}">
                <a16:creationId xmlns:a16="http://schemas.microsoft.com/office/drawing/2014/main" id="{E17E449C-1698-4368-B09E-DFAF02B29CF3}"/>
              </a:ext>
            </a:extLst>
          </p:cNvPr>
          <p:cNvSpPr txBox="1"/>
          <p:nvPr/>
        </p:nvSpPr>
        <p:spPr>
          <a:xfrm>
            <a:off x="67177" y="2425993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Núcleo 4</a:t>
            </a:r>
          </a:p>
        </p:txBody>
      </p:sp>
      <p:sp>
        <p:nvSpPr>
          <p:cNvPr id="1422" name="CaixaDeTexto 1421">
            <a:extLst>
              <a:ext uri="{FF2B5EF4-FFF2-40B4-BE49-F238E27FC236}">
                <a16:creationId xmlns:a16="http://schemas.microsoft.com/office/drawing/2014/main" id="{4AAB3B08-B88A-4B20-8039-500D3037EB03}"/>
              </a:ext>
            </a:extLst>
          </p:cNvPr>
          <p:cNvSpPr txBox="1"/>
          <p:nvPr/>
        </p:nvSpPr>
        <p:spPr>
          <a:xfrm>
            <a:off x="67176" y="2830191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Núcleo 5</a:t>
            </a:r>
          </a:p>
        </p:txBody>
      </p:sp>
      <p:sp>
        <p:nvSpPr>
          <p:cNvPr id="452" name="Retângulo 451">
            <a:extLst>
              <a:ext uri="{FF2B5EF4-FFF2-40B4-BE49-F238E27FC236}">
                <a16:creationId xmlns:a16="http://schemas.microsoft.com/office/drawing/2014/main" id="{15619128-A235-4A0B-A788-8ADCCF7FE4F6}"/>
              </a:ext>
            </a:extLst>
          </p:cNvPr>
          <p:cNvSpPr/>
          <p:nvPr/>
        </p:nvSpPr>
        <p:spPr>
          <a:xfrm>
            <a:off x="1072650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Retângulo 452">
            <a:extLst>
              <a:ext uri="{FF2B5EF4-FFF2-40B4-BE49-F238E27FC236}">
                <a16:creationId xmlns:a16="http://schemas.microsoft.com/office/drawing/2014/main" id="{2B46EF38-78E2-4074-B912-769C80D56870}"/>
              </a:ext>
            </a:extLst>
          </p:cNvPr>
          <p:cNvSpPr/>
          <p:nvPr/>
        </p:nvSpPr>
        <p:spPr>
          <a:xfrm>
            <a:off x="1147821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4" name="Retângulo 453">
            <a:extLst>
              <a:ext uri="{FF2B5EF4-FFF2-40B4-BE49-F238E27FC236}">
                <a16:creationId xmlns:a16="http://schemas.microsoft.com/office/drawing/2014/main" id="{35561E39-6B16-4AD2-A066-FE0ACDF5C89C}"/>
              </a:ext>
            </a:extLst>
          </p:cNvPr>
          <p:cNvSpPr/>
          <p:nvPr/>
        </p:nvSpPr>
        <p:spPr>
          <a:xfrm>
            <a:off x="1222992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5" name="Retângulo 454">
            <a:extLst>
              <a:ext uri="{FF2B5EF4-FFF2-40B4-BE49-F238E27FC236}">
                <a16:creationId xmlns:a16="http://schemas.microsoft.com/office/drawing/2014/main" id="{373E85B0-5F39-4645-9F69-583BFF2972EC}"/>
              </a:ext>
            </a:extLst>
          </p:cNvPr>
          <p:cNvSpPr/>
          <p:nvPr/>
        </p:nvSpPr>
        <p:spPr>
          <a:xfrm>
            <a:off x="1298163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6" name="Retângulo 455">
            <a:extLst>
              <a:ext uri="{FF2B5EF4-FFF2-40B4-BE49-F238E27FC236}">
                <a16:creationId xmlns:a16="http://schemas.microsoft.com/office/drawing/2014/main" id="{7950D5E3-CAF0-4049-853E-FDB4E75600D5}"/>
              </a:ext>
            </a:extLst>
          </p:cNvPr>
          <p:cNvSpPr/>
          <p:nvPr/>
        </p:nvSpPr>
        <p:spPr>
          <a:xfrm>
            <a:off x="1373334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7" name="Retângulo 456">
            <a:extLst>
              <a:ext uri="{FF2B5EF4-FFF2-40B4-BE49-F238E27FC236}">
                <a16:creationId xmlns:a16="http://schemas.microsoft.com/office/drawing/2014/main" id="{927078DA-7CBC-4E4C-9E00-26C46C3EFEEC}"/>
              </a:ext>
            </a:extLst>
          </p:cNvPr>
          <p:cNvSpPr/>
          <p:nvPr/>
        </p:nvSpPr>
        <p:spPr>
          <a:xfrm>
            <a:off x="1448505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8" name="Retângulo 457">
            <a:extLst>
              <a:ext uri="{FF2B5EF4-FFF2-40B4-BE49-F238E27FC236}">
                <a16:creationId xmlns:a16="http://schemas.microsoft.com/office/drawing/2014/main" id="{9F9A94DC-7BA4-4451-8F03-74FA5898C8D2}"/>
              </a:ext>
            </a:extLst>
          </p:cNvPr>
          <p:cNvSpPr/>
          <p:nvPr/>
        </p:nvSpPr>
        <p:spPr>
          <a:xfrm>
            <a:off x="1523676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9" name="Retângulo 458">
            <a:extLst>
              <a:ext uri="{FF2B5EF4-FFF2-40B4-BE49-F238E27FC236}">
                <a16:creationId xmlns:a16="http://schemas.microsoft.com/office/drawing/2014/main" id="{76916142-5D45-4F1F-AA21-A070DDAC133A}"/>
              </a:ext>
            </a:extLst>
          </p:cNvPr>
          <p:cNvSpPr/>
          <p:nvPr/>
        </p:nvSpPr>
        <p:spPr>
          <a:xfrm>
            <a:off x="1598847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" name="Retângulo 459">
            <a:extLst>
              <a:ext uri="{FF2B5EF4-FFF2-40B4-BE49-F238E27FC236}">
                <a16:creationId xmlns:a16="http://schemas.microsoft.com/office/drawing/2014/main" id="{76834876-DF4A-4133-97E6-30DB3E6CB8F1}"/>
              </a:ext>
            </a:extLst>
          </p:cNvPr>
          <p:cNvSpPr/>
          <p:nvPr/>
        </p:nvSpPr>
        <p:spPr>
          <a:xfrm>
            <a:off x="1674018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1" name="Retângulo 460">
            <a:extLst>
              <a:ext uri="{FF2B5EF4-FFF2-40B4-BE49-F238E27FC236}">
                <a16:creationId xmlns:a16="http://schemas.microsoft.com/office/drawing/2014/main" id="{CF0626AA-783D-4AB2-BC02-462ABD5C64CF}"/>
              </a:ext>
            </a:extLst>
          </p:cNvPr>
          <p:cNvSpPr/>
          <p:nvPr/>
        </p:nvSpPr>
        <p:spPr>
          <a:xfrm>
            <a:off x="1749189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2" name="Retângulo 461">
            <a:extLst>
              <a:ext uri="{FF2B5EF4-FFF2-40B4-BE49-F238E27FC236}">
                <a16:creationId xmlns:a16="http://schemas.microsoft.com/office/drawing/2014/main" id="{17D8B228-5DAA-412D-9ED7-7FAD4F467CE4}"/>
              </a:ext>
            </a:extLst>
          </p:cNvPr>
          <p:cNvSpPr/>
          <p:nvPr/>
        </p:nvSpPr>
        <p:spPr>
          <a:xfrm>
            <a:off x="1824360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3" name="Retângulo 462">
            <a:extLst>
              <a:ext uri="{FF2B5EF4-FFF2-40B4-BE49-F238E27FC236}">
                <a16:creationId xmlns:a16="http://schemas.microsoft.com/office/drawing/2014/main" id="{15C0B8C8-DBAA-4924-86EA-45568E8ACF80}"/>
              </a:ext>
            </a:extLst>
          </p:cNvPr>
          <p:cNvSpPr/>
          <p:nvPr/>
        </p:nvSpPr>
        <p:spPr>
          <a:xfrm>
            <a:off x="1899531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4" name="Retângulo 463">
            <a:extLst>
              <a:ext uri="{FF2B5EF4-FFF2-40B4-BE49-F238E27FC236}">
                <a16:creationId xmlns:a16="http://schemas.microsoft.com/office/drawing/2014/main" id="{3C8A5748-59B7-45D8-B097-EBCE18DCCD00}"/>
              </a:ext>
            </a:extLst>
          </p:cNvPr>
          <p:cNvSpPr/>
          <p:nvPr/>
        </p:nvSpPr>
        <p:spPr>
          <a:xfrm>
            <a:off x="1974702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5" name="Retângulo 464">
            <a:extLst>
              <a:ext uri="{FF2B5EF4-FFF2-40B4-BE49-F238E27FC236}">
                <a16:creationId xmlns:a16="http://schemas.microsoft.com/office/drawing/2014/main" id="{08367D23-A18C-4E2E-9D7F-82972BA9185E}"/>
              </a:ext>
            </a:extLst>
          </p:cNvPr>
          <p:cNvSpPr/>
          <p:nvPr/>
        </p:nvSpPr>
        <p:spPr>
          <a:xfrm>
            <a:off x="2049873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6" name="Retângulo 465">
            <a:extLst>
              <a:ext uri="{FF2B5EF4-FFF2-40B4-BE49-F238E27FC236}">
                <a16:creationId xmlns:a16="http://schemas.microsoft.com/office/drawing/2014/main" id="{C15AE074-575C-45C7-A2D2-0A706CE69438}"/>
              </a:ext>
            </a:extLst>
          </p:cNvPr>
          <p:cNvSpPr/>
          <p:nvPr/>
        </p:nvSpPr>
        <p:spPr>
          <a:xfrm>
            <a:off x="2125044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7" name="Retângulo 466">
            <a:extLst>
              <a:ext uri="{FF2B5EF4-FFF2-40B4-BE49-F238E27FC236}">
                <a16:creationId xmlns:a16="http://schemas.microsoft.com/office/drawing/2014/main" id="{015B89C6-AEAB-438E-BABE-AE835137E538}"/>
              </a:ext>
            </a:extLst>
          </p:cNvPr>
          <p:cNvSpPr/>
          <p:nvPr/>
        </p:nvSpPr>
        <p:spPr>
          <a:xfrm>
            <a:off x="2200215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8" name="Retângulo 467">
            <a:extLst>
              <a:ext uri="{FF2B5EF4-FFF2-40B4-BE49-F238E27FC236}">
                <a16:creationId xmlns:a16="http://schemas.microsoft.com/office/drawing/2014/main" id="{655E6D5B-4B71-4117-AE6B-BC6C27DD240C}"/>
              </a:ext>
            </a:extLst>
          </p:cNvPr>
          <p:cNvSpPr/>
          <p:nvPr/>
        </p:nvSpPr>
        <p:spPr>
          <a:xfrm>
            <a:off x="2275386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9" name="Retângulo 468">
            <a:extLst>
              <a:ext uri="{FF2B5EF4-FFF2-40B4-BE49-F238E27FC236}">
                <a16:creationId xmlns:a16="http://schemas.microsoft.com/office/drawing/2014/main" id="{76E1D8A8-D506-4040-AE89-01D012C2C3E5}"/>
              </a:ext>
            </a:extLst>
          </p:cNvPr>
          <p:cNvSpPr/>
          <p:nvPr/>
        </p:nvSpPr>
        <p:spPr>
          <a:xfrm>
            <a:off x="2350557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0" name="Retângulo 469">
            <a:extLst>
              <a:ext uri="{FF2B5EF4-FFF2-40B4-BE49-F238E27FC236}">
                <a16:creationId xmlns:a16="http://schemas.microsoft.com/office/drawing/2014/main" id="{227CD85F-233B-4AEF-9D3D-DD0AEBDC94F1}"/>
              </a:ext>
            </a:extLst>
          </p:cNvPr>
          <p:cNvSpPr/>
          <p:nvPr/>
        </p:nvSpPr>
        <p:spPr>
          <a:xfrm>
            <a:off x="2425728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" name="Retângulo 470">
            <a:extLst>
              <a:ext uri="{FF2B5EF4-FFF2-40B4-BE49-F238E27FC236}">
                <a16:creationId xmlns:a16="http://schemas.microsoft.com/office/drawing/2014/main" id="{EE9A72AF-5C8D-45E4-9C8F-A8479ADA88F8}"/>
              </a:ext>
            </a:extLst>
          </p:cNvPr>
          <p:cNvSpPr/>
          <p:nvPr/>
        </p:nvSpPr>
        <p:spPr>
          <a:xfrm>
            <a:off x="2500899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2" name="Retângulo 471">
            <a:extLst>
              <a:ext uri="{FF2B5EF4-FFF2-40B4-BE49-F238E27FC236}">
                <a16:creationId xmlns:a16="http://schemas.microsoft.com/office/drawing/2014/main" id="{54BC1995-0DF8-4748-836D-C4F4E46E72B5}"/>
              </a:ext>
            </a:extLst>
          </p:cNvPr>
          <p:cNvSpPr/>
          <p:nvPr/>
        </p:nvSpPr>
        <p:spPr>
          <a:xfrm>
            <a:off x="2576070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" name="Retângulo 472">
            <a:extLst>
              <a:ext uri="{FF2B5EF4-FFF2-40B4-BE49-F238E27FC236}">
                <a16:creationId xmlns:a16="http://schemas.microsoft.com/office/drawing/2014/main" id="{D0482C94-4B15-4056-A5B8-FDC95F04E1BB}"/>
              </a:ext>
            </a:extLst>
          </p:cNvPr>
          <p:cNvSpPr/>
          <p:nvPr/>
        </p:nvSpPr>
        <p:spPr>
          <a:xfrm>
            <a:off x="2651241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4" name="Retângulo 473">
            <a:extLst>
              <a:ext uri="{FF2B5EF4-FFF2-40B4-BE49-F238E27FC236}">
                <a16:creationId xmlns:a16="http://schemas.microsoft.com/office/drawing/2014/main" id="{68721B9E-A22F-4916-974A-57A53E6697EA}"/>
              </a:ext>
            </a:extLst>
          </p:cNvPr>
          <p:cNvSpPr/>
          <p:nvPr/>
        </p:nvSpPr>
        <p:spPr>
          <a:xfrm>
            <a:off x="2726412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5" name="Retângulo 474">
            <a:extLst>
              <a:ext uri="{FF2B5EF4-FFF2-40B4-BE49-F238E27FC236}">
                <a16:creationId xmlns:a16="http://schemas.microsoft.com/office/drawing/2014/main" id="{E3FE0297-3171-47D6-AF59-F07D0E476436}"/>
              </a:ext>
            </a:extLst>
          </p:cNvPr>
          <p:cNvSpPr/>
          <p:nvPr/>
        </p:nvSpPr>
        <p:spPr>
          <a:xfrm>
            <a:off x="2801583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6" name="Retângulo 475">
            <a:extLst>
              <a:ext uri="{FF2B5EF4-FFF2-40B4-BE49-F238E27FC236}">
                <a16:creationId xmlns:a16="http://schemas.microsoft.com/office/drawing/2014/main" id="{1E93714F-4C14-454F-A587-519FB2E2F186}"/>
              </a:ext>
            </a:extLst>
          </p:cNvPr>
          <p:cNvSpPr/>
          <p:nvPr/>
        </p:nvSpPr>
        <p:spPr>
          <a:xfrm>
            <a:off x="2876754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7" name="Retângulo 476">
            <a:extLst>
              <a:ext uri="{FF2B5EF4-FFF2-40B4-BE49-F238E27FC236}">
                <a16:creationId xmlns:a16="http://schemas.microsoft.com/office/drawing/2014/main" id="{86538154-16B7-4D89-8AB3-BFC7910B12FD}"/>
              </a:ext>
            </a:extLst>
          </p:cNvPr>
          <p:cNvSpPr/>
          <p:nvPr/>
        </p:nvSpPr>
        <p:spPr>
          <a:xfrm>
            <a:off x="2951925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Retângulo 477">
            <a:extLst>
              <a:ext uri="{FF2B5EF4-FFF2-40B4-BE49-F238E27FC236}">
                <a16:creationId xmlns:a16="http://schemas.microsoft.com/office/drawing/2014/main" id="{C9F12FDC-2393-4680-8D93-644B12499705}"/>
              </a:ext>
            </a:extLst>
          </p:cNvPr>
          <p:cNvSpPr/>
          <p:nvPr/>
        </p:nvSpPr>
        <p:spPr>
          <a:xfrm>
            <a:off x="3027096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9" name="Retângulo 478">
            <a:extLst>
              <a:ext uri="{FF2B5EF4-FFF2-40B4-BE49-F238E27FC236}">
                <a16:creationId xmlns:a16="http://schemas.microsoft.com/office/drawing/2014/main" id="{8A6CF5B4-C2E1-4274-87B9-FA4C58C5B29C}"/>
              </a:ext>
            </a:extLst>
          </p:cNvPr>
          <p:cNvSpPr/>
          <p:nvPr/>
        </p:nvSpPr>
        <p:spPr>
          <a:xfrm>
            <a:off x="3102267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0" name="Retângulo 479">
            <a:extLst>
              <a:ext uri="{FF2B5EF4-FFF2-40B4-BE49-F238E27FC236}">
                <a16:creationId xmlns:a16="http://schemas.microsoft.com/office/drawing/2014/main" id="{79169134-CFAB-42FA-952A-319241B4C431}"/>
              </a:ext>
            </a:extLst>
          </p:cNvPr>
          <p:cNvSpPr/>
          <p:nvPr/>
        </p:nvSpPr>
        <p:spPr>
          <a:xfrm>
            <a:off x="3177438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" name="Retângulo 480">
            <a:extLst>
              <a:ext uri="{FF2B5EF4-FFF2-40B4-BE49-F238E27FC236}">
                <a16:creationId xmlns:a16="http://schemas.microsoft.com/office/drawing/2014/main" id="{3C575294-3271-4FCC-A675-408B66663328}"/>
              </a:ext>
            </a:extLst>
          </p:cNvPr>
          <p:cNvSpPr/>
          <p:nvPr/>
        </p:nvSpPr>
        <p:spPr>
          <a:xfrm>
            <a:off x="3252609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2" name="Retângulo 481">
            <a:extLst>
              <a:ext uri="{FF2B5EF4-FFF2-40B4-BE49-F238E27FC236}">
                <a16:creationId xmlns:a16="http://schemas.microsoft.com/office/drawing/2014/main" id="{DE257DE6-3DB9-4FA5-B118-35A442AA177D}"/>
              </a:ext>
            </a:extLst>
          </p:cNvPr>
          <p:cNvSpPr/>
          <p:nvPr/>
        </p:nvSpPr>
        <p:spPr>
          <a:xfrm>
            <a:off x="3327780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3" name="Retângulo 482">
            <a:extLst>
              <a:ext uri="{FF2B5EF4-FFF2-40B4-BE49-F238E27FC236}">
                <a16:creationId xmlns:a16="http://schemas.microsoft.com/office/drawing/2014/main" id="{16F85CDA-212D-4B10-8C75-C797175C92F2}"/>
              </a:ext>
            </a:extLst>
          </p:cNvPr>
          <p:cNvSpPr/>
          <p:nvPr/>
        </p:nvSpPr>
        <p:spPr>
          <a:xfrm>
            <a:off x="3402951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4" name="Retângulo 483">
            <a:extLst>
              <a:ext uri="{FF2B5EF4-FFF2-40B4-BE49-F238E27FC236}">
                <a16:creationId xmlns:a16="http://schemas.microsoft.com/office/drawing/2014/main" id="{C3A9DF6A-E07B-4983-BC5C-314160E1B7E2}"/>
              </a:ext>
            </a:extLst>
          </p:cNvPr>
          <p:cNvSpPr/>
          <p:nvPr/>
        </p:nvSpPr>
        <p:spPr>
          <a:xfrm>
            <a:off x="3478122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5" name="Retângulo 484">
            <a:extLst>
              <a:ext uri="{FF2B5EF4-FFF2-40B4-BE49-F238E27FC236}">
                <a16:creationId xmlns:a16="http://schemas.microsoft.com/office/drawing/2014/main" id="{149F1BC0-D4E6-4D2E-BD2B-104D3C3CC74C}"/>
              </a:ext>
            </a:extLst>
          </p:cNvPr>
          <p:cNvSpPr/>
          <p:nvPr/>
        </p:nvSpPr>
        <p:spPr>
          <a:xfrm>
            <a:off x="3553293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6" name="Retângulo 485">
            <a:extLst>
              <a:ext uri="{FF2B5EF4-FFF2-40B4-BE49-F238E27FC236}">
                <a16:creationId xmlns:a16="http://schemas.microsoft.com/office/drawing/2014/main" id="{C9A1AB7C-CDED-44C5-A7E4-98D9F8D41852}"/>
              </a:ext>
            </a:extLst>
          </p:cNvPr>
          <p:cNvSpPr/>
          <p:nvPr/>
        </p:nvSpPr>
        <p:spPr>
          <a:xfrm>
            <a:off x="3628464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7" name="Retângulo 486">
            <a:extLst>
              <a:ext uri="{FF2B5EF4-FFF2-40B4-BE49-F238E27FC236}">
                <a16:creationId xmlns:a16="http://schemas.microsoft.com/office/drawing/2014/main" id="{61A5F232-FD6E-4E3A-83B9-8F525D81BAE4}"/>
              </a:ext>
            </a:extLst>
          </p:cNvPr>
          <p:cNvSpPr/>
          <p:nvPr/>
        </p:nvSpPr>
        <p:spPr>
          <a:xfrm>
            <a:off x="3703635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8" name="Retângulo 487">
            <a:extLst>
              <a:ext uri="{FF2B5EF4-FFF2-40B4-BE49-F238E27FC236}">
                <a16:creationId xmlns:a16="http://schemas.microsoft.com/office/drawing/2014/main" id="{32F2DED2-AF55-4265-A47C-0C0228D7A379}"/>
              </a:ext>
            </a:extLst>
          </p:cNvPr>
          <p:cNvSpPr/>
          <p:nvPr/>
        </p:nvSpPr>
        <p:spPr>
          <a:xfrm>
            <a:off x="3778806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9" name="Retângulo 488">
            <a:extLst>
              <a:ext uri="{FF2B5EF4-FFF2-40B4-BE49-F238E27FC236}">
                <a16:creationId xmlns:a16="http://schemas.microsoft.com/office/drawing/2014/main" id="{48D78BAB-3F9C-4F35-82CB-587B719A3E03}"/>
              </a:ext>
            </a:extLst>
          </p:cNvPr>
          <p:cNvSpPr/>
          <p:nvPr/>
        </p:nvSpPr>
        <p:spPr>
          <a:xfrm>
            <a:off x="3853977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Retângulo 489">
            <a:extLst>
              <a:ext uri="{FF2B5EF4-FFF2-40B4-BE49-F238E27FC236}">
                <a16:creationId xmlns:a16="http://schemas.microsoft.com/office/drawing/2014/main" id="{163688AE-BC49-4561-8359-403867399548}"/>
              </a:ext>
            </a:extLst>
          </p:cNvPr>
          <p:cNvSpPr/>
          <p:nvPr/>
        </p:nvSpPr>
        <p:spPr>
          <a:xfrm>
            <a:off x="3929148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" name="Retângulo 490">
            <a:extLst>
              <a:ext uri="{FF2B5EF4-FFF2-40B4-BE49-F238E27FC236}">
                <a16:creationId xmlns:a16="http://schemas.microsoft.com/office/drawing/2014/main" id="{41DB6EDE-4144-4857-8EA7-CEE8B457BA3C}"/>
              </a:ext>
            </a:extLst>
          </p:cNvPr>
          <p:cNvSpPr/>
          <p:nvPr/>
        </p:nvSpPr>
        <p:spPr>
          <a:xfrm>
            <a:off x="4004319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2" name="Retângulo 491">
            <a:extLst>
              <a:ext uri="{FF2B5EF4-FFF2-40B4-BE49-F238E27FC236}">
                <a16:creationId xmlns:a16="http://schemas.microsoft.com/office/drawing/2014/main" id="{74A0DECF-DA2C-483D-BE6A-A4F140C0893B}"/>
              </a:ext>
            </a:extLst>
          </p:cNvPr>
          <p:cNvSpPr/>
          <p:nvPr/>
        </p:nvSpPr>
        <p:spPr>
          <a:xfrm>
            <a:off x="4079490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3" name="Retângulo 492">
            <a:extLst>
              <a:ext uri="{FF2B5EF4-FFF2-40B4-BE49-F238E27FC236}">
                <a16:creationId xmlns:a16="http://schemas.microsoft.com/office/drawing/2014/main" id="{6B448ACC-FFEB-4655-81A9-29A8D0B651D3}"/>
              </a:ext>
            </a:extLst>
          </p:cNvPr>
          <p:cNvSpPr/>
          <p:nvPr/>
        </p:nvSpPr>
        <p:spPr>
          <a:xfrm>
            <a:off x="4154661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4" name="Retângulo 493">
            <a:extLst>
              <a:ext uri="{FF2B5EF4-FFF2-40B4-BE49-F238E27FC236}">
                <a16:creationId xmlns:a16="http://schemas.microsoft.com/office/drawing/2014/main" id="{662175B3-26DB-4762-94AE-878A79CBF6C8}"/>
              </a:ext>
            </a:extLst>
          </p:cNvPr>
          <p:cNvSpPr/>
          <p:nvPr/>
        </p:nvSpPr>
        <p:spPr>
          <a:xfrm>
            <a:off x="4229832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5" name="Retângulo 494">
            <a:extLst>
              <a:ext uri="{FF2B5EF4-FFF2-40B4-BE49-F238E27FC236}">
                <a16:creationId xmlns:a16="http://schemas.microsoft.com/office/drawing/2014/main" id="{C6FB87C5-8490-4DF5-833C-D50311A17356}"/>
              </a:ext>
            </a:extLst>
          </p:cNvPr>
          <p:cNvSpPr/>
          <p:nvPr/>
        </p:nvSpPr>
        <p:spPr>
          <a:xfrm>
            <a:off x="4305003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6" name="Retângulo 495">
            <a:extLst>
              <a:ext uri="{FF2B5EF4-FFF2-40B4-BE49-F238E27FC236}">
                <a16:creationId xmlns:a16="http://schemas.microsoft.com/office/drawing/2014/main" id="{6ADFBBDB-942B-4210-8872-5210F799FAB0}"/>
              </a:ext>
            </a:extLst>
          </p:cNvPr>
          <p:cNvSpPr/>
          <p:nvPr/>
        </p:nvSpPr>
        <p:spPr>
          <a:xfrm>
            <a:off x="4380174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7" name="Retângulo 496">
            <a:extLst>
              <a:ext uri="{FF2B5EF4-FFF2-40B4-BE49-F238E27FC236}">
                <a16:creationId xmlns:a16="http://schemas.microsoft.com/office/drawing/2014/main" id="{C1246CFF-0D28-4AC8-9E1C-E223A6A820D8}"/>
              </a:ext>
            </a:extLst>
          </p:cNvPr>
          <p:cNvSpPr/>
          <p:nvPr/>
        </p:nvSpPr>
        <p:spPr>
          <a:xfrm>
            <a:off x="4455345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8" name="Retângulo 497">
            <a:extLst>
              <a:ext uri="{FF2B5EF4-FFF2-40B4-BE49-F238E27FC236}">
                <a16:creationId xmlns:a16="http://schemas.microsoft.com/office/drawing/2014/main" id="{698116BE-A00B-4A28-8CF7-E503005F3A12}"/>
              </a:ext>
            </a:extLst>
          </p:cNvPr>
          <p:cNvSpPr/>
          <p:nvPr/>
        </p:nvSpPr>
        <p:spPr>
          <a:xfrm>
            <a:off x="4530516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9" name="Retângulo 498">
            <a:extLst>
              <a:ext uri="{FF2B5EF4-FFF2-40B4-BE49-F238E27FC236}">
                <a16:creationId xmlns:a16="http://schemas.microsoft.com/office/drawing/2014/main" id="{17DADC58-6C3C-4CF6-B37B-D97DEE1A05BF}"/>
              </a:ext>
            </a:extLst>
          </p:cNvPr>
          <p:cNvSpPr/>
          <p:nvPr/>
        </p:nvSpPr>
        <p:spPr>
          <a:xfrm>
            <a:off x="4605687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0" name="Retângulo 499">
            <a:extLst>
              <a:ext uri="{FF2B5EF4-FFF2-40B4-BE49-F238E27FC236}">
                <a16:creationId xmlns:a16="http://schemas.microsoft.com/office/drawing/2014/main" id="{F5CEA6C4-2B08-4244-A461-E40E7CE07203}"/>
              </a:ext>
            </a:extLst>
          </p:cNvPr>
          <p:cNvSpPr/>
          <p:nvPr/>
        </p:nvSpPr>
        <p:spPr>
          <a:xfrm>
            <a:off x="4680858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" name="Retângulo 500">
            <a:extLst>
              <a:ext uri="{FF2B5EF4-FFF2-40B4-BE49-F238E27FC236}">
                <a16:creationId xmlns:a16="http://schemas.microsoft.com/office/drawing/2014/main" id="{45612D3A-1B8B-4873-A7E0-867776B74D93}"/>
              </a:ext>
            </a:extLst>
          </p:cNvPr>
          <p:cNvSpPr/>
          <p:nvPr/>
        </p:nvSpPr>
        <p:spPr>
          <a:xfrm>
            <a:off x="4756029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2" name="Retângulo 501">
            <a:extLst>
              <a:ext uri="{FF2B5EF4-FFF2-40B4-BE49-F238E27FC236}">
                <a16:creationId xmlns:a16="http://schemas.microsoft.com/office/drawing/2014/main" id="{A68DDE5E-2F2C-4322-B1A4-46263ABDCD76}"/>
              </a:ext>
            </a:extLst>
          </p:cNvPr>
          <p:cNvSpPr/>
          <p:nvPr/>
        </p:nvSpPr>
        <p:spPr>
          <a:xfrm>
            <a:off x="4831200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3" name="Retângulo 502">
            <a:extLst>
              <a:ext uri="{FF2B5EF4-FFF2-40B4-BE49-F238E27FC236}">
                <a16:creationId xmlns:a16="http://schemas.microsoft.com/office/drawing/2014/main" id="{8213623F-FD15-4EE5-B734-905457CAC660}"/>
              </a:ext>
            </a:extLst>
          </p:cNvPr>
          <p:cNvSpPr/>
          <p:nvPr/>
        </p:nvSpPr>
        <p:spPr>
          <a:xfrm>
            <a:off x="4906371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4" name="Retângulo 503">
            <a:extLst>
              <a:ext uri="{FF2B5EF4-FFF2-40B4-BE49-F238E27FC236}">
                <a16:creationId xmlns:a16="http://schemas.microsoft.com/office/drawing/2014/main" id="{65D119B5-7029-41D0-A357-C5AD8700A8A1}"/>
              </a:ext>
            </a:extLst>
          </p:cNvPr>
          <p:cNvSpPr/>
          <p:nvPr/>
        </p:nvSpPr>
        <p:spPr>
          <a:xfrm>
            <a:off x="4981542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5" name="Retângulo 504">
            <a:extLst>
              <a:ext uri="{FF2B5EF4-FFF2-40B4-BE49-F238E27FC236}">
                <a16:creationId xmlns:a16="http://schemas.microsoft.com/office/drawing/2014/main" id="{C369F6B5-7FD6-44C9-8A4C-76E94859D000}"/>
              </a:ext>
            </a:extLst>
          </p:cNvPr>
          <p:cNvSpPr/>
          <p:nvPr/>
        </p:nvSpPr>
        <p:spPr>
          <a:xfrm>
            <a:off x="5056713" y="36839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6" name="Retângulo 505">
            <a:extLst>
              <a:ext uri="{FF2B5EF4-FFF2-40B4-BE49-F238E27FC236}">
                <a16:creationId xmlns:a16="http://schemas.microsoft.com/office/drawing/2014/main" id="{98CBE539-5CF4-4D38-B41D-43960D5AAFF8}"/>
              </a:ext>
            </a:extLst>
          </p:cNvPr>
          <p:cNvSpPr/>
          <p:nvPr/>
        </p:nvSpPr>
        <p:spPr>
          <a:xfrm>
            <a:off x="5131884" y="3683942"/>
            <a:ext cx="75171" cy="296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7" name="Retângulo 506">
            <a:extLst>
              <a:ext uri="{FF2B5EF4-FFF2-40B4-BE49-F238E27FC236}">
                <a16:creationId xmlns:a16="http://schemas.microsoft.com/office/drawing/2014/main" id="{893FB8F1-ABE2-4FCA-A4CE-4376F39D2A36}"/>
              </a:ext>
            </a:extLst>
          </p:cNvPr>
          <p:cNvSpPr/>
          <p:nvPr/>
        </p:nvSpPr>
        <p:spPr>
          <a:xfrm>
            <a:off x="5207055" y="368394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8" name="Retângulo 507">
            <a:extLst>
              <a:ext uri="{FF2B5EF4-FFF2-40B4-BE49-F238E27FC236}">
                <a16:creationId xmlns:a16="http://schemas.microsoft.com/office/drawing/2014/main" id="{BDC04D8B-302C-4DCD-9FF6-48602F851F9B}"/>
              </a:ext>
            </a:extLst>
          </p:cNvPr>
          <p:cNvSpPr/>
          <p:nvPr/>
        </p:nvSpPr>
        <p:spPr>
          <a:xfrm>
            <a:off x="5282226" y="368394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9" name="Retângulo 508">
            <a:extLst>
              <a:ext uri="{FF2B5EF4-FFF2-40B4-BE49-F238E27FC236}">
                <a16:creationId xmlns:a16="http://schemas.microsoft.com/office/drawing/2014/main" id="{E3C977BB-4CF4-4508-9375-D47500BAA984}"/>
              </a:ext>
            </a:extLst>
          </p:cNvPr>
          <p:cNvSpPr/>
          <p:nvPr/>
        </p:nvSpPr>
        <p:spPr>
          <a:xfrm>
            <a:off x="5357397" y="368394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0" name="Retângulo 509">
            <a:extLst>
              <a:ext uri="{FF2B5EF4-FFF2-40B4-BE49-F238E27FC236}">
                <a16:creationId xmlns:a16="http://schemas.microsoft.com/office/drawing/2014/main" id="{8817A3C2-93CF-4CCC-9949-EF1FC4302193}"/>
              </a:ext>
            </a:extLst>
          </p:cNvPr>
          <p:cNvSpPr/>
          <p:nvPr/>
        </p:nvSpPr>
        <p:spPr>
          <a:xfrm>
            <a:off x="5432568" y="3683942"/>
            <a:ext cx="75171" cy="296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etângulo 510">
            <a:extLst>
              <a:ext uri="{FF2B5EF4-FFF2-40B4-BE49-F238E27FC236}">
                <a16:creationId xmlns:a16="http://schemas.microsoft.com/office/drawing/2014/main" id="{EB0BFD9C-778C-4531-B289-A0BBA2CF4481}"/>
              </a:ext>
            </a:extLst>
          </p:cNvPr>
          <p:cNvSpPr/>
          <p:nvPr/>
        </p:nvSpPr>
        <p:spPr>
          <a:xfrm>
            <a:off x="5507739" y="3683942"/>
            <a:ext cx="75171" cy="296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" name="Retângulo 511">
            <a:extLst>
              <a:ext uri="{FF2B5EF4-FFF2-40B4-BE49-F238E27FC236}">
                <a16:creationId xmlns:a16="http://schemas.microsoft.com/office/drawing/2014/main" id="{DBC9F0FA-97FB-4E66-914E-16F86C918D3D}"/>
              </a:ext>
            </a:extLst>
          </p:cNvPr>
          <p:cNvSpPr/>
          <p:nvPr/>
        </p:nvSpPr>
        <p:spPr>
          <a:xfrm>
            <a:off x="5582910" y="3683942"/>
            <a:ext cx="75171" cy="296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3" name="Retângulo 512">
            <a:extLst>
              <a:ext uri="{FF2B5EF4-FFF2-40B4-BE49-F238E27FC236}">
                <a16:creationId xmlns:a16="http://schemas.microsoft.com/office/drawing/2014/main" id="{81EC2863-118F-4CE3-8A3A-0B46D1E496C7}"/>
              </a:ext>
            </a:extLst>
          </p:cNvPr>
          <p:cNvSpPr/>
          <p:nvPr/>
        </p:nvSpPr>
        <p:spPr>
          <a:xfrm>
            <a:off x="5658081" y="3683942"/>
            <a:ext cx="75171" cy="296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" name="Retângulo 513">
            <a:extLst>
              <a:ext uri="{FF2B5EF4-FFF2-40B4-BE49-F238E27FC236}">
                <a16:creationId xmlns:a16="http://schemas.microsoft.com/office/drawing/2014/main" id="{3671EB71-E2BA-4D14-8291-B118F893DF43}"/>
              </a:ext>
            </a:extLst>
          </p:cNvPr>
          <p:cNvSpPr/>
          <p:nvPr/>
        </p:nvSpPr>
        <p:spPr>
          <a:xfrm>
            <a:off x="5733252" y="3683942"/>
            <a:ext cx="75171" cy="2962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" name="Retângulo 514">
            <a:extLst>
              <a:ext uri="{FF2B5EF4-FFF2-40B4-BE49-F238E27FC236}">
                <a16:creationId xmlns:a16="http://schemas.microsoft.com/office/drawing/2014/main" id="{CFC53BAC-EDCF-43B2-A1D9-01A0E06C050C}"/>
              </a:ext>
            </a:extLst>
          </p:cNvPr>
          <p:cNvSpPr/>
          <p:nvPr/>
        </p:nvSpPr>
        <p:spPr>
          <a:xfrm>
            <a:off x="5808423" y="3683942"/>
            <a:ext cx="75171" cy="2962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6" name="Conector reto 615">
            <a:extLst>
              <a:ext uri="{FF2B5EF4-FFF2-40B4-BE49-F238E27FC236}">
                <a16:creationId xmlns:a16="http://schemas.microsoft.com/office/drawing/2014/main" id="{AE990A95-F03B-4F34-A0DF-51D4C35449F0}"/>
              </a:ext>
            </a:extLst>
          </p:cNvPr>
          <p:cNvCxnSpPr>
            <a:cxnSpLocks/>
          </p:cNvCxnSpPr>
          <p:nvPr/>
        </p:nvCxnSpPr>
        <p:spPr>
          <a:xfrm flipV="1">
            <a:off x="5131884" y="3683942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6" name="Retângulo 1005">
            <a:extLst>
              <a:ext uri="{FF2B5EF4-FFF2-40B4-BE49-F238E27FC236}">
                <a16:creationId xmlns:a16="http://schemas.microsoft.com/office/drawing/2014/main" id="{F52C748E-7B98-43FB-BDD9-21A2DA64A5ED}"/>
              </a:ext>
            </a:extLst>
          </p:cNvPr>
          <p:cNvSpPr/>
          <p:nvPr/>
        </p:nvSpPr>
        <p:spPr>
          <a:xfrm>
            <a:off x="6918972" y="3683202"/>
            <a:ext cx="75171" cy="296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7" name="Retângulo 1006">
            <a:extLst>
              <a:ext uri="{FF2B5EF4-FFF2-40B4-BE49-F238E27FC236}">
                <a16:creationId xmlns:a16="http://schemas.microsoft.com/office/drawing/2014/main" id="{14D5C4C4-3505-4B99-9713-6B954F002F0C}"/>
              </a:ext>
            </a:extLst>
          </p:cNvPr>
          <p:cNvSpPr/>
          <p:nvPr/>
        </p:nvSpPr>
        <p:spPr>
          <a:xfrm>
            <a:off x="6994143" y="3683202"/>
            <a:ext cx="75171" cy="296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8" name="Retângulo 1007">
            <a:extLst>
              <a:ext uri="{FF2B5EF4-FFF2-40B4-BE49-F238E27FC236}">
                <a16:creationId xmlns:a16="http://schemas.microsoft.com/office/drawing/2014/main" id="{773136DF-95D8-40EC-8F58-9F73C0350D57}"/>
              </a:ext>
            </a:extLst>
          </p:cNvPr>
          <p:cNvSpPr/>
          <p:nvPr/>
        </p:nvSpPr>
        <p:spPr>
          <a:xfrm>
            <a:off x="7069314" y="3683202"/>
            <a:ext cx="75171" cy="296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9" name="Retângulo 1008">
            <a:extLst>
              <a:ext uri="{FF2B5EF4-FFF2-40B4-BE49-F238E27FC236}">
                <a16:creationId xmlns:a16="http://schemas.microsoft.com/office/drawing/2014/main" id="{438D28A6-BFBB-4E84-9F3D-4F7282EDC588}"/>
              </a:ext>
            </a:extLst>
          </p:cNvPr>
          <p:cNvSpPr/>
          <p:nvPr/>
        </p:nvSpPr>
        <p:spPr>
          <a:xfrm>
            <a:off x="7144485" y="3683202"/>
            <a:ext cx="75171" cy="296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0" name="Retângulo 1009">
            <a:extLst>
              <a:ext uri="{FF2B5EF4-FFF2-40B4-BE49-F238E27FC236}">
                <a16:creationId xmlns:a16="http://schemas.microsoft.com/office/drawing/2014/main" id="{FAE24B13-088E-486C-B491-0939935C7267}"/>
              </a:ext>
            </a:extLst>
          </p:cNvPr>
          <p:cNvSpPr/>
          <p:nvPr/>
        </p:nvSpPr>
        <p:spPr>
          <a:xfrm>
            <a:off x="7219656" y="3683202"/>
            <a:ext cx="75171" cy="296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1" name="Retângulo 1010">
            <a:extLst>
              <a:ext uri="{FF2B5EF4-FFF2-40B4-BE49-F238E27FC236}">
                <a16:creationId xmlns:a16="http://schemas.microsoft.com/office/drawing/2014/main" id="{649DED89-71AA-44A0-98FE-8281DFDBF356}"/>
              </a:ext>
            </a:extLst>
          </p:cNvPr>
          <p:cNvSpPr/>
          <p:nvPr/>
        </p:nvSpPr>
        <p:spPr>
          <a:xfrm>
            <a:off x="7294827" y="3683202"/>
            <a:ext cx="75171" cy="296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2" name="Retângulo 1011">
            <a:extLst>
              <a:ext uri="{FF2B5EF4-FFF2-40B4-BE49-F238E27FC236}">
                <a16:creationId xmlns:a16="http://schemas.microsoft.com/office/drawing/2014/main" id="{4A4DF768-8903-4A51-A87F-B887E810FCB5}"/>
              </a:ext>
            </a:extLst>
          </p:cNvPr>
          <p:cNvSpPr/>
          <p:nvPr/>
        </p:nvSpPr>
        <p:spPr>
          <a:xfrm>
            <a:off x="7369998" y="3683202"/>
            <a:ext cx="75171" cy="296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3" name="Retângulo 1012">
            <a:extLst>
              <a:ext uri="{FF2B5EF4-FFF2-40B4-BE49-F238E27FC236}">
                <a16:creationId xmlns:a16="http://schemas.microsoft.com/office/drawing/2014/main" id="{96342365-E6E5-4F8E-96BB-9A75A4AE7191}"/>
              </a:ext>
            </a:extLst>
          </p:cNvPr>
          <p:cNvSpPr/>
          <p:nvPr/>
        </p:nvSpPr>
        <p:spPr>
          <a:xfrm>
            <a:off x="7445169" y="3683202"/>
            <a:ext cx="75171" cy="296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4" name="Retângulo 1013">
            <a:extLst>
              <a:ext uri="{FF2B5EF4-FFF2-40B4-BE49-F238E27FC236}">
                <a16:creationId xmlns:a16="http://schemas.microsoft.com/office/drawing/2014/main" id="{18AB8CF0-0DFA-492F-8402-4C4630F9C1F8}"/>
              </a:ext>
            </a:extLst>
          </p:cNvPr>
          <p:cNvSpPr/>
          <p:nvPr/>
        </p:nvSpPr>
        <p:spPr>
          <a:xfrm>
            <a:off x="7520340" y="3683202"/>
            <a:ext cx="75171" cy="296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5" name="Retângulo 1014">
            <a:extLst>
              <a:ext uri="{FF2B5EF4-FFF2-40B4-BE49-F238E27FC236}">
                <a16:creationId xmlns:a16="http://schemas.microsoft.com/office/drawing/2014/main" id="{7BB2348B-18F0-42A2-AA82-2DE5BFA93ECF}"/>
              </a:ext>
            </a:extLst>
          </p:cNvPr>
          <p:cNvSpPr/>
          <p:nvPr/>
        </p:nvSpPr>
        <p:spPr>
          <a:xfrm>
            <a:off x="7595511" y="3683202"/>
            <a:ext cx="75171" cy="296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6" name="Retângulo 1015">
            <a:extLst>
              <a:ext uri="{FF2B5EF4-FFF2-40B4-BE49-F238E27FC236}">
                <a16:creationId xmlns:a16="http://schemas.microsoft.com/office/drawing/2014/main" id="{5C50A2B7-DFB7-490C-8B4E-1D12FA7DE2EF}"/>
              </a:ext>
            </a:extLst>
          </p:cNvPr>
          <p:cNvSpPr/>
          <p:nvPr/>
        </p:nvSpPr>
        <p:spPr>
          <a:xfrm>
            <a:off x="7670682" y="3683202"/>
            <a:ext cx="75171" cy="296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7" name="Retângulo 1016">
            <a:extLst>
              <a:ext uri="{FF2B5EF4-FFF2-40B4-BE49-F238E27FC236}">
                <a16:creationId xmlns:a16="http://schemas.microsoft.com/office/drawing/2014/main" id="{08705EED-7D67-476D-88A0-EEBEB0AA0A72}"/>
              </a:ext>
            </a:extLst>
          </p:cNvPr>
          <p:cNvSpPr/>
          <p:nvPr/>
        </p:nvSpPr>
        <p:spPr>
          <a:xfrm>
            <a:off x="7745853" y="3683202"/>
            <a:ext cx="75171" cy="296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8" name="Retângulo 1017">
            <a:extLst>
              <a:ext uri="{FF2B5EF4-FFF2-40B4-BE49-F238E27FC236}">
                <a16:creationId xmlns:a16="http://schemas.microsoft.com/office/drawing/2014/main" id="{6E10DF3D-2340-47DD-932B-5070EA9E1448}"/>
              </a:ext>
            </a:extLst>
          </p:cNvPr>
          <p:cNvSpPr/>
          <p:nvPr/>
        </p:nvSpPr>
        <p:spPr>
          <a:xfrm>
            <a:off x="7821024" y="3683202"/>
            <a:ext cx="75171" cy="296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9" name="Retângulo 1018">
            <a:extLst>
              <a:ext uri="{FF2B5EF4-FFF2-40B4-BE49-F238E27FC236}">
                <a16:creationId xmlns:a16="http://schemas.microsoft.com/office/drawing/2014/main" id="{3701930D-4D25-4570-9FA4-10064BE395AC}"/>
              </a:ext>
            </a:extLst>
          </p:cNvPr>
          <p:cNvSpPr/>
          <p:nvPr/>
        </p:nvSpPr>
        <p:spPr>
          <a:xfrm>
            <a:off x="7896195" y="368320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0" name="Retângulo 1019">
            <a:extLst>
              <a:ext uri="{FF2B5EF4-FFF2-40B4-BE49-F238E27FC236}">
                <a16:creationId xmlns:a16="http://schemas.microsoft.com/office/drawing/2014/main" id="{12E83444-64C6-4703-A885-D2C09BDA61D6}"/>
              </a:ext>
            </a:extLst>
          </p:cNvPr>
          <p:cNvSpPr/>
          <p:nvPr/>
        </p:nvSpPr>
        <p:spPr>
          <a:xfrm>
            <a:off x="7971366" y="368320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1" name="Retângulo 1020">
            <a:extLst>
              <a:ext uri="{FF2B5EF4-FFF2-40B4-BE49-F238E27FC236}">
                <a16:creationId xmlns:a16="http://schemas.microsoft.com/office/drawing/2014/main" id="{BFD1C718-0FD7-46FA-9D2D-9ED1CC4C0A41}"/>
              </a:ext>
            </a:extLst>
          </p:cNvPr>
          <p:cNvSpPr/>
          <p:nvPr/>
        </p:nvSpPr>
        <p:spPr>
          <a:xfrm>
            <a:off x="8046537" y="368320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2" name="Retângulo 1021">
            <a:extLst>
              <a:ext uri="{FF2B5EF4-FFF2-40B4-BE49-F238E27FC236}">
                <a16:creationId xmlns:a16="http://schemas.microsoft.com/office/drawing/2014/main" id="{18151451-F20D-442B-B453-E3236A758F1B}"/>
              </a:ext>
            </a:extLst>
          </p:cNvPr>
          <p:cNvSpPr/>
          <p:nvPr/>
        </p:nvSpPr>
        <p:spPr>
          <a:xfrm>
            <a:off x="8121708" y="368320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3" name="Retângulo 1022">
            <a:extLst>
              <a:ext uri="{FF2B5EF4-FFF2-40B4-BE49-F238E27FC236}">
                <a16:creationId xmlns:a16="http://schemas.microsoft.com/office/drawing/2014/main" id="{661B4498-8801-44DD-A9E2-8D2A7B1D5E34}"/>
              </a:ext>
            </a:extLst>
          </p:cNvPr>
          <p:cNvSpPr/>
          <p:nvPr/>
        </p:nvSpPr>
        <p:spPr>
          <a:xfrm>
            <a:off x="8196879" y="368320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" name="Retângulo 1023">
            <a:extLst>
              <a:ext uri="{FF2B5EF4-FFF2-40B4-BE49-F238E27FC236}">
                <a16:creationId xmlns:a16="http://schemas.microsoft.com/office/drawing/2014/main" id="{87BE681B-DB39-492B-A107-B0A11EFC7EEC}"/>
              </a:ext>
            </a:extLst>
          </p:cNvPr>
          <p:cNvSpPr/>
          <p:nvPr/>
        </p:nvSpPr>
        <p:spPr>
          <a:xfrm>
            <a:off x="8272050" y="368320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" name="Retângulo 1024">
            <a:extLst>
              <a:ext uri="{FF2B5EF4-FFF2-40B4-BE49-F238E27FC236}">
                <a16:creationId xmlns:a16="http://schemas.microsoft.com/office/drawing/2014/main" id="{DDB6ACCE-4985-42CB-94AB-2D22BA173B4C}"/>
              </a:ext>
            </a:extLst>
          </p:cNvPr>
          <p:cNvSpPr/>
          <p:nvPr/>
        </p:nvSpPr>
        <p:spPr>
          <a:xfrm>
            <a:off x="8347221" y="368320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6" name="Retângulo 1025">
            <a:extLst>
              <a:ext uri="{FF2B5EF4-FFF2-40B4-BE49-F238E27FC236}">
                <a16:creationId xmlns:a16="http://schemas.microsoft.com/office/drawing/2014/main" id="{1EE39A3B-A137-4E15-9AB0-5EF7ACDFD71C}"/>
              </a:ext>
            </a:extLst>
          </p:cNvPr>
          <p:cNvSpPr/>
          <p:nvPr/>
        </p:nvSpPr>
        <p:spPr>
          <a:xfrm>
            <a:off x="8422392" y="368320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tângulo 1026">
            <a:extLst>
              <a:ext uri="{FF2B5EF4-FFF2-40B4-BE49-F238E27FC236}">
                <a16:creationId xmlns:a16="http://schemas.microsoft.com/office/drawing/2014/main" id="{8975AB67-4367-412E-9115-F84144127D4F}"/>
              </a:ext>
            </a:extLst>
          </p:cNvPr>
          <p:cNvSpPr/>
          <p:nvPr/>
        </p:nvSpPr>
        <p:spPr>
          <a:xfrm>
            <a:off x="8497563" y="368320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13F31932-50B1-4259-AE02-D30724CAED83}"/>
              </a:ext>
            </a:extLst>
          </p:cNvPr>
          <p:cNvSpPr/>
          <p:nvPr/>
        </p:nvSpPr>
        <p:spPr>
          <a:xfrm>
            <a:off x="8572734" y="368320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Retângulo 1028">
            <a:extLst>
              <a:ext uri="{FF2B5EF4-FFF2-40B4-BE49-F238E27FC236}">
                <a16:creationId xmlns:a16="http://schemas.microsoft.com/office/drawing/2014/main" id="{A5F35E22-B6E0-421F-8A1E-0FDAB53213EC}"/>
              </a:ext>
            </a:extLst>
          </p:cNvPr>
          <p:cNvSpPr/>
          <p:nvPr/>
        </p:nvSpPr>
        <p:spPr>
          <a:xfrm>
            <a:off x="8647905" y="368320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Retângulo 1029">
            <a:extLst>
              <a:ext uri="{FF2B5EF4-FFF2-40B4-BE49-F238E27FC236}">
                <a16:creationId xmlns:a16="http://schemas.microsoft.com/office/drawing/2014/main" id="{0CDAA875-A8BF-424D-9A55-EDC31C211F16}"/>
              </a:ext>
            </a:extLst>
          </p:cNvPr>
          <p:cNvSpPr/>
          <p:nvPr/>
        </p:nvSpPr>
        <p:spPr>
          <a:xfrm>
            <a:off x="8723076" y="368320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Retângulo 1030">
            <a:extLst>
              <a:ext uri="{FF2B5EF4-FFF2-40B4-BE49-F238E27FC236}">
                <a16:creationId xmlns:a16="http://schemas.microsoft.com/office/drawing/2014/main" id="{3A21B21F-CFF3-4AF2-87F5-F5A9D674A680}"/>
              </a:ext>
            </a:extLst>
          </p:cNvPr>
          <p:cNvSpPr/>
          <p:nvPr/>
        </p:nvSpPr>
        <p:spPr>
          <a:xfrm>
            <a:off x="8798247" y="368320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Retângulo 1031">
            <a:extLst>
              <a:ext uri="{FF2B5EF4-FFF2-40B4-BE49-F238E27FC236}">
                <a16:creationId xmlns:a16="http://schemas.microsoft.com/office/drawing/2014/main" id="{8C0B98EC-8FD7-42B6-8083-5526BC40571B}"/>
              </a:ext>
            </a:extLst>
          </p:cNvPr>
          <p:cNvSpPr/>
          <p:nvPr/>
        </p:nvSpPr>
        <p:spPr>
          <a:xfrm>
            <a:off x="8873418" y="368320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Retângulo 1032">
            <a:extLst>
              <a:ext uri="{FF2B5EF4-FFF2-40B4-BE49-F238E27FC236}">
                <a16:creationId xmlns:a16="http://schemas.microsoft.com/office/drawing/2014/main" id="{26B60D08-6CB5-408A-A75B-32947ACAF586}"/>
              </a:ext>
            </a:extLst>
          </p:cNvPr>
          <p:cNvSpPr/>
          <p:nvPr/>
        </p:nvSpPr>
        <p:spPr>
          <a:xfrm>
            <a:off x="8948589" y="368320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Retângulo 1033">
            <a:extLst>
              <a:ext uri="{FF2B5EF4-FFF2-40B4-BE49-F238E27FC236}">
                <a16:creationId xmlns:a16="http://schemas.microsoft.com/office/drawing/2014/main" id="{8F5F05C4-8AE2-4836-974A-EC6754A5D522}"/>
              </a:ext>
            </a:extLst>
          </p:cNvPr>
          <p:cNvSpPr/>
          <p:nvPr/>
        </p:nvSpPr>
        <p:spPr>
          <a:xfrm>
            <a:off x="9023760" y="3683202"/>
            <a:ext cx="75171" cy="29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5" name="Retângulo 1034">
            <a:extLst>
              <a:ext uri="{FF2B5EF4-FFF2-40B4-BE49-F238E27FC236}">
                <a16:creationId xmlns:a16="http://schemas.microsoft.com/office/drawing/2014/main" id="{012ABB2C-F024-4B91-9D16-3BB7B3901128}"/>
              </a:ext>
            </a:extLst>
          </p:cNvPr>
          <p:cNvSpPr/>
          <p:nvPr/>
        </p:nvSpPr>
        <p:spPr>
          <a:xfrm>
            <a:off x="9098931" y="3683202"/>
            <a:ext cx="75171" cy="296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6" name="Retângulo 1035">
            <a:extLst>
              <a:ext uri="{FF2B5EF4-FFF2-40B4-BE49-F238E27FC236}">
                <a16:creationId xmlns:a16="http://schemas.microsoft.com/office/drawing/2014/main" id="{901D349D-071C-4138-B7E1-E08ED06FE278}"/>
              </a:ext>
            </a:extLst>
          </p:cNvPr>
          <p:cNvSpPr/>
          <p:nvPr/>
        </p:nvSpPr>
        <p:spPr>
          <a:xfrm>
            <a:off x="9174102" y="3683202"/>
            <a:ext cx="75171" cy="296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7" name="Retângulo 1036">
            <a:extLst>
              <a:ext uri="{FF2B5EF4-FFF2-40B4-BE49-F238E27FC236}">
                <a16:creationId xmlns:a16="http://schemas.microsoft.com/office/drawing/2014/main" id="{D292778B-CDC7-4C36-A428-6C947E4D953E}"/>
              </a:ext>
            </a:extLst>
          </p:cNvPr>
          <p:cNvSpPr/>
          <p:nvPr/>
        </p:nvSpPr>
        <p:spPr>
          <a:xfrm>
            <a:off x="9249273" y="3683202"/>
            <a:ext cx="75171" cy="296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8" name="Retângulo 1037">
            <a:extLst>
              <a:ext uri="{FF2B5EF4-FFF2-40B4-BE49-F238E27FC236}">
                <a16:creationId xmlns:a16="http://schemas.microsoft.com/office/drawing/2014/main" id="{61CE40FF-7103-4538-8DA8-7BC297FC09AA}"/>
              </a:ext>
            </a:extLst>
          </p:cNvPr>
          <p:cNvSpPr/>
          <p:nvPr/>
        </p:nvSpPr>
        <p:spPr>
          <a:xfrm>
            <a:off x="9324444" y="3683202"/>
            <a:ext cx="75171" cy="296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9" name="Retângulo 1038">
            <a:extLst>
              <a:ext uri="{FF2B5EF4-FFF2-40B4-BE49-F238E27FC236}">
                <a16:creationId xmlns:a16="http://schemas.microsoft.com/office/drawing/2014/main" id="{3E345AC9-00E5-45C6-B047-816B3FEB7B93}"/>
              </a:ext>
            </a:extLst>
          </p:cNvPr>
          <p:cNvSpPr/>
          <p:nvPr/>
        </p:nvSpPr>
        <p:spPr>
          <a:xfrm>
            <a:off x="9399615" y="3683202"/>
            <a:ext cx="75171" cy="296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0" name="Retângulo 1039">
            <a:extLst>
              <a:ext uri="{FF2B5EF4-FFF2-40B4-BE49-F238E27FC236}">
                <a16:creationId xmlns:a16="http://schemas.microsoft.com/office/drawing/2014/main" id="{9264AB07-E165-4330-B02E-5F950FFD4BA6}"/>
              </a:ext>
            </a:extLst>
          </p:cNvPr>
          <p:cNvSpPr/>
          <p:nvPr/>
        </p:nvSpPr>
        <p:spPr>
          <a:xfrm>
            <a:off x="9474786" y="3683202"/>
            <a:ext cx="75171" cy="296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1" name="Retângulo 1040">
            <a:extLst>
              <a:ext uri="{FF2B5EF4-FFF2-40B4-BE49-F238E27FC236}">
                <a16:creationId xmlns:a16="http://schemas.microsoft.com/office/drawing/2014/main" id="{CD7CA7EB-C22E-447B-8A9D-DE0C01D83B2A}"/>
              </a:ext>
            </a:extLst>
          </p:cNvPr>
          <p:cNvSpPr/>
          <p:nvPr/>
        </p:nvSpPr>
        <p:spPr>
          <a:xfrm>
            <a:off x="9549957" y="3683202"/>
            <a:ext cx="75171" cy="296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2" name="Retângulo 1041">
            <a:extLst>
              <a:ext uri="{FF2B5EF4-FFF2-40B4-BE49-F238E27FC236}">
                <a16:creationId xmlns:a16="http://schemas.microsoft.com/office/drawing/2014/main" id="{C2A4AF5D-F8ED-497B-97D9-E13C52AAF5B1}"/>
              </a:ext>
            </a:extLst>
          </p:cNvPr>
          <p:cNvSpPr/>
          <p:nvPr/>
        </p:nvSpPr>
        <p:spPr>
          <a:xfrm>
            <a:off x="9625128" y="3683202"/>
            <a:ext cx="75171" cy="296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Retângulo 1042">
            <a:extLst>
              <a:ext uri="{FF2B5EF4-FFF2-40B4-BE49-F238E27FC236}">
                <a16:creationId xmlns:a16="http://schemas.microsoft.com/office/drawing/2014/main" id="{DC55698D-DC52-4763-8383-C3DCCD5A4017}"/>
              </a:ext>
            </a:extLst>
          </p:cNvPr>
          <p:cNvSpPr/>
          <p:nvPr/>
        </p:nvSpPr>
        <p:spPr>
          <a:xfrm>
            <a:off x="9700299" y="3683202"/>
            <a:ext cx="75171" cy="296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4" name="Retângulo 1043">
            <a:extLst>
              <a:ext uri="{FF2B5EF4-FFF2-40B4-BE49-F238E27FC236}">
                <a16:creationId xmlns:a16="http://schemas.microsoft.com/office/drawing/2014/main" id="{03CC9322-A2AB-4786-B349-C6C9F6DD923D}"/>
              </a:ext>
            </a:extLst>
          </p:cNvPr>
          <p:cNvSpPr/>
          <p:nvPr/>
        </p:nvSpPr>
        <p:spPr>
          <a:xfrm>
            <a:off x="9775470" y="3683202"/>
            <a:ext cx="75171" cy="296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5" name="Retângulo 1044">
            <a:extLst>
              <a:ext uri="{FF2B5EF4-FFF2-40B4-BE49-F238E27FC236}">
                <a16:creationId xmlns:a16="http://schemas.microsoft.com/office/drawing/2014/main" id="{F44F044B-A9FE-40D0-8AD8-9C9AB5F16487}"/>
              </a:ext>
            </a:extLst>
          </p:cNvPr>
          <p:cNvSpPr/>
          <p:nvPr/>
        </p:nvSpPr>
        <p:spPr>
          <a:xfrm>
            <a:off x="9850641" y="3683202"/>
            <a:ext cx="75171" cy="296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6" name="Retângulo 1045">
            <a:extLst>
              <a:ext uri="{FF2B5EF4-FFF2-40B4-BE49-F238E27FC236}">
                <a16:creationId xmlns:a16="http://schemas.microsoft.com/office/drawing/2014/main" id="{528C84E3-9F36-4B5C-894E-DAD754A3E92B}"/>
              </a:ext>
            </a:extLst>
          </p:cNvPr>
          <p:cNvSpPr/>
          <p:nvPr/>
        </p:nvSpPr>
        <p:spPr>
          <a:xfrm>
            <a:off x="9925812" y="3683202"/>
            <a:ext cx="75171" cy="296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7" name="Retângulo 1046">
            <a:extLst>
              <a:ext uri="{FF2B5EF4-FFF2-40B4-BE49-F238E27FC236}">
                <a16:creationId xmlns:a16="http://schemas.microsoft.com/office/drawing/2014/main" id="{0B21C287-167E-4599-84D7-947C9157F053}"/>
              </a:ext>
            </a:extLst>
          </p:cNvPr>
          <p:cNvSpPr/>
          <p:nvPr/>
        </p:nvSpPr>
        <p:spPr>
          <a:xfrm>
            <a:off x="10000983" y="3683202"/>
            <a:ext cx="75171" cy="296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" name="Retângulo 1047">
            <a:extLst>
              <a:ext uri="{FF2B5EF4-FFF2-40B4-BE49-F238E27FC236}">
                <a16:creationId xmlns:a16="http://schemas.microsoft.com/office/drawing/2014/main" id="{92110836-2313-45ED-8C39-F1AEBD7C428D}"/>
              </a:ext>
            </a:extLst>
          </p:cNvPr>
          <p:cNvSpPr/>
          <p:nvPr/>
        </p:nvSpPr>
        <p:spPr>
          <a:xfrm>
            <a:off x="10076154" y="3683202"/>
            <a:ext cx="75171" cy="2962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9" name="Retângulo 1048">
            <a:extLst>
              <a:ext uri="{FF2B5EF4-FFF2-40B4-BE49-F238E27FC236}">
                <a16:creationId xmlns:a16="http://schemas.microsoft.com/office/drawing/2014/main" id="{B750466E-7772-4087-AABA-5FF66EFA32A2}"/>
              </a:ext>
            </a:extLst>
          </p:cNvPr>
          <p:cNvSpPr/>
          <p:nvPr/>
        </p:nvSpPr>
        <p:spPr>
          <a:xfrm>
            <a:off x="10151325" y="3683202"/>
            <a:ext cx="75171" cy="296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0" name="Retângulo 1049">
            <a:extLst>
              <a:ext uri="{FF2B5EF4-FFF2-40B4-BE49-F238E27FC236}">
                <a16:creationId xmlns:a16="http://schemas.microsoft.com/office/drawing/2014/main" id="{13C7ABBD-9912-4211-8A9A-18BEFD823B95}"/>
              </a:ext>
            </a:extLst>
          </p:cNvPr>
          <p:cNvSpPr/>
          <p:nvPr/>
        </p:nvSpPr>
        <p:spPr>
          <a:xfrm>
            <a:off x="10226496" y="3683202"/>
            <a:ext cx="75171" cy="296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1" name="Retângulo 1050">
            <a:extLst>
              <a:ext uri="{FF2B5EF4-FFF2-40B4-BE49-F238E27FC236}">
                <a16:creationId xmlns:a16="http://schemas.microsoft.com/office/drawing/2014/main" id="{079051CD-488E-45A8-B84B-5A01BFC71006}"/>
              </a:ext>
            </a:extLst>
          </p:cNvPr>
          <p:cNvSpPr/>
          <p:nvPr/>
        </p:nvSpPr>
        <p:spPr>
          <a:xfrm>
            <a:off x="10301667" y="3683202"/>
            <a:ext cx="75171" cy="296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2" name="Retângulo 1051">
            <a:extLst>
              <a:ext uri="{FF2B5EF4-FFF2-40B4-BE49-F238E27FC236}">
                <a16:creationId xmlns:a16="http://schemas.microsoft.com/office/drawing/2014/main" id="{8D7195A9-AC0B-42AB-B05A-B060ABBC0936}"/>
              </a:ext>
            </a:extLst>
          </p:cNvPr>
          <p:cNvSpPr/>
          <p:nvPr/>
        </p:nvSpPr>
        <p:spPr>
          <a:xfrm>
            <a:off x="10376838" y="3683202"/>
            <a:ext cx="75171" cy="296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3" name="Retângulo 1052">
            <a:extLst>
              <a:ext uri="{FF2B5EF4-FFF2-40B4-BE49-F238E27FC236}">
                <a16:creationId xmlns:a16="http://schemas.microsoft.com/office/drawing/2014/main" id="{5A1B37B7-3BB8-425A-B180-6420601B218D}"/>
              </a:ext>
            </a:extLst>
          </p:cNvPr>
          <p:cNvSpPr/>
          <p:nvPr/>
        </p:nvSpPr>
        <p:spPr>
          <a:xfrm>
            <a:off x="10452009" y="3683202"/>
            <a:ext cx="75171" cy="296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4" name="Retângulo 1053">
            <a:extLst>
              <a:ext uri="{FF2B5EF4-FFF2-40B4-BE49-F238E27FC236}">
                <a16:creationId xmlns:a16="http://schemas.microsoft.com/office/drawing/2014/main" id="{31976FFC-2417-48A0-B5F1-2D47DFABB465}"/>
              </a:ext>
            </a:extLst>
          </p:cNvPr>
          <p:cNvSpPr/>
          <p:nvPr/>
        </p:nvSpPr>
        <p:spPr>
          <a:xfrm>
            <a:off x="10527180" y="3683202"/>
            <a:ext cx="75171" cy="296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5" name="Retângulo 1054">
            <a:extLst>
              <a:ext uri="{FF2B5EF4-FFF2-40B4-BE49-F238E27FC236}">
                <a16:creationId xmlns:a16="http://schemas.microsoft.com/office/drawing/2014/main" id="{E095FDD7-1980-438D-B6E0-919F541AC5AB}"/>
              </a:ext>
            </a:extLst>
          </p:cNvPr>
          <p:cNvSpPr/>
          <p:nvPr/>
        </p:nvSpPr>
        <p:spPr>
          <a:xfrm>
            <a:off x="10602351" y="3683202"/>
            <a:ext cx="75171" cy="296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" name="Retângulo 1055">
            <a:extLst>
              <a:ext uri="{FF2B5EF4-FFF2-40B4-BE49-F238E27FC236}">
                <a16:creationId xmlns:a16="http://schemas.microsoft.com/office/drawing/2014/main" id="{A351427C-30ED-44BA-B829-B7574503F0DB}"/>
              </a:ext>
            </a:extLst>
          </p:cNvPr>
          <p:cNvSpPr/>
          <p:nvPr/>
        </p:nvSpPr>
        <p:spPr>
          <a:xfrm>
            <a:off x="10677522" y="3683202"/>
            <a:ext cx="75171" cy="296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7" name="Retângulo 1056">
            <a:extLst>
              <a:ext uri="{FF2B5EF4-FFF2-40B4-BE49-F238E27FC236}">
                <a16:creationId xmlns:a16="http://schemas.microsoft.com/office/drawing/2014/main" id="{717880AC-B5AE-4FB0-B1D5-3113DD554410}"/>
              </a:ext>
            </a:extLst>
          </p:cNvPr>
          <p:cNvSpPr/>
          <p:nvPr/>
        </p:nvSpPr>
        <p:spPr>
          <a:xfrm>
            <a:off x="10752693" y="3683202"/>
            <a:ext cx="75171" cy="296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8" name="Retângulo 1057">
            <a:extLst>
              <a:ext uri="{FF2B5EF4-FFF2-40B4-BE49-F238E27FC236}">
                <a16:creationId xmlns:a16="http://schemas.microsoft.com/office/drawing/2014/main" id="{0730C7D6-0725-48DB-B39F-A203D1F94CBF}"/>
              </a:ext>
            </a:extLst>
          </p:cNvPr>
          <p:cNvSpPr/>
          <p:nvPr/>
        </p:nvSpPr>
        <p:spPr>
          <a:xfrm>
            <a:off x="10827864" y="3683202"/>
            <a:ext cx="75171" cy="296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9" name="Retângulo 1058">
            <a:extLst>
              <a:ext uri="{FF2B5EF4-FFF2-40B4-BE49-F238E27FC236}">
                <a16:creationId xmlns:a16="http://schemas.microsoft.com/office/drawing/2014/main" id="{604DBC5E-18C7-478C-861B-8AEFE0F9B449}"/>
              </a:ext>
            </a:extLst>
          </p:cNvPr>
          <p:cNvSpPr/>
          <p:nvPr/>
        </p:nvSpPr>
        <p:spPr>
          <a:xfrm>
            <a:off x="10903035" y="3683202"/>
            <a:ext cx="75171" cy="296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0" name="Retângulo 1059">
            <a:extLst>
              <a:ext uri="{FF2B5EF4-FFF2-40B4-BE49-F238E27FC236}">
                <a16:creationId xmlns:a16="http://schemas.microsoft.com/office/drawing/2014/main" id="{094DEB44-A332-4333-B8A2-81CA2E60D163}"/>
              </a:ext>
            </a:extLst>
          </p:cNvPr>
          <p:cNvSpPr/>
          <p:nvPr/>
        </p:nvSpPr>
        <p:spPr>
          <a:xfrm>
            <a:off x="10978206" y="368320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1" name="Retângulo 1060">
            <a:extLst>
              <a:ext uri="{FF2B5EF4-FFF2-40B4-BE49-F238E27FC236}">
                <a16:creationId xmlns:a16="http://schemas.microsoft.com/office/drawing/2014/main" id="{55E32051-16DE-4FF7-89D1-E31ABE68A838}"/>
              </a:ext>
            </a:extLst>
          </p:cNvPr>
          <p:cNvSpPr/>
          <p:nvPr/>
        </p:nvSpPr>
        <p:spPr>
          <a:xfrm>
            <a:off x="11053377" y="368320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2" name="Retângulo 1061">
            <a:extLst>
              <a:ext uri="{FF2B5EF4-FFF2-40B4-BE49-F238E27FC236}">
                <a16:creationId xmlns:a16="http://schemas.microsoft.com/office/drawing/2014/main" id="{399C9E66-A32B-44F8-B113-81282E360D2C}"/>
              </a:ext>
            </a:extLst>
          </p:cNvPr>
          <p:cNvSpPr/>
          <p:nvPr/>
        </p:nvSpPr>
        <p:spPr>
          <a:xfrm>
            <a:off x="11128548" y="368320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3" name="Retângulo 1062">
            <a:extLst>
              <a:ext uri="{FF2B5EF4-FFF2-40B4-BE49-F238E27FC236}">
                <a16:creationId xmlns:a16="http://schemas.microsoft.com/office/drawing/2014/main" id="{04238476-723F-43A8-8FA7-DFD1D2A6DF7E}"/>
              </a:ext>
            </a:extLst>
          </p:cNvPr>
          <p:cNvSpPr/>
          <p:nvPr/>
        </p:nvSpPr>
        <p:spPr>
          <a:xfrm>
            <a:off x="11203719" y="368320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4" name="Retângulo 1063">
            <a:extLst>
              <a:ext uri="{FF2B5EF4-FFF2-40B4-BE49-F238E27FC236}">
                <a16:creationId xmlns:a16="http://schemas.microsoft.com/office/drawing/2014/main" id="{00C87220-75EE-463B-8F29-2053A7080935}"/>
              </a:ext>
            </a:extLst>
          </p:cNvPr>
          <p:cNvSpPr/>
          <p:nvPr/>
        </p:nvSpPr>
        <p:spPr>
          <a:xfrm>
            <a:off x="11278890" y="368320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5" name="Retângulo 1064">
            <a:extLst>
              <a:ext uri="{FF2B5EF4-FFF2-40B4-BE49-F238E27FC236}">
                <a16:creationId xmlns:a16="http://schemas.microsoft.com/office/drawing/2014/main" id="{DC37960E-6134-437C-8DE4-97AF0E32A1E0}"/>
              </a:ext>
            </a:extLst>
          </p:cNvPr>
          <p:cNvSpPr/>
          <p:nvPr/>
        </p:nvSpPr>
        <p:spPr>
          <a:xfrm>
            <a:off x="11354061" y="368320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6" name="Retângulo 1065">
            <a:extLst>
              <a:ext uri="{FF2B5EF4-FFF2-40B4-BE49-F238E27FC236}">
                <a16:creationId xmlns:a16="http://schemas.microsoft.com/office/drawing/2014/main" id="{0D5BD252-8E40-419F-BEBF-0075D009B86C}"/>
              </a:ext>
            </a:extLst>
          </p:cNvPr>
          <p:cNvSpPr/>
          <p:nvPr/>
        </p:nvSpPr>
        <p:spPr>
          <a:xfrm>
            <a:off x="11429232" y="368320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7" name="Retângulo 1066">
            <a:extLst>
              <a:ext uri="{FF2B5EF4-FFF2-40B4-BE49-F238E27FC236}">
                <a16:creationId xmlns:a16="http://schemas.microsoft.com/office/drawing/2014/main" id="{4D9162F1-100D-4490-9585-1732CDB34F6B}"/>
              </a:ext>
            </a:extLst>
          </p:cNvPr>
          <p:cNvSpPr/>
          <p:nvPr/>
        </p:nvSpPr>
        <p:spPr>
          <a:xfrm>
            <a:off x="11504403" y="368320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8" name="Retângulo 1067">
            <a:extLst>
              <a:ext uri="{FF2B5EF4-FFF2-40B4-BE49-F238E27FC236}">
                <a16:creationId xmlns:a16="http://schemas.microsoft.com/office/drawing/2014/main" id="{1DA9B410-A2C7-4240-8CDC-D02B4109754C}"/>
              </a:ext>
            </a:extLst>
          </p:cNvPr>
          <p:cNvSpPr/>
          <p:nvPr/>
        </p:nvSpPr>
        <p:spPr>
          <a:xfrm>
            <a:off x="11579574" y="368320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9" name="Retângulo 1068">
            <a:extLst>
              <a:ext uri="{FF2B5EF4-FFF2-40B4-BE49-F238E27FC236}">
                <a16:creationId xmlns:a16="http://schemas.microsoft.com/office/drawing/2014/main" id="{D22EEB59-639C-4D4E-8412-45A8E610451B}"/>
              </a:ext>
            </a:extLst>
          </p:cNvPr>
          <p:cNvSpPr/>
          <p:nvPr/>
        </p:nvSpPr>
        <p:spPr>
          <a:xfrm>
            <a:off x="11654745" y="368320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6" name="Conector reto 935">
            <a:extLst>
              <a:ext uri="{FF2B5EF4-FFF2-40B4-BE49-F238E27FC236}">
                <a16:creationId xmlns:a16="http://schemas.microsoft.com/office/drawing/2014/main" id="{43689B47-69EB-4B22-AD24-ADEB18563578}"/>
              </a:ext>
            </a:extLst>
          </p:cNvPr>
          <p:cNvCxnSpPr>
            <a:cxnSpLocks/>
          </p:cNvCxnSpPr>
          <p:nvPr/>
        </p:nvCxnSpPr>
        <p:spPr>
          <a:xfrm flipV="1">
            <a:off x="10985110" y="3683202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8" name="Retângulo 937">
            <a:extLst>
              <a:ext uri="{FF2B5EF4-FFF2-40B4-BE49-F238E27FC236}">
                <a16:creationId xmlns:a16="http://schemas.microsoft.com/office/drawing/2014/main" id="{17B95CF0-97B0-4968-9BC1-365207AB18B8}"/>
              </a:ext>
            </a:extLst>
          </p:cNvPr>
          <p:cNvSpPr/>
          <p:nvPr/>
        </p:nvSpPr>
        <p:spPr>
          <a:xfrm>
            <a:off x="1072650" y="1258754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9" name="Retângulo 938">
            <a:extLst>
              <a:ext uri="{FF2B5EF4-FFF2-40B4-BE49-F238E27FC236}">
                <a16:creationId xmlns:a16="http://schemas.microsoft.com/office/drawing/2014/main" id="{5A712BB6-4236-4E05-9534-A697661AEA06}"/>
              </a:ext>
            </a:extLst>
          </p:cNvPr>
          <p:cNvSpPr/>
          <p:nvPr/>
        </p:nvSpPr>
        <p:spPr>
          <a:xfrm>
            <a:off x="1147821" y="1258754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Retângulo 939">
            <a:extLst>
              <a:ext uri="{FF2B5EF4-FFF2-40B4-BE49-F238E27FC236}">
                <a16:creationId xmlns:a16="http://schemas.microsoft.com/office/drawing/2014/main" id="{1088F407-8DD8-4AF0-AA03-9CAA43901DF3}"/>
              </a:ext>
            </a:extLst>
          </p:cNvPr>
          <p:cNvSpPr/>
          <p:nvPr/>
        </p:nvSpPr>
        <p:spPr>
          <a:xfrm>
            <a:off x="1222992" y="1258754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Retângulo 940">
            <a:extLst>
              <a:ext uri="{FF2B5EF4-FFF2-40B4-BE49-F238E27FC236}">
                <a16:creationId xmlns:a16="http://schemas.microsoft.com/office/drawing/2014/main" id="{3829252F-1817-4624-BB94-017BE74D7DD6}"/>
              </a:ext>
            </a:extLst>
          </p:cNvPr>
          <p:cNvSpPr/>
          <p:nvPr/>
        </p:nvSpPr>
        <p:spPr>
          <a:xfrm>
            <a:off x="1298163" y="1258754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Retângulo 941">
            <a:extLst>
              <a:ext uri="{FF2B5EF4-FFF2-40B4-BE49-F238E27FC236}">
                <a16:creationId xmlns:a16="http://schemas.microsoft.com/office/drawing/2014/main" id="{F96029B9-7A06-4CE8-BACA-791BBBE7ED98}"/>
              </a:ext>
            </a:extLst>
          </p:cNvPr>
          <p:cNvSpPr/>
          <p:nvPr/>
        </p:nvSpPr>
        <p:spPr>
          <a:xfrm>
            <a:off x="1373334" y="1258754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Retângulo 942">
            <a:extLst>
              <a:ext uri="{FF2B5EF4-FFF2-40B4-BE49-F238E27FC236}">
                <a16:creationId xmlns:a16="http://schemas.microsoft.com/office/drawing/2014/main" id="{6E377D69-51D1-4C77-A610-EA1738AE5A59}"/>
              </a:ext>
            </a:extLst>
          </p:cNvPr>
          <p:cNvSpPr/>
          <p:nvPr/>
        </p:nvSpPr>
        <p:spPr>
          <a:xfrm>
            <a:off x="1448505" y="1258754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Retângulo 943">
            <a:extLst>
              <a:ext uri="{FF2B5EF4-FFF2-40B4-BE49-F238E27FC236}">
                <a16:creationId xmlns:a16="http://schemas.microsoft.com/office/drawing/2014/main" id="{920ED2BA-59D3-446B-B4EF-4D74A7BD9FCF}"/>
              </a:ext>
            </a:extLst>
          </p:cNvPr>
          <p:cNvSpPr/>
          <p:nvPr/>
        </p:nvSpPr>
        <p:spPr>
          <a:xfrm>
            <a:off x="1523676" y="1258754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Retângulo 944">
            <a:extLst>
              <a:ext uri="{FF2B5EF4-FFF2-40B4-BE49-F238E27FC236}">
                <a16:creationId xmlns:a16="http://schemas.microsoft.com/office/drawing/2014/main" id="{01D4FFBE-F7E6-47FF-B056-0BB3D3F6F7AD}"/>
              </a:ext>
            </a:extLst>
          </p:cNvPr>
          <p:cNvSpPr/>
          <p:nvPr/>
        </p:nvSpPr>
        <p:spPr>
          <a:xfrm>
            <a:off x="1598847" y="1258754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Retângulo 945">
            <a:extLst>
              <a:ext uri="{FF2B5EF4-FFF2-40B4-BE49-F238E27FC236}">
                <a16:creationId xmlns:a16="http://schemas.microsoft.com/office/drawing/2014/main" id="{07447DBE-65DB-44D9-88E3-2B93CEB17509}"/>
              </a:ext>
            </a:extLst>
          </p:cNvPr>
          <p:cNvSpPr/>
          <p:nvPr/>
        </p:nvSpPr>
        <p:spPr>
          <a:xfrm>
            <a:off x="1674018" y="1258754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Retângulo 946">
            <a:extLst>
              <a:ext uri="{FF2B5EF4-FFF2-40B4-BE49-F238E27FC236}">
                <a16:creationId xmlns:a16="http://schemas.microsoft.com/office/drawing/2014/main" id="{514771FC-A011-4767-AF61-18E69B045CA3}"/>
              </a:ext>
            </a:extLst>
          </p:cNvPr>
          <p:cNvSpPr/>
          <p:nvPr/>
        </p:nvSpPr>
        <p:spPr>
          <a:xfrm>
            <a:off x="1749189" y="1258754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Retângulo 947">
            <a:extLst>
              <a:ext uri="{FF2B5EF4-FFF2-40B4-BE49-F238E27FC236}">
                <a16:creationId xmlns:a16="http://schemas.microsoft.com/office/drawing/2014/main" id="{C727F9E7-C01C-4EFF-8264-2BBB0877EC28}"/>
              </a:ext>
            </a:extLst>
          </p:cNvPr>
          <p:cNvSpPr/>
          <p:nvPr/>
        </p:nvSpPr>
        <p:spPr>
          <a:xfrm>
            <a:off x="1824360" y="1258754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9" name="Retângulo 948">
            <a:extLst>
              <a:ext uri="{FF2B5EF4-FFF2-40B4-BE49-F238E27FC236}">
                <a16:creationId xmlns:a16="http://schemas.microsoft.com/office/drawing/2014/main" id="{462E3540-4323-4BD3-A5F3-75A7D55B7DDB}"/>
              </a:ext>
            </a:extLst>
          </p:cNvPr>
          <p:cNvSpPr/>
          <p:nvPr/>
        </p:nvSpPr>
        <p:spPr>
          <a:xfrm>
            <a:off x="1899531" y="1258754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0" name="Retângulo 949">
            <a:extLst>
              <a:ext uri="{FF2B5EF4-FFF2-40B4-BE49-F238E27FC236}">
                <a16:creationId xmlns:a16="http://schemas.microsoft.com/office/drawing/2014/main" id="{A6E7502F-B3B4-4330-9702-FA602FD03A0E}"/>
              </a:ext>
            </a:extLst>
          </p:cNvPr>
          <p:cNvSpPr/>
          <p:nvPr/>
        </p:nvSpPr>
        <p:spPr>
          <a:xfrm>
            <a:off x="1974702" y="1258754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1" name="Retângulo 950">
            <a:extLst>
              <a:ext uri="{FF2B5EF4-FFF2-40B4-BE49-F238E27FC236}">
                <a16:creationId xmlns:a16="http://schemas.microsoft.com/office/drawing/2014/main" id="{497D56F6-A3A4-43EB-B82D-99111CBBCCBC}"/>
              </a:ext>
            </a:extLst>
          </p:cNvPr>
          <p:cNvSpPr/>
          <p:nvPr/>
        </p:nvSpPr>
        <p:spPr>
          <a:xfrm>
            <a:off x="2049873" y="1258754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" name="Retângulo 951">
            <a:extLst>
              <a:ext uri="{FF2B5EF4-FFF2-40B4-BE49-F238E27FC236}">
                <a16:creationId xmlns:a16="http://schemas.microsoft.com/office/drawing/2014/main" id="{227AB239-7E35-40A3-BFF6-D658CAF20A51}"/>
              </a:ext>
            </a:extLst>
          </p:cNvPr>
          <p:cNvSpPr/>
          <p:nvPr/>
        </p:nvSpPr>
        <p:spPr>
          <a:xfrm>
            <a:off x="2125044" y="1258754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3" name="Retângulo 952">
            <a:extLst>
              <a:ext uri="{FF2B5EF4-FFF2-40B4-BE49-F238E27FC236}">
                <a16:creationId xmlns:a16="http://schemas.microsoft.com/office/drawing/2014/main" id="{17A1B057-1D45-4B2C-8A2A-DDC46CAA5E41}"/>
              </a:ext>
            </a:extLst>
          </p:cNvPr>
          <p:cNvSpPr/>
          <p:nvPr/>
        </p:nvSpPr>
        <p:spPr>
          <a:xfrm>
            <a:off x="2200215" y="1258754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4" name="Retângulo 953">
            <a:extLst>
              <a:ext uri="{FF2B5EF4-FFF2-40B4-BE49-F238E27FC236}">
                <a16:creationId xmlns:a16="http://schemas.microsoft.com/office/drawing/2014/main" id="{74C272FB-9354-4554-8DFF-FB41AE3698FC}"/>
              </a:ext>
            </a:extLst>
          </p:cNvPr>
          <p:cNvSpPr/>
          <p:nvPr/>
        </p:nvSpPr>
        <p:spPr>
          <a:xfrm>
            <a:off x="2275386" y="1258754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5" name="Retângulo 954">
            <a:extLst>
              <a:ext uri="{FF2B5EF4-FFF2-40B4-BE49-F238E27FC236}">
                <a16:creationId xmlns:a16="http://schemas.microsoft.com/office/drawing/2014/main" id="{3EC011FF-67FF-4F3F-88E6-35B2BCDC39D4}"/>
              </a:ext>
            </a:extLst>
          </p:cNvPr>
          <p:cNvSpPr/>
          <p:nvPr/>
        </p:nvSpPr>
        <p:spPr>
          <a:xfrm>
            <a:off x="2350557" y="1258754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6" name="Retângulo 955">
            <a:extLst>
              <a:ext uri="{FF2B5EF4-FFF2-40B4-BE49-F238E27FC236}">
                <a16:creationId xmlns:a16="http://schemas.microsoft.com/office/drawing/2014/main" id="{796E12BD-8EDB-41F2-95D9-EC5E1BFAE728}"/>
              </a:ext>
            </a:extLst>
          </p:cNvPr>
          <p:cNvSpPr/>
          <p:nvPr/>
        </p:nvSpPr>
        <p:spPr>
          <a:xfrm>
            <a:off x="2425728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7" name="Retângulo 956">
            <a:extLst>
              <a:ext uri="{FF2B5EF4-FFF2-40B4-BE49-F238E27FC236}">
                <a16:creationId xmlns:a16="http://schemas.microsoft.com/office/drawing/2014/main" id="{88948E24-FF62-49F8-BEE0-120626CD28FE}"/>
              </a:ext>
            </a:extLst>
          </p:cNvPr>
          <p:cNvSpPr/>
          <p:nvPr/>
        </p:nvSpPr>
        <p:spPr>
          <a:xfrm>
            <a:off x="2500899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8" name="Retângulo 957">
            <a:extLst>
              <a:ext uri="{FF2B5EF4-FFF2-40B4-BE49-F238E27FC236}">
                <a16:creationId xmlns:a16="http://schemas.microsoft.com/office/drawing/2014/main" id="{EA6BD259-3359-4201-A266-9204ACBC07F5}"/>
              </a:ext>
            </a:extLst>
          </p:cNvPr>
          <p:cNvSpPr/>
          <p:nvPr/>
        </p:nvSpPr>
        <p:spPr>
          <a:xfrm>
            <a:off x="2576070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9" name="Retângulo 958">
            <a:extLst>
              <a:ext uri="{FF2B5EF4-FFF2-40B4-BE49-F238E27FC236}">
                <a16:creationId xmlns:a16="http://schemas.microsoft.com/office/drawing/2014/main" id="{15C70247-BCDE-4E2A-A923-A064487D5862}"/>
              </a:ext>
            </a:extLst>
          </p:cNvPr>
          <p:cNvSpPr/>
          <p:nvPr/>
        </p:nvSpPr>
        <p:spPr>
          <a:xfrm>
            <a:off x="2651241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Retângulo 959">
            <a:extLst>
              <a:ext uri="{FF2B5EF4-FFF2-40B4-BE49-F238E27FC236}">
                <a16:creationId xmlns:a16="http://schemas.microsoft.com/office/drawing/2014/main" id="{E6346832-77D4-4747-B430-19A64283B840}"/>
              </a:ext>
            </a:extLst>
          </p:cNvPr>
          <p:cNvSpPr/>
          <p:nvPr/>
        </p:nvSpPr>
        <p:spPr>
          <a:xfrm>
            <a:off x="2726412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1" name="Retângulo 960">
            <a:extLst>
              <a:ext uri="{FF2B5EF4-FFF2-40B4-BE49-F238E27FC236}">
                <a16:creationId xmlns:a16="http://schemas.microsoft.com/office/drawing/2014/main" id="{109A302C-E01E-42F2-B0DE-50AD036DE8F9}"/>
              </a:ext>
            </a:extLst>
          </p:cNvPr>
          <p:cNvSpPr/>
          <p:nvPr/>
        </p:nvSpPr>
        <p:spPr>
          <a:xfrm>
            <a:off x="2801583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" name="Retângulo 961">
            <a:extLst>
              <a:ext uri="{FF2B5EF4-FFF2-40B4-BE49-F238E27FC236}">
                <a16:creationId xmlns:a16="http://schemas.microsoft.com/office/drawing/2014/main" id="{CE952E45-8EB8-409F-9282-19EC6DAADD0B}"/>
              </a:ext>
            </a:extLst>
          </p:cNvPr>
          <p:cNvSpPr/>
          <p:nvPr/>
        </p:nvSpPr>
        <p:spPr>
          <a:xfrm>
            <a:off x="2876754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3" name="Retângulo 962">
            <a:extLst>
              <a:ext uri="{FF2B5EF4-FFF2-40B4-BE49-F238E27FC236}">
                <a16:creationId xmlns:a16="http://schemas.microsoft.com/office/drawing/2014/main" id="{19DBD050-ED2E-4DA3-A7F7-7077EFAC44DB}"/>
              </a:ext>
            </a:extLst>
          </p:cNvPr>
          <p:cNvSpPr/>
          <p:nvPr/>
        </p:nvSpPr>
        <p:spPr>
          <a:xfrm>
            <a:off x="2951925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4" name="Retângulo 963">
            <a:extLst>
              <a:ext uri="{FF2B5EF4-FFF2-40B4-BE49-F238E27FC236}">
                <a16:creationId xmlns:a16="http://schemas.microsoft.com/office/drawing/2014/main" id="{C78DE597-4CD1-4F52-9B82-1841D0E0A85F}"/>
              </a:ext>
            </a:extLst>
          </p:cNvPr>
          <p:cNvSpPr/>
          <p:nvPr/>
        </p:nvSpPr>
        <p:spPr>
          <a:xfrm>
            <a:off x="3027096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5" name="Retângulo 964">
            <a:extLst>
              <a:ext uri="{FF2B5EF4-FFF2-40B4-BE49-F238E27FC236}">
                <a16:creationId xmlns:a16="http://schemas.microsoft.com/office/drawing/2014/main" id="{737105B9-D87D-44E3-8E3F-BFB68A3F6087}"/>
              </a:ext>
            </a:extLst>
          </p:cNvPr>
          <p:cNvSpPr/>
          <p:nvPr/>
        </p:nvSpPr>
        <p:spPr>
          <a:xfrm>
            <a:off x="3102267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6" name="Retângulo 965">
            <a:extLst>
              <a:ext uri="{FF2B5EF4-FFF2-40B4-BE49-F238E27FC236}">
                <a16:creationId xmlns:a16="http://schemas.microsoft.com/office/drawing/2014/main" id="{EC5EDE3D-4230-48F0-856B-ABEE4D5E0BFD}"/>
              </a:ext>
            </a:extLst>
          </p:cNvPr>
          <p:cNvSpPr/>
          <p:nvPr/>
        </p:nvSpPr>
        <p:spPr>
          <a:xfrm>
            <a:off x="3177438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7" name="Retângulo 966">
            <a:extLst>
              <a:ext uri="{FF2B5EF4-FFF2-40B4-BE49-F238E27FC236}">
                <a16:creationId xmlns:a16="http://schemas.microsoft.com/office/drawing/2014/main" id="{0B9C60B3-6219-4BD2-950C-3AF1F69A8D6C}"/>
              </a:ext>
            </a:extLst>
          </p:cNvPr>
          <p:cNvSpPr/>
          <p:nvPr/>
        </p:nvSpPr>
        <p:spPr>
          <a:xfrm>
            <a:off x="3252609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8" name="Retângulo 967">
            <a:extLst>
              <a:ext uri="{FF2B5EF4-FFF2-40B4-BE49-F238E27FC236}">
                <a16:creationId xmlns:a16="http://schemas.microsoft.com/office/drawing/2014/main" id="{A0F06DD3-7114-4A40-B245-C65BD6179467}"/>
              </a:ext>
            </a:extLst>
          </p:cNvPr>
          <p:cNvSpPr/>
          <p:nvPr/>
        </p:nvSpPr>
        <p:spPr>
          <a:xfrm>
            <a:off x="3327780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9" name="Retângulo 968">
            <a:extLst>
              <a:ext uri="{FF2B5EF4-FFF2-40B4-BE49-F238E27FC236}">
                <a16:creationId xmlns:a16="http://schemas.microsoft.com/office/drawing/2014/main" id="{C5D83A9C-9038-4BAA-8331-4888479E91ED}"/>
              </a:ext>
            </a:extLst>
          </p:cNvPr>
          <p:cNvSpPr/>
          <p:nvPr/>
        </p:nvSpPr>
        <p:spPr>
          <a:xfrm>
            <a:off x="3402951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0" name="Retângulo 969">
            <a:extLst>
              <a:ext uri="{FF2B5EF4-FFF2-40B4-BE49-F238E27FC236}">
                <a16:creationId xmlns:a16="http://schemas.microsoft.com/office/drawing/2014/main" id="{783E542D-C2DF-4404-9032-FDEDF9256B9D}"/>
              </a:ext>
            </a:extLst>
          </p:cNvPr>
          <p:cNvSpPr/>
          <p:nvPr/>
        </p:nvSpPr>
        <p:spPr>
          <a:xfrm>
            <a:off x="3478122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1" name="Retângulo 970">
            <a:extLst>
              <a:ext uri="{FF2B5EF4-FFF2-40B4-BE49-F238E27FC236}">
                <a16:creationId xmlns:a16="http://schemas.microsoft.com/office/drawing/2014/main" id="{C30062B6-D608-433C-BB30-1E48920970BC}"/>
              </a:ext>
            </a:extLst>
          </p:cNvPr>
          <p:cNvSpPr/>
          <p:nvPr/>
        </p:nvSpPr>
        <p:spPr>
          <a:xfrm>
            <a:off x="3553293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2" name="Retângulo 971">
            <a:extLst>
              <a:ext uri="{FF2B5EF4-FFF2-40B4-BE49-F238E27FC236}">
                <a16:creationId xmlns:a16="http://schemas.microsoft.com/office/drawing/2014/main" id="{77F456EB-483C-4D20-8B4B-593871CEB438}"/>
              </a:ext>
            </a:extLst>
          </p:cNvPr>
          <p:cNvSpPr/>
          <p:nvPr/>
        </p:nvSpPr>
        <p:spPr>
          <a:xfrm>
            <a:off x="3628464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" name="Retângulo 972">
            <a:extLst>
              <a:ext uri="{FF2B5EF4-FFF2-40B4-BE49-F238E27FC236}">
                <a16:creationId xmlns:a16="http://schemas.microsoft.com/office/drawing/2014/main" id="{46497BC4-9159-4AE3-9506-34EBC7F3025E}"/>
              </a:ext>
            </a:extLst>
          </p:cNvPr>
          <p:cNvSpPr/>
          <p:nvPr/>
        </p:nvSpPr>
        <p:spPr>
          <a:xfrm>
            <a:off x="3703635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4" name="Retângulo 973">
            <a:extLst>
              <a:ext uri="{FF2B5EF4-FFF2-40B4-BE49-F238E27FC236}">
                <a16:creationId xmlns:a16="http://schemas.microsoft.com/office/drawing/2014/main" id="{779E1151-ADD0-4F40-93C9-2D927DFF7513}"/>
              </a:ext>
            </a:extLst>
          </p:cNvPr>
          <p:cNvSpPr/>
          <p:nvPr/>
        </p:nvSpPr>
        <p:spPr>
          <a:xfrm>
            <a:off x="3778806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5" name="Retângulo 974">
            <a:extLst>
              <a:ext uri="{FF2B5EF4-FFF2-40B4-BE49-F238E27FC236}">
                <a16:creationId xmlns:a16="http://schemas.microsoft.com/office/drawing/2014/main" id="{9CA0DE11-191E-4E68-837A-356CB88EAC19}"/>
              </a:ext>
            </a:extLst>
          </p:cNvPr>
          <p:cNvSpPr/>
          <p:nvPr/>
        </p:nvSpPr>
        <p:spPr>
          <a:xfrm>
            <a:off x="3853977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6" name="Retângulo 975">
            <a:extLst>
              <a:ext uri="{FF2B5EF4-FFF2-40B4-BE49-F238E27FC236}">
                <a16:creationId xmlns:a16="http://schemas.microsoft.com/office/drawing/2014/main" id="{E530111E-DF21-445E-8941-F1A232A5EFC2}"/>
              </a:ext>
            </a:extLst>
          </p:cNvPr>
          <p:cNvSpPr/>
          <p:nvPr/>
        </p:nvSpPr>
        <p:spPr>
          <a:xfrm>
            <a:off x="3929148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7" name="Retângulo 976">
            <a:extLst>
              <a:ext uri="{FF2B5EF4-FFF2-40B4-BE49-F238E27FC236}">
                <a16:creationId xmlns:a16="http://schemas.microsoft.com/office/drawing/2014/main" id="{4F6DEB8C-F68B-4C80-A32D-D6444BB8EA51}"/>
              </a:ext>
            </a:extLst>
          </p:cNvPr>
          <p:cNvSpPr/>
          <p:nvPr/>
        </p:nvSpPr>
        <p:spPr>
          <a:xfrm>
            <a:off x="4004319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8" name="Retângulo 977">
            <a:extLst>
              <a:ext uri="{FF2B5EF4-FFF2-40B4-BE49-F238E27FC236}">
                <a16:creationId xmlns:a16="http://schemas.microsoft.com/office/drawing/2014/main" id="{BD36937A-7F7E-4ACB-A289-7E1894A8F964}"/>
              </a:ext>
            </a:extLst>
          </p:cNvPr>
          <p:cNvSpPr/>
          <p:nvPr/>
        </p:nvSpPr>
        <p:spPr>
          <a:xfrm>
            <a:off x="4079490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9" name="Retângulo 978">
            <a:extLst>
              <a:ext uri="{FF2B5EF4-FFF2-40B4-BE49-F238E27FC236}">
                <a16:creationId xmlns:a16="http://schemas.microsoft.com/office/drawing/2014/main" id="{B360CA95-0B05-4AA4-B0BF-EC1269C4B901}"/>
              </a:ext>
            </a:extLst>
          </p:cNvPr>
          <p:cNvSpPr/>
          <p:nvPr/>
        </p:nvSpPr>
        <p:spPr>
          <a:xfrm>
            <a:off x="4154661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0" name="Retângulo 979">
            <a:extLst>
              <a:ext uri="{FF2B5EF4-FFF2-40B4-BE49-F238E27FC236}">
                <a16:creationId xmlns:a16="http://schemas.microsoft.com/office/drawing/2014/main" id="{EAA43C6A-0F60-4FA1-967A-15B37BD749BF}"/>
              </a:ext>
            </a:extLst>
          </p:cNvPr>
          <p:cNvSpPr/>
          <p:nvPr/>
        </p:nvSpPr>
        <p:spPr>
          <a:xfrm>
            <a:off x="4229832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1" name="Retângulo 980">
            <a:extLst>
              <a:ext uri="{FF2B5EF4-FFF2-40B4-BE49-F238E27FC236}">
                <a16:creationId xmlns:a16="http://schemas.microsoft.com/office/drawing/2014/main" id="{1A3F84D8-CEB8-4B91-944C-B3DD02CBF1C7}"/>
              </a:ext>
            </a:extLst>
          </p:cNvPr>
          <p:cNvSpPr/>
          <p:nvPr/>
        </p:nvSpPr>
        <p:spPr>
          <a:xfrm>
            <a:off x="4305003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2" name="Retângulo 981">
            <a:extLst>
              <a:ext uri="{FF2B5EF4-FFF2-40B4-BE49-F238E27FC236}">
                <a16:creationId xmlns:a16="http://schemas.microsoft.com/office/drawing/2014/main" id="{326D4E27-AE37-4C01-AB5A-466281E493BE}"/>
              </a:ext>
            </a:extLst>
          </p:cNvPr>
          <p:cNvSpPr/>
          <p:nvPr/>
        </p:nvSpPr>
        <p:spPr>
          <a:xfrm>
            <a:off x="4380174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" name="Retângulo 982">
            <a:extLst>
              <a:ext uri="{FF2B5EF4-FFF2-40B4-BE49-F238E27FC236}">
                <a16:creationId xmlns:a16="http://schemas.microsoft.com/office/drawing/2014/main" id="{7671E2EC-7B0A-4426-809B-8EEC48DF0DAD}"/>
              </a:ext>
            </a:extLst>
          </p:cNvPr>
          <p:cNvSpPr/>
          <p:nvPr/>
        </p:nvSpPr>
        <p:spPr>
          <a:xfrm>
            <a:off x="4455345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4" name="Retângulo 983">
            <a:extLst>
              <a:ext uri="{FF2B5EF4-FFF2-40B4-BE49-F238E27FC236}">
                <a16:creationId xmlns:a16="http://schemas.microsoft.com/office/drawing/2014/main" id="{5E8D3082-EA96-47AA-9020-17ADFBC8A61B}"/>
              </a:ext>
            </a:extLst>
          </p:cNvPr>
          <p:cNvSpPr/>
          <p:nvPr/>
        </p:nvSpPr>
        <p:spPr>
          <a:xfrm>
            <a:off x="4530516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5" name="Retângulo 984">
            <a:extLst>
              <a:ext uri="{FF2B5EF4-FFF2-40B4-BE49-F238E27FC236}">
                <a16:creationId xmlns:a16="http://schemas.microsoft.com/office/drawing/2014/main" id="{1E0B0415-EC73-489C-85D3-D091382FF0C0}"/>
              </a:ext>
            </a:extLst>
          </p:cNvPr>
          <p:cNvSpPr/>
          <p:nvPr/>
        </p:nvSpPr>
        <p:spPr>
          <a:xfrm>
            <a:off x="4605687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6" name="Retângulo 985">
            <a:extLst>
              <a:ext uri="{FF2B5EF4-FFF2-40B4-BE49-F238E27FC236}">
                <a16:creationId xmlns:a16="http://schemas.microsoft.com/office/drawing/2014/main" id="{28583244-243C-425B-AFAE-511BE5FC15CB}"/>
              </a:ext>
            </a:extLst>
          </p:cNvPr>
          <p:cNvSpPr/>
          <p:nvPr/>
        </p:nvSpPr>
        <p:spPr>
          <a:xfrm>
            <a:off x="4680858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7" name="Retângulo 986">
            <a:extLst>
              <a:ext uri="{FF2B5EF4-FFF2-40B4-BE49-F238E27FC236}">
                <a16:creationId xmlns:a16="http://schemas.microsoft.com/office/drawing/2014/main" id="{4080658E-397A-4FF3-9E96-FA1DF37CFEB2}"/>
              </a:ext>
            </a:extLst>
          </p:cNvPr>
          <p:cNvSpPr/>
          <p:nvPr/>
        </p:nvSpPr>
        <p:spPr>
          <a:xfrm>
            <a:off x="4756029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8" name="Retângulo 987">
            <a:extLst>
              <a:ext uri="{FF2B5EF4-FFF2-40B4-BE49-F238E27FC236}">
                <a16:creationId xmlns:a16="http://schemas.microsoft.com/office/drawing/2014/main" id="{E5E760ED-4A0B-424E-B33D-18E9BFEC7412}"/>
              </a:ext>
            </a:extLst>
          </p:cNvPr>
          <p:cNvSpPr/>
          <p:nvPr/>
        </p:nvSpPr>
        <p:spPr>
          <a:xfrm>
            <a:off x="4831200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9" name="Retângulo 988">
            <a:extLst>
              <a:ext uri="{FF2B5EF4-FFF2-40B4-BE49-F238E27FC236}">
                <a16:creationId xmlns:a16="http://schemas.microsoft.com/office/drawing/2014/main" id="{83414F8A-FA83-45BD-9068-EB4B6E7E0577}"/>
              </a:ext>
            </a:extLst>
          </p:cNvPr>
          <p:cNvSpPr/>
          <p:nvPr/>
        </p:nvSpPr>
        <p:spPr>
          <a:xfrm>
            <a:off x="4906371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0" name="Retângulo 989">
            <a:extLst>
              <a:ext uri="{FF2B5EF4-FFF2-40B4-BE49-F238E27FC236}">
                <a16:creationId xmlns:a16="http://schemas.microsoft.com/office/drawing/2014/main" id="{F63E6A8A-3FEA-4716-9A9E-2F5D04C79358}"/>
              </a:ext>
            </a:extLst>
          </p:cNvPr>
          <p:cNvSpPr/>
          <p:nvPr/>
        </p:nvSpPr>
        <p:spPr>
          <a:xfrm>
            <a:off x="4981542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1" name="Retângulo 990">
            <a:extLst>
              <a:ext uri="{FF2B5EF4-FFF2-40B4-BE49-F238E27FC236}">
                <a16:creationId xmlns:a16="http://schemas.microsoft.com/office/drawing/2014/main" id="{03D7AD25-0201-47E5-BF05-4C260B41FDDE}"/>
              </a:ext>
            </a:extLst>
          </p:cNvPr>
          <p:cNvSpPr/>
          <p:nvPr/>
        </p:nvSpPr>
        <p:spPr>
          <a:xfrm>
            <a:off x="5056713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2" name="Retângulo 991">
            <a:extLst>
              <a:ext uri="{FF2B5EF4-FFF2-40B4-BE49-F238E27FC236}">
                <a16:creationId xmlns:a16="http://schemas.microsoft.com/office/drawing/2014/main" id="{41E3C1DA-4F89-4732-9199-9C684F13C52D}"/>
              </a:ext>
            </a:extLst>
          </p:cNvPr>
          <p:cNvSpPr/>
          <p:nvPr/>
        </p:nvSpPr>
        <p:spPr>
          <a:xfrm>
            <a:off x="5131884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" name="Retângulo 992">
            <a:extLst>
              <a:ext uri="{FF2B5EF4-FFF2-40B4-BE49-F238E27FC236}">
                <a16:creationId xmlns:a16="http://schemas.microsoft.com/office/drawing/2014/main" id="{22C829FE-1A2D-4EDF-843C-DAE44380AF99}"/>
              </a:ext>
            </a:extLst>
          </p:cNvPr>
          <p:cNvSpPr/>
          <p:nvPr/>
        </p:nvSpPr>
        <p:spPr>
          <a:xfrm>
            <a:off x="5207055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4" name="Retângulo 993">
            <a:extLst>
              <a:ext uri="{FF2B5EF4-FFF2-40B4-BE49-F238E27FC236}">
                <a16:creationId xmlns:a16="http://schemas.microsoft.com/office/drawing/2014/main" id="{17A090D5-2D60-44F4-899F-29F85214D5BE}"/>
              </a:ext>
            </a:extLst>
          </p:cNvPr>
          <p:cNvSpPr/>
          <p:nvPr/>
        </p:nvSpPr>
        <p:spPr>
          <a:xfrm>
            <a:off x="5282226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5" name="Retângulo 994">
            <a:extLst>
              <a:ext uri="{FF2B5EF4-FFF2-40B4-BE49-F238E27FC236}">
                <a16:creationId xmlns:a16="http://schemas.microsoft.com/office/drawing/2014/main" id="{1B3B99AC-B8C4-41B7-A3F1-C7033E3FC10C}"/>
              </a:ext>
            </a:extLst>
          </p:cNvPr>
          <p:cNvSpPr/>
          <p:nvPr/>
        </p:nvSpPr>
        <p:spPr>
          <a:xfrm>
            <a:off x="5357397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6" name="Retângulo 995">
            <a:extLst>
              <a:ext uri="{FF2B5EF4-FFF2-40B4-BE49-F238E27FC236}">
                <a16:creationId xmlns:a16="http://schemas.microsoft.com/office/drawing/2014/main" id="{C9A55937-5397-4BA9-A595-43183B5FB0AA}"/>
              </a:ext>
            </a:extLst>
          </p:cNvPr>
          <p:cNvSpPr/>
          <p:nvPr/>
        </p:nvSpPr>
        <p:spPr>
          <a:xfrm>
            <a:off x="5432568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7" name="Retângulo 996">
            <a:extLst>
              <a:ext uri="{FF2B5EF4-FFF2-40B4-BE49-F238E27FC236}">
                <a16:creationId xmlns:a16="http://schemas.microsoft.com/office/drawing/2014/main" id="{3A642ACE-B770-4820-9E5B-D781719D5DD8}"/>
              </a:ext>
            </a:extLst>
          </p:cNvPr>
          <p:cNvSpPr/>
          <p:nvPr/>
        </p:nvSpPr>
        <p:spPr>
          <a:xfrm>
            <a:off x="5507739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8" name="Retângulo 997">
            <a:extLst>
              <a:ext uri="{FF2B5EF4-FFF2-40B4-BE49-F238E27FC236}">
                <a16:creationId xmlns:a16="http://schemas.microsoft.com/office/drawing/2014/main" id="{70C50AC0-3713-42C8-A3C6-5CAC73EFF7E8}"/>
              </a:ext>
            </a:extLst>
          </p:cNvPr>
          <p:cNvSpPr/>
          <p:nvPr/>
        </p:nvSpPr>
        <p:spPr>
          <a:xfrm>
            <a:off x="5582910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9" name="Retângulo 998">
            <a:extLst>
              <a:ext uri="{FF2B5EF4-FFF2-40B4-BE49-F238E27FC236}">
                <a16:creationId xmlns:a16="http://schemas.microsoft.com/office/drawing/2014/main" id="{CE279561-DE58-4D65-85B1-91FED042BEB4}"/>
              </a:ext>
            </a:extLst>
          </p:cNvPr>
          <p:cNvSpPr/>
          <p:nvPr/>
        </p:nvSpPr>
        <p:spPr>
          <a:xfrm>
            <a:off x="5658081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0" name="Retângulo 999">
            <a:extLst>
              <a:ext uri="{FF2B5EF4-FFF2-40B4-BE49-F238E27FC236}">
                <a16:creationId xmlns:a16="http://schemas.microsoft.com/office/drawing/2014/main" id="{C9C52320-BB41-49C3-BB61-74CD8C292D3D}"/>
              </a:ext>
            </a:extLst>
          </p:cNvPr>
          <p:cNvSpPr/>
          <p:nvPr/>
        </p:nvSpPr>
        <p:spPr>
          <a:xfrm>
            <a:off x="5733252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1" name="Retângulo 1000">
            <a:extLst>
              <a:ext uri="{FF2B5EF4-FFF2-40B4-BE49-F238E27FC236}">
                <a16:creationId xmlns:a16="http://schemas.microsoft.com/office/drawing/2014/main" id="{81F64AF7-3FB0-49C5-8CC7-E496F3BEC546}"/>
              </a:ext>
            </a:extLst>
          </p:cNvPr>
          <p:cNvSpPr/>
          <p:nvPr/>
        </p:nvSpPr>
        <p:spPr>
          <a:xfrm>
            <a:off x="5808423" y="125875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2" name="Retângulo 1001">
            <a:extLst>
              <a:ext uri="{FF2B5EF4-FFF2-40B4-BE49-F238E27FC236}">
                <a16:creationId xmlns:a16="http://schemas.microsoft.com/office/drawing/2014/main" id="{3B2F3DF1-E25D-4B48-ADFA-679B1F026B5D}"/>
              </a:ext>
            </a:extLst>
          </p:cNvPr>
          <p:cNvSpPr/>
          <p:nvPr/>
        </p:nvSpPr>
        <p:spPr>
          <a:xfrm>
            <a:off x="1072650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" name="Retângulo 1002">
            <a:extLst>
              <a:ext uri="{FF2B5EF4-FFF2-40B4-BE49-F238E27FC236}">
                <a16:creationId xmlns:a16="http://schemas.microsoft.com/office/drawing/2014/main" id="{211CB2CB-E229-4A5E-9EA6-626604AEA685}"/>
              </a:ext>
            </a:extLst>
          </p:cNvPr>
          <p:cNvSpPr/>
          <p:nvPr/>
        </p:nvSpPr>
        <p:spPr>
          <a:xfrm>
            <a:off x="1147821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4" name="Retângulo 1003">
            <a:extLst>
              <a:ext uri="{FF2B5EF4-FFF2-40B4-BE49-F238E27FC236}">
                <a16:creationId xmlns:a16="http://schemas.microsoft.com/office/drawing/2014/main" id="{E395DF01-8A35-4E19-A89C-94BB84A6BA98}"/>
              </a:ext>
            </a:extLst>
          </p:cNvPr>
          <p:cNvSpPr/>
          <p:nvPr/>
        </p:nvSpPr>
        <p:spPr>
          <a:xfrm>
            <a:off x="1222992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5" name="Retângulo 1004">
            <a:extLst>
              <a:ext uri="{FF2B5EF4-FFF2-40B4-BE49-F238E27FC236}">
                <a16:creationId xmlns:a16="http://schemas.microsoft.com/office/drawing/2014/main" id="{46750F9E-7F2A-46DA-8404-BEC244C9B1E7}"/>
              </a:ext>
            </a:extLst>
          </p:cNvPr>
          <p:cNvSpPr/>
          <p:nvPr/>
        </p:nvSpPr>
        <p:spPr>
          <a:xfrm>
            <a:off x="1298163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0" name="Retângulo 1079">
            <a:extLst>
              <a:ext uri="{FF2B5EF4-FFF2-40B4-BE49-F238E27FC236}">
                <a16:creationId xmlns:a16="http://schemas.microsoft.com/office/drawing/2014/main" id="{B4FFAC63-F797-4521-B0AD-BA12FB63293D}"/>
              </a:ext>
            </a:extLst>
          </p:cNvPr>
          <p:cNvSpPr/>
          <p:nvPr/>
        </p:nvSpPr>
        <p:spPr>
          <a:xfrm>
            <a:off x="1373334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4" name="Retângulo 1083">
            <a:extLst>
              <a:ext uri="{FF2B5EF4-FFF2-40B4-BE49-F238E27FC236}">
                <a16:creationId xmlns:a16="http://schemas.microsoft.com/office/drawing/2014/main" id="{D62DBF67-9E1F-473D-8304-C0F81557C803}"/>
              </a:ext>
            </a:extLst>
          </p:cNvPr>
          <p:cNvSpPr/>
          <p:nvPr/>
        </p:nvSpPr>
        <p:spPr>
          <a:xfrm>
            <a:off x="1448505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5" name="Retângulo 1084">
            <a:extLst>
              <a:ext uri="{FF2B5EF4-FFF2-40B4-BE49-F238E27FC236}">
                <a16:creationId xmlns:a16="http://schemas.microsoft.com/office/drawing/2014/main" id="{3C32D176-35BD-4CE0-BACE-FF4DC39D6E72}"/>
              </a:ext>
            </a:extLst>
          </p:cNvPr>
          <p:cNvSpPr/>
          <p:nvPr/>
        </p:nvSpPr>
        <p:spPr>
          <a:xfrm>
            <a:off x="1523676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6" name="Retângulo 1085">
            <a:extLst>
              <a:ext uri="{FF2B5EF4-FFF2-40B4-BE49-F238E27FC236}">
                <a16:creationId xmlns:a16="http://schemas.microsoft.com/office/drawing/2014/main" id="{ED58015B-DAFA-4F80-8A14-63236C0B6251}"/>
              </a:ext>
            </a:extLst>
          </p:cNvPr>
          <p:cNvSpPr/>
          <p:nvPr/>
        </p:nvSpPr>
        <p:spPr>
          <a:xfrm>
            <a:off x="1598847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7" name="Retângulo 1086">
            <a:extLst>
              <a:ext uri="{FF2B5EF4-FFF2-40B4-BE49-F238E27FC236}">
                <a16:creationId xmlns:a16="http://schemas.microsoft.com/office/drawing/2014/main" id="{613AB942-4826-4D48-B15F-1379054846F4}"/>
              </a:ext>
            </a:extLst>
          </p:cNvPr>
          <p:cNvSpPr/>
          <p:nvPr/>
        </p:nvSpPr>
        <p:spPr>
          <a:xfrm>
            <a:off x="1674018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8" name="Retângulo 1087">
            <a:extLst>
              <a:ext uri="{FF2B5EF4-FFF2-40B4-BE49-F238E27FC236}">
                <a16:creationId xmlns:a16="http://schemas.microsoft.com/office/drawing/2014/main" id="{59709020-EBF3-4A89-A142-1FCB3AB9700E}"/>
              </a:ext>
            </a:extLst>
          </p:cNvPr>
          <p:cNvSpPr/>
          <p:nvPr/>
        </p:nvSpPr>
        <p:spPr>
          <a:xfrm>
            <a:off x="1749189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9" name="Retângulo 1088">
            <a:extLst>
              <a:ext uri="{FF2B5EF4-FFF2-40B4-BE49-F238E27FC236}">
                <a16:creationId xmlns:a16="http://schemas.microsoft.com/office/drawing/2014/main" id="{E49C04A9-DADD-402C-802C-F4A2F607F508}"/>
              </a:ext>
            </a:extLst>
          </p:cNvPr>
          <p:cNvSpPr/>
          <p:nvPr/>
        </p:nvSpPr>
        <p:spPr>
          <a:xfrm>
            <a:off x="1824360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0" name="Retângulo 1089">
            <a:extLst>
              <a:ext uri="{FF2B5EF4-FFF2-40B4-BE49-F238E27FC236}">
                <a16:creationId xmlns:a16="http://schemas.microsoft.com/office/drawing/2014/main" id="{5AB3E93D-C297-445D-9BBD-13DADBB46C70}"/>
              </a:ext>
            </a:extLst>
          </p:cNvPr>
          <p:cNvSpPr/>
          <p:nvPr/>
        </p:nvSpPr>
        <p:spPr>
          <a:xfrm>
            <a:off x="1899531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1" name="Retângulo 1090">
            <a:extLst>
              <a:ext uri="{FF2B5EF4-FFF2-40B4-BE49-F238E27FC236}">
                <a16:creationId xmlns:a16="http://schemas.microsoft.com/office/drawing/2014/main" id="{D2D72CAB-036D-49DF-9EB4-AC8ADFE6CDF4}"/>
              </a:ext>
            </a:extLst>
          </p:cNvPr>
          <p:cNvSpPr/>
          <p:nvPr/>
        </p:nvSpPr>
        <p:spPr>
          <a:xfrm>
            <a:off x="1974702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2" name="Retângulo 1091">
            <a:extLst>
              <a:ext uri="{FF2B5EF4-FFF2-40B4-BE49-F238E27FC236}">
                <a16:creationId xmlns:a16="http://schemas.microsoft.com/office/drawing/2014/main" id="{BF75355E-816C-4454-9DEA-C235F06C4587}"/>
              </a:ext>
            </a:extLst>
          </p:cNvPr>
          <p:cNvSpPr/>
          <p:nvPr/>
        </p:nvSpPr>
        <p:spPr>
          <a:xfrm>
            <a:off x="2049873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3" name="Retângulo 1092">
            <a:extLst>
              <a:ext uri="{FF2B5EF4-FFF2-40B4-BE49-F238E27FC236}">
                <a16:creationId xmlns:a16="http://schemas.microsoft.com/office/drawing/2014/main" id="{17379BEA-2BC0-48C7-9821-74B7B8038792}"/>
              </a:ext>
            </a:extLst>
          </p:cNvPr>
          <p:cNvSpPr/>
          <p:nvPr/>
        </p:nvSpPr>
        <p:spPr>
          <a:xfrm>
            <a:off x="2125044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4" name="Retângulo 1093">
            <a:extLst>
              <a:ext uri="{FF2B5EF4-FFF2-40B4-BE49-F238E27FC236}">
                <a16:creationId xmlns:a16="http://schemas.microsoft.com/office/drawing/2014/main" id="{E40F4E58-B7C3-43E3-9DA3-B60FBCE873E9}"/>
              </a:ext>
            </a:extLst>
          </p:cNvPr>
          <p:cNvSpPr/>
          <p:nvPr/>
        </p:nvSpPr>
        <p:spPr>
          <a:xfrm>
            <a:off x="2200215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5" name="Retângulo 1094">
            <a:extLst>
              <a:ext uri="{FF2B5EF4-FFF2-40B4-BE49-F238E27FC236}">
                <a16:creationId xmlns:a16="http://schemas.microsoft.com/office/drawing/2014/main" id="{9DBB88A7-8F55-4AA2-824B-AC4077276782}"/>
              </a:ext>
            </a:extLst>
          </p:cNvPr>
          <p:cNvSpPr/>
          <p:nvPr/>
        </p:nvSpPr>
        <p:spPr>
          <a:xfrm>
            <a:off x="2275386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6" name="Retângulo 1095">
            <a:extLst>
              <a:ext uri="{FF2B5EF4-FFF2-40B4-BE49-F238E27FC236}">
                <a16:creationId xmlns:a16="http://schemas.microsoft.com/office/drawing/2014/main" id="{F1774899-08CA-44E5-8DEB-630331D25B06}"/>
              </a:ext>
            </a:extLst>
          </p:cNvPr>
          <p:cNvSpPr/>
          <p:nvPr/>
        </p:nvSpPr>
        <p:spPr>
          <a:xfrm>
            <a:off x="2350557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7" name="Retângulo 1096">
            <a:extLst>
              <a:ext uri="{FF2B5EF4-FFF2-40B4-BE49-F238E27FC236}">
                <a16:creationId xmlns:a16="http://schemas.microsoft.com/office/drawing/2014/main" id="{619333F6-E09C-4B8A-B9C0-A9DB3A6A046F}"/>
              </a:ext>
            </a:extLst>
          </p:cNvPr>
          <p:cNvSpPr/>
          <p:nvPr/>
        </p:nvSpPr>
        <p:spPr>
          <a:xfrm>
            <a:off x="2425728" y="1662952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8" name="Retângulo 1097">
            <a:extLst>
              <a:ext uri="{FF2B5EF4-FFF2-40B4-BE49-F238E27FC236}">
                <a16:creationId xmlns:a16="http://schemas.microsoft.com/office/drawing/2014/main" id="{4A5945AE-86BC-4E7C-92E0-92E6CB6FEC16}"/>
              </a:ext>
            </a:extLst>
          </p:cNvPr>
          <p:cNvSpPr/>
          <p:nvPr/>
        </p:nvSpPr>
        <p:spPr>
          <a:xfrm>
            <a:off x="2500899" y="1662952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9" name="Retângulo 1098">
            <a:extLst>
              <a:ext uri="{FF2B5EF4-FFF2-40B4-BE49-F238E27FC236}">
                <a16:creationId xmlns:a16="http://schemas.microsoft.com/office/drawing/2014/main" id="{D720E7E3-5FC2-4DB8-B715-A765E89FD9FD}"/>
              </a:ext>
            </a:extLst>
          </p:cNvPr>
          <p:cNvSpPr/>
          <p:nvPr/>
        </p:nvSpPr>
        <p:spPr>
          <a:xfrm>
            <a:off x="2576070" y="1662952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0" name="Retângulo 1099">
            <a:extLst>
              <a:ext uri="{FF2B5EF4-FFF2-40B4-BE49-F238E27FC236}">
                <a16:creationId xmlns:a16="http://schemas.microsoft.com/office/drawing/2014/main" id="{57D1E35F-D326-4517-8920-4C9050E43ABF}"/>
              </a:ext>
            </a:extLst>
          </p:cNvPr>
          <p:cNvSpPr/>
          <p:nvPr/>
        </p:nvSpPr>
        <p:spPr>
          <a:xfrm>
            <a:off x="2651241" y="1662952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1" name="Retângulo 1100">
            <a:extLst>
              <a:ext uri="{FF2B5EF4-FFF2-40B4-BE49-F238E27FC236}">
                <a16:creationId xmlns:a16="http://schemas.microsoft.com/office/drawing/2014/main" id="{3779495E-D154-4BC9-ACA4-1D7F7EB59A3E}"/>
              </a:ext>
            </a:extLst>
          </p:cNvPr>
          <p:cNvSpPr/>
          <p:nvPr/>
        </p:nvSpPr>
        <p:spPr>
          <a:xfrm>
            <a:off x="2726412" y="1662952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2" name="Retângulo 1101">
            <a:extLst>
              <a:ext uri="{FF2B5EF4-FFF2-40B4-BE49-F238E27FC236}">
                <a16:creationId xmlns:a16="http://schemas.microsoft.com/office/drawing/2014/main" id="{A7EA33A3-BDFF-4D6F-B041-58CB72D3244E}"/>
              </a:ext>
            </a:extLst>
          </p:cNvPr>
          <p:cNvSpPr/>
          <p:nvPr/>
        </p:nvSpPr>
        <p:spPr>
          <a:xfrm>
            <a:off x="2801583" y="1662952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3" name="Retângulo 1102">
            <a:extLst>
              <a:ext uri="{FF2B5EF4-FFF2-40B4-BE49-F238E27FC236}">
                <a16:creationId xmlns:a16="http://schemas.microsoft.com/office/drawing/2014/main" id="{F6F4E3A0-049A-42C6-84E4-814D47ACEE8F}"/>
              </a:ext>
            </a:extLst>
          </p:cNvPr>
          <p:cNvSpPr/>
          <p:nvPr/>
        </p:nvSpPr>
        <p:spPr>
          <a:xfrm>
            <a:off x="2876754" y="1662952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4" name="Retângulo 1103">
            <a:extLst>
              <a:ext uri="{FF2B5EF4-FFF2-40B4-BE49-F238E27FC236}">
                <a16:creationId xmlns:a16="http://schemas.microsoft.com/office/drawing/2014/main" id="{AAE8E7A0-2019-44BE-BB22-E53503DF6AD6}"/>
              </a:ext>
            </a:extLst>
          </p:cNvPr>
          <p:cNvSpPr/>
          <p:nvPr/>
        </p:nvSpPr>
        <p:spPr>
          <a:xfrm>
            <a:off x="2951925" y="1662952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" name="Retângulo 1104">
            <a:extLst>
              <a:ext uri="{FF2B5EF4-FFF2-40B4-BE49-F238E27FC236}">
                <a16:creationId xmlns:a16="http://schemas.microsoft.com/office/drawing/2014/main" id="{52DDD37A-9552-49A8-9643-E999DAE1F78C}"/>
              </a:ext>
            </a:extLst>
          </p:cNvPr>
          <p:cNvSpPr/>
          <p:nvPr/>
        </p:nvSpPr>
        <p:spPr>
          <a:xfrm>
            <a:off x="3027096" y="1662952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6" name="Retângulo 1105">
            <a:extLst>
              <a:ext uri="{FF2B5EF4-FFF2-40B4-BE49-F238E27FC236}">
                <a16:creationId xmlns:a16="http://schemas.microsoft.com/office/drawing/2014/main" id="{A9AE6D52-BA15-4B15-8471-0C96483EEF8D}"/>
              </a:ext>
            </a:extLst>
          </p:cNvPr>
          <p:cNvSpPr/>
          <p:nvPr/>
        </p:nvSpPr>
        <p:spPr>
          <a:xfrm>
            <a:off x="3102267" y="1662952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7" name="Retângulo 1106">
            <a:extLst>
              <a:ext uri="{FF2B5EF4-FFF2-40B4-BE49-F238E27FC236}">
                <a16:creationId xmlns:a16="http://schemas.microsoft.com/office/drawing/2014/main" id="{D5A6D5A7-62C4-444F-B381-57724FCA2609}"/>
              </a:ext>
            </a:extLst>
          </p:cNvPr>
          <p:cNvSpPr/>
          <p:nvPr/>
        </p:nvSpPr>
        <p:spPr>
          <a:xfrm>
            <a:off x="3177438" y="1662952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8" name="Retângulo 1107">
            <a:extLst>
              <a:ext uri="{FF2B5EF4-FFF2-40B4-BE49-F238E27FC236}">
                <a16:creationId xmlns:a16="http://schemas.microsoft.com/office/drawing/2014/main" id="{B849EDF1-A0C5-4461-AB83-CFFFCD184567}"/>
              </a:ext>
            </a:extLst>
          </p:cNvPr>
          <p:cNvSpPr/>
          <p:nvPr/>
        </p:nvSpPr>
        <p:spPr>
          <a:xfrm>
            <a:off x="3252609" y="1662952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9" name="Retângulo 1108">
            <a:extLst>
              <a:ext uri="{FF2B5EF4-FFF2-40B4-BE49-F238E27FC236}">
                <a16:creationId xmlns:a16="http://schemas.microsoft.com/office/drawing/2014/main" id="{7F8C226D-DFC0-4921-80F1-D1613ED76F73}"/>
              </a:ext>
            </a:extLst>
          </p:cNvPr>
          <p:cNvSpPr/>
          <p:nvPr/>
        </p:nvSpPr>
        <p:spPr>
          <a:xfrm>
            <a:off x="3327780" y="1662952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0" name="Retângulo 1109">
            <a:extLst>
              <a:ext uri="{FF2B5EF4-FFF2-40B4-BE49-F238E27FC236}">
                <a16:creationId xmlns:a16="http://schemas.microsoft.com/office/drawing/2014/main" id="{EA073D04-A960-4AC9-BFEB-5B9F13FDA8CF}"/>
              </a:ext>
            </a:extLst>
          </p:cNvPr>
          <p:cNvSpPr/>
          <p:nvPr/>
        </p:nvSpPr>
        <p:spPr>
          <a:xfrm>
            <a:off x="3402951" y="1662952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1" name="Retângulo 1110">
            <a:extLst>
              <a:ext uri="{FF2B5EF4-FFF2-40B4-BE49-F238E27FC236}">
                <a16:creationId xmlns:a16="http://schemas.microsoft.com/office/drawing/2014/main" id="{A60382E1-1DA9-46F4-8500-03010F775FFA}"/>
              </a:ext>
            </a:extLst>
          </p:cNvPr>
          <p:cNvSpPr/>
          <p:nvPr/>
        </p:nvSpPr>
        <p:spPr>
          <a:xfrm>
            <a:off x="3478122" y="1662952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2" name="Retângulo 1111">
            <a:extLst>
              <a:ext uri="{FF2B5EF4-FFF2-40B4-BE49-F238E27FC236}">
                <a16:creationId xmlns:a16="http://schemas.microsoft.com/office/drawing/2014/main" id="{38C54A12-E580-4756-B736-8660B707DEBF}"/>
              </a:ext>
            </a:extLst>
          </p:cNvPr>
          <p:cNvSpPr/>
          <p:nvPr/>
        </p:nvSpPr>
        <p:spPr>
          <a:xfrm>
            <a:off x="3553293" y="1662952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3" name="Retângulo 1112">
            <a:extLst>
              <a:ext uri="{FF2B5EF4-FFF2-40B4-BE49-F238E27FC236}">
                <a16:creationId xmlns:a16="http://schemas.microsoft.com/office/drawing/2014/main" id="{C6BD921A-02DC-4988-8F88-1B8FFFDEA5EC}"/>
              </a:ext>
            </a:extLst>
          </p:cNvPr>
          <p:cNvSpPr/>
          <p:nvPr/>
        </p:nvSpPr>
        <p:spPr>
          <a:xfrm>
            <a:off x="3628464" y="1662952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4" name="Retângulo 1113">
            <a:extLst>
              <a:ext uri="{FF2B5EF4-FFF2-40B4-BE49-F238E27FC236}">
                <a16:creationId xmlns:a16="http://schemas.microsoft.com/office/drawing/2014/main" id="{B5424C0E-72F5-403A-8BE9-AE2E467EEF68}"/>
              </a:ext>
            </a:extLst>
          </p:cNvPr>
          <p:cNvSpPr/>
          <p:nvPr/>
        </p:nvSpPr>
        <p:spPr>
          <a:xfrm>
            <a:off x="3703635" y="1662952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5" name="Retângulo 1114">
            <a:extLst>
              <a:ext uri="{FF2B5EF4-FFF2-40B4-BE49-F238E27FC236}">
                <a16:creationId xmlns:a16="http://schemas.microsoft.com/office/drawing/2014/main" id="{CB623192-F498-400C-ABA1-53BAAB7CB946}"/>
              </a:ext>
            </a:extLst>
          </p:cNvPr>
          <p:cNvSpPr/>
          <p:nvPr/>
        </p:nvSpPr>
        <p:spPr>
          <a:xfrm>
            <a:off x="3778806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6" name="Retângulo 1115">
            <a:extLst>
              <a:ext uri="{FF2B5EF4-FFF2-40B4-BE49-F238E27FC236}">
                <a16:creationId xmlns:a16="http://schemas.microsoft.com/office/drawing/2014/main" id="{F3FA1C84-2F68-4F94-861C-F3EF0F1F19ED}"/>
              </a:ext>
            </a:extLst>
          </p:cNvPr>
          <p:cNvSpPr/>
          <p:nvPr/>
        </p:nvSpPr>
        <p:spPr>
          <a:xfrm>
            <a:off x="3853977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7" name="Retângulo 1116">
            <a:extLst>
              <a:ext uri="{FF2B5EF4-FFF2-40B4-BE49-F238E27FC236}">
                <a16:creationId xmlns:a16="http://schemas.microsoft.com/office/drawing/2014/main" id="{48F4C3E2-7BE1-4888-954A-5D725C70CA76}"/>
              </a:ext>
            </a:extLst>
          </p:cNvPr>
          <p:cNvSpPr/>
          <p:nvPr/>
        </p:nvSpPr>
        <p:spPr>
          <a:xfrm>
            <a:off x="3929148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8" name="Retângulo 1117">
            <a:extLst>
              <a:ext uri="{FF2B5EF4-FFF2-40B4-BE49-F238E27FC236}">
                <a16:creationId xmlns:a16="http://schemas.microsoft.com/office/drawing/2014/main" id="{87D54936-DEA5-491B-AD8E-E2A68D886C39}"/>
              </a:ext>
            </a:extLst>
          </p:cNvPr>
          <p:cNvSpPr/>
          <p:nvPr/>
        </p:nvSpPr>
        <p:spPr>
          <a:xfrm>
            <a:off x="4004319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9" name="Retângulo 1118">
            <a:extLst>
              <a:ext uri="{FF2B5EF4-FFF2-40B4-BE49-F238E27FC236}">
                <a16:creationId xmlns:a16="http://schemas.microsoft.com/office/drawing/2014/main" id="{3970E113-3536-427E-895B-E4AEF7966047}"/>
              </a:ext>
            </a:extLst>
          </p:cNvPr>
          <p:cNvSpPr/>
          <p:nvPr/>
        </p:nvSpPr>
        <p:spPr>
          <a:xfrm>
            <a:off x="4079490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0" name="Retângulo 1119">
            <a:extLst>
              <a:ext uri="{FF2B5EF4-FFF2-40B4-BE49-F238E27FC236}">
                <a16:creationId xmlns:a16="http://schemas.microsoft.com/office/drawing/2014/main" id="{E2353524-7C11-4AF0-8ADD-22A23F174A75}"/>
              </a:ext>
            </a:extLst>
          </p:cNvPr>
          <p:cNvSpPr/>
          <p:nvPr/>
        </p:nvSpPr>
        <p:spPr>
          <a:xfrm>
            <a:off x="4154661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1" name="Retângulo 1120">
            <a:extLst>
              <a:ext uri="{FF2B5EF4-FFF2-40B4-BE49-F238E27FC236}">
                <a16:creationId xmlns:a16="http://schemas.microsoft.com/office/drawing/2014/main" id="{285353F0-7D98-43DC-AED4-DC42CF24265F}"/>
              </a:ext>
            </a:extLst>
          </p:cNvPr>
          <p:cNvSpPr/>
          <p:nvPr/>
        </p:nvSpPr>
        <p:spPr>
          <a:xfrm>
            <a:off x="4229832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2" name="Retângulo 1121">
            <a:extLst>
              <a:ext uri="{FF2B5EF4-FFF2-40B4-BE49-F238E27FC236}">
                <a16:creationId xmlns:a16="http://schemas.microsoft.com/office/drawing/2014/main" id="{0CC0EA40-D83F-4572-A7D4-323BD66CB6C5}"/>
              </a:ext>
            </a:extLst>
          </p:cNvPr>
          <p:cNvSpPr/>
          <p:nvPr/>
        </p:nvSpPr>
        <p:spPr>
          <a:xfrm>
            <a:off x="4305003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3" name="Retângulo 1122">
            <a:extLst>
              <a:ext uri="{FF2B5EF4-FFF2-40B4-BE49-F238E27FC236}">
                <a16:creationId xmlns:a16="http://schemas.microsoft.com/office/drawing/2014/main" id="{DAFBF58B-1C83-493A-A29B-29A25C217080}"/>
              </a:ext>
            </a:extLst>
          </p:cNvPr>
          <p:cNvSpPr/>
          <p:nvPr/>
        </p:nvSpPr>
        <p:spPr>
          <a:xfrm>
            <a:off x="4380174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4" name="Retângulo 1123">
            <a:extLst>
              <a:ext uri="{FF2B5EF4-FFF2-40B4-BE49-F238E27FC236}">
                <a16:creationId xmlns:a16="http://schemas.microsoft.com/office/drawing/2014/main" id="{267DD0DF-93E9-4A11-B982-805816C8FE9F}"/>
              </a:ext>
            </a:extLst>
          </p:cNvPr>
          <p:cNvSpPr/>
          <p:nvPr/>
        </p:nvSpPr>
        <p:spPr>
          <a:xfrm>
            <a:off x="4455345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5" name="Retângulo 1124">
            <a:extLst>
              <a:ext uri="{FF2B5EF4-FFF2-40B4-BE49-F238E27FC236}">
                <a16:creationId xmlns:a16="http://schemas.microsoft.com/office/drawing/2014/main" id="{BBB61985-129C-435D-9786-F11260E0EEE4}"/>
              </a:ext>
            </a:extLst>
          </p:cNvPr>
          <p:cNvSpPr/>
          <p:nvPr/>
        </p:nvSpPr>
        <p:spPr>
          <a:xfrm>
            <a:off x="4530516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" name="Retângulo 1125">
            <a:extLst>
              <a:ext uri="{FF2B5EF4-FFF2-40B4-BE49-F238E27FC236}">
                <a16:creationId xmlns:a16="http://schemas.microsoft.com/office/drawing/2014/main" id="{7910786C-D57B-4D42-9630-50FAAF548FE6}"/>
              </a:ext>
            </a:extLst>
          </p:cNvPr>
          <p:cNvSpPr/>
          <p:nvPr/>
        </p:nvSpPr>
        <p:spPr>
          <a:xfrm>
            <a:off x="4605687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" name="Retângulo 1126">
            <a:extLst>
              <a:ext uri="{FF2B5EF4-FFF2-40B4-BE49-F238E27FC236}">
                <a16:creationId xmlns:a16="http://schemas.microsoft.com/office/drawing/2014/main" id="{292BA1D8-F2B0-427E-82E7-40B420C924D4}"/>
              </a:ext>
            </a:extLst>
          </p:cNvPr>
          <p:cNvSpPr/>
          <p:nvPr/>
        </p:nvSpPr>
        <p:spPr>
          <a:xfrm>
            <a:off x="4680858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8" name="Retângulo 1127">
            <a:extLst>
              <a:ext uri="{FF2B5EF4-FFF2-40B4-BE49-F238E27FC236}">
                <a16:creationId xmlns:a16="http://schemas.microsoft.com/office/drawing/2014/main" id="{246600BC-FC98-4579-89A4-4A45BF28C5F9}"/>
              </a:ext>
            </a:extLst>
          </p:cNvPr>
          <p:cNvSpPr/>
          <p:nvPr/>
        </p:nvSpPr>
        <p:spPr>
          <a:xfrm>
            <a:off x="4756029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9" name="Retângulo 1128">
            <a:extLst>
              <a:ext uri="{FF2B5EF4-FFF2-40B4-BE49-F238E27FC236}">
                <a16:creationId xmlns:a16="http://schemas.microsoft.com/office/drawing/2014/main" id="{44B04CE8-96C3-4F3E-BB5A-65C8561774A3}"/>
              </a:ext>
            </a:extLst>
          </p:cNvPr>
          <p:cNvSpPr/>
          <p:nvPr/>
        </p:nvSpPr>
        <p:spPr>
          <a:xfrm>
            <a:off x="4831200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0" name="Retângulo 1129">
            <a:extLst>
              <a:ext uri="{FF2B5EF4-FFF2-40B4-BE49-F238E27FC236}">
                <a16:creationId xmlns:a16="http://schemas.microsoft.com/office/drawing/2014/main" id="{F6C2813A-2F25-45FF-A0A9-BFD5C4E565E3}"/>
              </a:ext>
            </a:extLst>
          </p:cNvPr>
          <p:cNvSpPr/>
          <p:nvPr/>
        </p:nvSpPr>
        <p:spPr>
          <a:xfrm>
            <a:off x="4906371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1" name="Retângulo 1130">
            <a:extLst>
              <a:ext uri="{FF2B5EF4-FFF2-40B4-BE49-F238E27FC236}">
                <a16:creationId xmlns:a16="http://schemas.microsoft.com/office/drawing/2014/main" id="{5A421699-D19B-4DED-BBAB-665048648836}"/>
              </a:ext>
            </a:extLst>
          </p:cNvPr>
          <p:cNvSpPr/>
          <p:nvPr/>
        </p:nvSpPr>
        <p:spPr>
          <a:xfrm>
            <a:off x="4981542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2" name="Retângulo 1131">
            <a:extLst>
              <a:ext uri="{FF2B5EF4-FFF2-40B4-BE49-F238E27FC236}">
                <a16:creationId xmlns:a16="http://schemas.microsoft.com/office/drawing/2014/main" id="{20F279B3-1E24-40CA-8E9D-1F9713DD4F77}"/>
              </a:ext>
            </a:extLst>
          </p:cNvPr>
          <p:cNvSpPr/>
          <p:nvPr/>
        </p:nvSpPr>
        <p:spPr>
          <a:xfrm>
            <a:off x="5056713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3" name="Retângulo 1132">
            <a:extLst>
              <a:ext uri="{FF2B5EF4-FFF2-40B4-BE49-F238E27FC236}">
                <a16:creationId xmlns:a16="http://schemas.microsoft.com/office/drawing/2014/main" id="{762E2BC8-5EAA-4E76-BBDC-E5D20ED72053}"/>
              </a:ext>
            </a:extLst>
          </p:cNvPr>
          <p:cNvSpPr/>
          <p:nvPr/>
        </p:nvSpPr>
        <p:spPr>
          <a:xfrm>
            <a:off x="5131884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4" name="Retângulo 1133">
            <a:extLst>
              <a:ext uri="{FF2B5EF4-FFF2-40B4-BE49-F238E27FC236}">
                <a16:creationId xmlns:a16="http://schemas.microsoft.com/office/drawing/2014/main" id="{E618B33A-F996-4044-A17F-FA7498115049}"/>
              </a:ext>
            </a:extLst>
          </p:cNvPr>
          <p:cNvSpPr/>
          <p:nvPr/>
        </p:nvSpPr>
        <p:spPr>
          <a:xfrm>
            <a:off x="5207055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5" name="Retângulo 1134">
            <a:extLst>
              <a:ext uri="{FF2B5EF4-FFF2-40B4-BE49-F238E27FC236}">
                <a16:creationId xmlns:a16="http://schemas.microsoft.com/office/drawing/2014/main" id="{68E0AB9B-497A-48AF-9393-FDB640C1EC1E}"/>
              </a:ext>
            </a:extLst>
          </p:cNvPr>
          <p:cNvSpPr/>
          <p:nvPr/>
        </p:nvSpPr>
        <p:spPr>
          <a:xfrm>
            <a:off x="5282226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6" name="Retângulo 1135">
            <a:extLst>
              <a:ext uri="{FF2B5EF4-FFF2-40B4-BE49-F238E27FC236}">
                <a16:creationId xmlns:a16="http://schemas.microsoft.com/office/drawing/2014/main" id="{FFF24C98-8D8A-41A1-B699-CC7A1BDDF031}"/>
              </a:ext>
            </a:extLst>
          </p:cNvPr>
          <p:cNvSpPr/>
          <p:nvPr/>
        </p:nvSpPr>
        <p:spPr>
          <a:xfrm>
            <a:off x="5357397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7" name="Retângulo 1136">
            <a:extLst>
              <a:ext uri="{FF2B5EF4-FFF2-40B4-BE49-F238E27FC236}">
                <a16:creationId xmlns:a16="http://schemas.microsoft.com/office/drawing/2014/main" id="{520BDABC-FB0A-4E57-B9BD-7511DB2844B6}"/>
              </a:ext>
            </a:extLst>
          </p:cNvPr>
          <p:cNvSpPr/>
          <p:nvPr/>
        </p:nvSpPr>
        <p:spPr>
          <a:xfrm>
            <a:off x="5432568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8" name="Retângulo 1137">
            <a:extLst>
              <a:ext uri="{FF2B5EF4-FFF2-40B4-BE49-F238E27FC236}">
                <a16:creationId xmlns:a16="http://schemas.microsoft.com/office/drawing/2014/main" id="{9A65D678-963D-470F-A89C-872E0FDDF0F7}"/>
              </a:ext>
            </a:extLst>
          </p:cNvPr>
          <p:cNvSpPr/>
          <p:nvPr/>
        </p:nvSpPr>
        <p:spPr>
          <a:xfrm>
            <a:off x="5507739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9" name="Retângulo 1138">
            <a:extLst>
              <a:ext uri="{FF2B5EF4-FFF2-40B4-BE49-F238E27FC236}">
                <a16:creationId xmlns:a16="http://schemas.microsoft.com/office/drawing/2014/main" id="{E08057E5-C97F-4989-A2ED-C4840D067516}"/>
              </a:ext>
            </a:extLst>
          </p:cNvPr>
          <p:cNvSpPr/>
          <p:nvPr/>
        </p:nvSpPr>
        <p:spPr>
          <a:xfrm>
            <a:off x="5582910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0" name="Retângulo 1139">
            <a:extLst>
              <a:ext uri="{FF2B5EF4-FFF2-40B4-BE49-F238E27FC236}">
                <a16:creationId xmlns:a16="http://schemas.microsoft.com/office/drawing/2014/main" id="{A0D0D5D7-E99A-49C5-94BC-62DEFC511C12}"/>
              </a:ext>
            </a:extLst>
          </p:cNvPr>
          <p:cNvSpPr/>
          <p:nvPr/>
        </p:nvSpPr>
        <p:spPr>
          <a:xfrm>
            <a:off x="5658081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1" name="Retângulo 1140">
            <a:extLst>
              <a:ext uri="{FF2B5EF4-FFF2-40B4-BE49-F238E27FC236}">
                <a16:creationId xmlns:a16="http://schemas.microsoft.com/office/drawing/2014/main" id="{D248F3A8-7761-4B89-B5B4-8B94B12C808F}"/>
              </a:ext>
            </a:extLst>
          </p:cNvPr>
          <p:cNvSpPr/>
          <p:nvPr/>
        </p:nvSpPr>
        <p:spPr>
          <a:xfrm>
            <a:off x="5733252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2" name="Retângulo 1141">
            <a:extLst>
              <a:ext uri="{FF2B5EF4-FFF2-40B4-BE49-F238E27FC236}">
                <a16:creationId xmlns:a16="http://schemas.microsoft.com/office/drawing/2014/main" id="{C98055D6-1F9F-4141-9FC8-3754836B7FD7}"/>
              </a:ext>
            </a:extLst>
          </p:cNvPr>
          <p:cNvSpPr/>
          <p:nvPr/>
        </p:nvSpPr>
        <p:spPr>
          <a:xfrm>
            <a:off x="5808423" y="166295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8" name="Retângulo 1157">
            <a:extLst>
              <a:ext uri="{FF2B5EF4-FFF2-40B4-BE49-F238E27FC236}">
                <a16:creationId xmlns:a16="http://schemas.microsoft.com/office/drawing/2014/main" id="{1655041E-797D-4E4F-90DE-18E4FAE3EBFB}"/>
              </a:ext>
            </a:extLst>
          </p:cNvPr>
          <p:cNvSpPr/>
          <p:nvPr/>
        </p:nvSpPr>
        <p:spPr>
          <a:xfrm>
            <a:off x="1072650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9" name="Retângulo 1158">
            <a:extLst>
              <a:ext uri="{FF2B5EF4-FFF2-40B4-BE49-F238E27FC236}">
                <a16:creationId xmlns:a16="http://schemas.microsoft.com/office/drawing/2014/main" id="{327F285D-75DE-4373-B779-29BCFDC0C8FC}"/>
              </a:ext>
            </a:extLst>
          </p:cNvPr>
          <p:cNvSpPr/>
          <p:nvPr/>
        </p:nvSpPr>
        <p:spPr>
          <a:xfrm>
            <a:off x="1147821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0" name="Retângulo 1159">
            <a:extLst>
              <a:ext uri="{FF2B5EF4-FFF2-40B4-BE49-F238E27FC236}">
                <a16:creationId xmlns:a16="http://schemas.microsoft.com/office/drawing/2014/main" id="{EAB77B70-F5E4-444C-B0DC-BC03FC6356A5}"/>
              </a:ext>
            </a:extLst>
          </p:cNvPr>
          <p:cNvSpPr/>
          <p:nvPr/>
        </p:nvSpPr>
        <p:spPr>
          <a:xfrm>
            <a:off x="1222992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1" name="Retângulo 1160">
            <a:extLst>
              <a:ext uri="{FF2B5EF4-FFF2-40B4-BE49-F238E27FC236}">
                <a16:creationId xmlns:a16="http://schemas.microsoft.com/office/drawing/2014/main" id="{0B9C606A-0FCB-484A-BA58-21C7BCFC563F}"/>
              </a:ext>
            </a:extLst>
          </p:cNvPr>
          <p:cNvSpPr/>
          <p:nvPr/>
        </p:nvSpPr>
        <p:spPr>
          <a:xfrm>
            <a:off x="1298163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2" name="Retângulo 1161">
            <a:extLst>
              <a:ext uri="{FF2B5EF4-FFF2-40B4-BE49-F238E27FC236}">
                <a16:creationId xmlns:a16="http://schemas.microsoft.com/office/drawing/2014/main" id="{DE90B34B-E200-47F3-AC7F-7BAE26FCEC66}"/>
              </a:ext>
            </a:extLst>
          </p:cNvPr>
          <p:cNvSpPr/>
          <p:nvPr/>
        </p:nvSpPr>
        <p:spPr>
          <a:xfrm>
            <a:off x="1373334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3" name="Retângulo 1162">
            <a:extLst>
              <a:ext uri="{FF2B5EF4-FFF2-40B4-BE49-F238E27FC236}">
                <a16:creationId xmlns:a16="http://schemas.microsoft.com/office/drawing/2014/main" id="{4F98C140-AD77-426E-AE90-419E9DCB43F7}"/>
              </a:ext>
            </a:extLst>
          </p:cNvPr>
          <p:cNvSpPr/>
          <p:nvPr/>
        </p:nvSpPr>
        <p:spPr>
          <a:xfrm>
            <a:off x="1448505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4" name="Retângulo 1163">
            <a:extLst>
              <a:ext uri="{FF2B5EF4-FFF2-40B4-BE49-F238E27FC236}">
                <a16:creationId xmlns:a16="http://schemas.microsoft.com/office/drawing/2014/main" id="{573B5290-966B-43DD-976A-6E42C7D9C364}"/>
              </a:ext>
            </a:extLst>
          </p:cNvPr>
          <p:cNvSpPr/>
          <p:nvPr/>
        </p:nvSpPr>
        <p:spPr>
          <a:xfrm>
            <a:off x="1523676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5" name="Retângulo 1164">
            <a:extLst>
              <a:ext uri="{FF2B5EF4-FFF2-40B4-BE49-F238E27FC236}">
                <a16:creationId xmlns:a16="http://schemas.microsoft.com/office/drawing/2014/main" id="{BD2472AD-0781-4CE8-BB36-C0A6A290A76F}"/>
              </a:ext>
            </a:extLst>
          </p:cNvPr>
          <p:cNvSpPr/>
          <p:nvPr/>
        </p:nvSpPr>
        <p:spPr>
          <a:xfrm>
            <a:off x="1598847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6" name="Retângulo 1165">
            <a:extLst>
              <a:ext uri="{FF2B5EF4-FFF2-40B4-BE49-F238E27FC236}">
                <a16:creationId xmlns:a16="http://schemas.microsoft.com/office/drawing/2014/main" id="{617A1CCF-6A32-4D3B-8081-9A7F01388E89}"/>
              </a:ext>
            </a:extLst>
          </p:cNvPr>
          <p:cNvSpPr/>
          <p:nvPr/>
        </p:nvSpPr>
        <p:spPr>
          <a:xfrm>
            <a:off x="1674018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7" name="Retângulo 1166">
            <a:extLst>
              <a:ext uri="{FF2B5EF4-FFF2-40B4-BE49-F238E27FC236}">
                <a16:creationId xmlns:a16="http://schemas.microsoft.com/office/drawing/2014/main" id="{ED5D0F1B-0154-4F35-8C7F-820F46561736}"/>
              </a:ext>
            </a:extLst>
          </p:cNvPr>
          <p:cNvSpPr/>
          <p:nvPr/>
        </p:nvSpPr>
        <p:spPr>
          <a:xfrm>
            <a:off x="1749189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8" name="Retângulo 1167">
            <a:extLst>
              <a:ext uri="{FF2B5EF4-FFF2-40B4-BE49-F238E27FC236}">
                <a16:creationId xmlns:a16="http://schemas.microsoft.com/office/drawing/2014/main" id="{26DB2A28-AED5-4B4A-BD5A-423473E4D2EC}"/>
              </a:ext>
            </a:extLst>
          </p:cNvPr>
          <p:cNvSpPr/>
          <p:nvPr/>
        </p:nvSpPr>
        <p:spPr>
          <a:xfrm>
            <a:off x="1824360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9" name="Retângulo 1168">
            <a:extLst>
              <a:ext uri="{FF2B5EF4-FFF2-40B4-BE49-F238E27FC236}">
                <a16:creationId xmlns:a16="http://schemas.microsoft.com/office/drawing/2014/main" id="{82CC6BEE-A40B-4AA5-9965-CA40D3D4F6D1}"/>
              </a:ext>
            </a:extLst>
          </p:cNvPr>
          <p:cNvSpPr/>
          <p:nvPr/>
        </p:nvSpPr>
        <p:spPr>
          <a:xfrm>
            <a:off x="1899531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0" name="Retângulo 1169">
            <a:extLst>
              <a:ext uri="{FF2B5EF4-FFF2-40B4-BE49-F238E27FC236}">
                <a16:creationId xmlns:a16="http://schemas.microsoft.com/office/drawing/2014/main" id="{A717E0F1-D9BE-4E1C-8A51-7A4879DBDD89}"/>
              </a:ext>
            </a:extLst>
          </p:cNvPr>
          <p:cNvSpPr/>
          <p:nvPr/>
        </p:nvSpPr>
        <p:spPr>
          <a:xfrm>
            <a:off x="1974702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1" name="Retângulo 1170">
            <a:extLst>
              <a:ext uri="{FF2B5EF4-FFF2-40B4-BE49-F238E27FC236}">
                <a16:creationId xmlns:a16="http://schemas.microsoft.com/office/drawing/2014/main" id="{43A848B9-0575-4279-BB20-4138D4787754}"/>
              </a:ext>
            </a:extLst>
          </p:cNvPr>
          <p:cNvSpPr/>
          <p:nvPr/>
        </p:nvSpPr>
        <p:spPr>
          <a:xfrm>
            <a:off x="2049873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2" name="Retângulo 1171">
            <a:extLst>
              <a:ext uri="{FF2B5EF4-FFF2-40B4-BE49-F238E27FC236}">
                <a16:creationId xmlns:a16="http://schemas.microsoft.com/office/drawing/2014/main" id="{1E641418-FDF4-42F0-B214-14217ACC4563}"/>
              </a:ext>
            </a:extLst>
          </p:cNvPr>
          <p:cNvSpPr/>
          <p:nvPr/>
        </p:nvSpPr>
        <p:spPr>
          <a:xfrm>
            <a:off x="2125044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0" name="Retângulo 1369">
            <a:extLst>
              <a:ext uri="{FF2B5EF4-FFF2-40B4-BE49-F238E27FC236}">
                <a16:creationId xmlns:a16="http://schemas.microsoft.com/office/drawing/2014/main" id="{0878908D-8550-48D7-A4A4-65D6512F4677}"/>
              </a:ext>
            </a:extLst>
          </p:cNvPr>
          <p:cNvSpPr/>
          <p:nvPr/>
        </p:nvSpPr>
        <p:spPr>
          <a:xfrm>
            <a:off x="2200215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1" name="Retângulo 1370">
            <a:extLst>
              <a:ext uri="{FF2B5EF4-FFF2-40B4-BE49-F238E27FC236}">
                <a16:creationId xmlns:a16="http://schemas.microsoft.com/office/drawing/2014/main" id="{8CEEADE5-08A8-4B04-83CF-84B48BFE1751}"/>
              </a:ext>
            </a:extLst>
          </p:cNvPr>
          <p:cNvSpPr/>
          <p:nvPr/>
        </p:nvSpPr>
        <p:spPr>
          <a:xfrm>
            <a:off x="2275386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2" name="Retângulo 1371">
            <a:extLst>
              <a:ext uri="{FF2B5EF4-FFF2-40B4-BE49-F238E27FC236}">
                <a16:creationId xmlns:a16="http://schemas.microsoft.com/office/drawing/2014/main" id="{8DC00179-AA5D-40F6-A590-7CB319A92DFE}"/>
              </a:ext>
            </a:extLst>
          </p:cNvPr>
          <p:cNvSpPr/>
          <p:nvPr/>
        </p:nvSpPr>
        <p:spPr>
          <a:xfrm>
            <a:off x="2350557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3" name="Retângulo 1372">
            <a:extLst>
              <a:ext uri="{FF2B5EF4-FFF2-40B4-BE49-F238E27FC236}">
                <a16:creationId xmlns:a16="http://schemas.microsoft.com/office/drawing/2014/main" id="{8B96C089-5FE9-40DB-8314-22A1B127636E}"/>
              </a:ext>
            </a:extLst>
          </p:cNvPr>
          <p:cNvSpPr/>
          <p:nvPr/>
        </p:nvSpPr>
        <p:spPr>
          <a:xfrm>
            <a:off x="2425728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4" name="Retângulo 1373">
            <a:extLst>
              <a:ext uri="{FF2B5EF4-FFF2-40B4-BE49-F238E27FC236}">
                <a16:creationId xmlns:a16="http://schemas.microsoft.com/office/drawing/2014/main" id="{A0ED8269-FBE4-4A4D-8BDA-516BDC32BFF5}"/>
              </a:ext>
            </a:extLst>
          </p:cNvPr>
          <p:cNvSpPr/>
          <p:nvPr/>
        </p:nvSpPr>
        <p:spPr>
          <a:xfrm>
            <a:off x="2500899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5" name="Retângulo 1374">
            <a:extLst>
              <a:ext uri="{FF2B5EF4-FFF2-40B4-BE49-F238E27FC236}">
                <a16:creationId xmlns:a16="http://schemas.microsoft.com/office/drawing/2014/main" id="{7E4055A7-D9E9-42A8-95EA-EA85B386F105}"/>
              </a:ext>
            </a:extLst>
          </p:cNvPr>
          <p:cNvSpPr/>
          <p:nvPr/>
        </p:nvSpPr>
        <p:spPr>
          <a:xfrm>
            <a:off x="2576070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6" name="Retângulo 1375">
            <a:extLst>
              <a:ext uri="{FF2B5EF4-FFF2-40B4-BE49-F238E27FC236}">
                <a16:creationId xmlns:a16="http://schemas.microsoft.com/office/drawing/2014/main" id="{DED4F90C-5889-4554-910E-09C2A2B85237}"/>
              </a:ext>
            </a:extLst>
          </p:cNvPr>
          <p:cNvSpPr/>
          <p:nvPr/>
        </p:nvSpPr>
        <p:spPr>
          <a:xfrm>
            <a:off x="2651241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7" name="Retângulo 1376">
            <a:extLst>
              <a:ext uri="{FF2B5EF4-FFF2-40B4-BE49-F238E27FC236}">
                <a16:creationId xmlns:a16="http://schemas.microsoft.com/office/drawing/2014/main" id="{3478F61B-EBEC-45DB-B861-016CE763FB6C}"/>
              </a:ext>
            </a:extLst>
          </p:cNvPr>
          <p:cNvSpPr/>
          <p:nvPr/>
        </p:nvSpPr>
        <p:spPr>
          <a:xfrm>
            <a:off x="2726412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8" name="Retângulo 1377">
            <a:extLst>
              <a:ext uri="{FF2B5EF4-FFF2-40B4-BE49-F238E27FC236}">
                <a16:creationId xmlns:a16="http://schemas.microsoft.com/office/drawing/2014/main" id="{1E483301-9627-44BF-B60E-C55DC3FD4A07}"/>
              </a:ext>
            </a:extLst>
          </p:cNvPr>
          <p:cNvSpPr/>
          <p:nvPr/>
        </p:nvSpPr>
        <p:spPr>
          <a:xfrm>
            <a:off x="2801583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9" name="Retângulo 1378">
            <a:extLst>
              <a:ext uri="{FF2B5EF4-FFF2-40B4-BE49-F238E27FC236}">
                <a16:creationId xmlns:a16="http://schemas.microsoft.com/office/drawing/2014/main" id="{4AF97940-2B81-44A1-96E6-2151B9845458}"/>
              </a:ext>
            </a:extLst>
          </p:cNvPr>
          <p:cNvSpPr/>
          <p:nvPr/>
        </p:nvSpPr>
        <p:spPr>
          <a:xfrm>
            <a:off x="2876754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0" name="Retângulo 1379">
            <a:extLst>
              <a:ext uri="{FF2B5EF4-FFF2-40B4-BE49-F238E27FC236}">
                <a16:creationId xmlns:a16="http://schemas.microsoft.com/office/drawing/2014/main" id="{C816A8C6-DA6E-4481-8EEB-A5A51552A059}"/>
              </a:ext>
            </a:extLst>
          </p:cNvPr>
          <p:cNvSpPr/>
          <p:nvPr/>
        </p:nvSpPr>
        <p:spPr>
          <a:xfrm>
            <a:off x="2951925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1" name="Retângulo 1380">
            <a:extLst>
              <a:ext uri="{FF2B5EF4-FFF2-40B4-BE49-F238E27FC236}">
                <a16:creationId xmlns:a16="http://schemas.microsoft.com/office/drawing/2014/main" id="{1A5493AF-729B-442F-834C-38A59EFD594D}"/>
              </a:ext>
            </a:extLst>
          </p:cNvPr>
          <p:cNvSpPr/>
          <p:nvPr/>
        </p:nvSpPr>
        <p:spPr>
          <a:xfrm>
            <a:off x="3027096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" name="Retângulo 1381">
            <a:extLst>
              <a:ext uri="{FF2B5EF4-FFF2-40B4-BE49-F238E27FC236}">
                <a16:creationId xmlns:a16="http://schemas.microsoft.com/office/drawing/2014/main" id="{30F4EA6F-F3EC-462D-AB4D-34DAF1345433}"/>
              </a:ext>
            </a:extLst>
          </p:cNvPr>
          <p:cNvSpPr/>
          <p:nvPr/>
        </p:nvSpPr>
        <p:spPr>
          <a:xfrm>
            <a:off x="3102267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3" name="Retângulo 1382">
            <a:extLst>
              <a:ext uri="{FF2B5EF4-FFF2-40B4-BE49-F238E27FC236}">
                <a16:creationId xmlns:a16="http://schemas.microsoft.com/office/drawing/2014/main" id="{5A74A901-965C-4F43-925C-18923E021CEF}"/>
              </a:ext>
            </a:extLst>
          </p:cNvPr>
          <p:cNvSpPr/>
          <p:nvPr/>
        </p:nvSpPr>
        <p:spPr>
          <a:xfrm>
            <a:off x="3177438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4" name="Retângulo 1383">
            <a:extLst>
              <a:ext uri="{FF2B5EF4-FFF2-40B4-BE49-F238E27FC236}">
                <a16:creationId xmlns:a16="http://schemas.microsoft.com/office/drawing/2014/main" id="{2F2C3E95-7D43-4623-9042-9577CCB39F5C}"/>
              </a:ext>
            </a:extLst>
          </p:cNvPr>
          <p:cNvSpPr/>
          <p:nvPr/>
        </p:nvSpPr>
        <p:spPr>
          <a:xfrm>
            <a:off x="3252609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5" name="Retângulo 1384">
            <a:extLst>
              <a:ext uri="{FF2B5EF4-FFF2-40B4-BE49-F238E27FC236}">
                <a16:creationId xmlns:a16="http://schemas.microsoft.com/office/drawing/2014/main" id="{214F15C8-6903-4541-816B-8A7DD0085B83}"/>
              </a:ext>
            </a:extLst>
          </p:cNvPr>
          <p:cNvSpPr/>
          <p:nvPr/>
        </p:nvSpPr>
        <p:spPr>
          <a:xfrm>
            <a:off x="3327780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6" name="Retângulo 1385">
            <a:extLst>
              <a:ext uri="{FF2B5EF4-FFF2-40B4-BE49-F238E27FC236}">
                <a16:creationId xmlns:a16="http://schemas.microsoft.com/office/drawing/2014/main" id="{D3E06EDF-E459-4AD0-B012-F678B30E061F}"/>
              </a:ext>
            </a:extLst>
          </p:cNvPr>
          <p:cNvSpPr/>
          <p:nvPr/>
        </p:nvSpPr>
        <p:spPr>
          <a:xfrm>
            <a:off x="3402951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7" name="Retângulo 1386">
            <a:extLst>
              <a:ext uri="{FF2B5EF4-FFF2-40B4-BE49-F238E27FC236}">
                <a16:creationId xmlns:a16="http://schemas.microsoft.com/office/drawing/2014/main" id="{7D1AFCBC-CA1F-4B57-80AA-CB7BB845A9F1}"/>
              </a:ext>
            </a:extLst>
          </p:cNvPr>
          <p:cNvSpPr/>
          <p:nvPr/>
        </p:nvSpPr>
        <p:spPr>
          <a:xfrm>
            <a:off x="3478122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8" name="Retângulo 1387">
            <a:extLst>
              <a:ext uri="{FF2B5EF4-FFF2-40B4-BE49-F238E27FC236}">
                <a16:creationId xmlns:a16="http://schemas.microsoft.com/office/drawing/2014/main" id="{0EA6900D-97AD-4948-8301-2A51FA3DB0C6}"/>
              </a:ext>
            </a:extLst>
          </p:cNvPr>
          <p:cNvSpPr/>
          <p:nvPr/>
        </p:nvSpPr>
        <p:spPr>
          <a:xfrm>
            <a:off x="3553293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9" name="Retângulo 1388">
            <a:extLst>
              <a:ext uri="{FF2B5EF4-FFF2-40B4-BE49-F238E27FC236}">
                <a16:creationId xmlns:a16="http://schemas.microsoft.com/office/drawing/2014/main" id="{C1985B69-1E00-4125-BE94-687C38D6F085}"/>
              </a:ext>
            </a:extLst>
          </p:cNvPr>
          <p:cNvSpPr/>
          <p:nvPr/>
        </p:nvSpPr>
        <p:spPr>
          <a:xfrm>
            <a:off x="3628464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0" name="Retângulo 1389">
            <a:extLst>
              <a:ext uri="{FF2B5EF4-FFF2-40B4-BE49-F238E27FC236}">
                <a16:creationId xmlns:a16="http://schemas.microsoft.com/office/drawing/2014/main" id="{AA840815-AD44-47B8-B79C-80CB54F3FD33}"/>
              </a:ext>
            </a:extLst>
          </p:cNvPr>
          <p:cNvSpPr/>
          <p:nvPr/>
        </p:nvSpPr>
        <p:spPr>
          <a:xfrm>
            <a:off x="3703635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1" name="Retângulo 1390">
            <a:extLst>
              <a:ext uri="{FF2B5EF4-FFF2-40B4-BE49-F238E27FC236}">
                <a16:creationId xmlns:a16="http://schemas.microsoft.com/office/drawing/2014/main" id="{C256EEBF-FAE3-4DBD-B463-4A331F33DF66}"/>
              </a:ext>
            </a:extLst>
          </p:cNvPr>
          <p:cNvSpPr/>
          <p:nvPr/>
        </p:nvSpPr>
        <p:spPr>
          <a:xfrm>
            <a:off x="3778806" y="2067150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2" name="Retângulo 1391">
            <a:extLst>
              <a:ext uri="{FF2B5EF4-FFF2-40B4-BE49-F238E27FC236}">
                <a16:creationId xmlns:a16="http://schemas.microsoft.com/office/drawing/2014/main" id="{0B3138DF-D29C-49E4-B868-2277C9BEAD22}"/>
              </a:ext>
            </a:extLst>
          </p:cNvPr>
          <p:cNvSpPr/>
          <p:nvPr/>
        </p:nvSpPr>
        <p:spPr>
          <a:xfrm>
            <a:off x="3853977" y="2067150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3" name="Retângulo 1392">
            <a:extLst>
              <a:ext uri="{FF2B5EF4-FFF2-40B4-BE49-F238E27FC236}">
                <a16:creationId xmlns:a16="http://schemas.microsoft.com/office/drawing/2014/main" id="{F2968EC4-069B-45D2-801F-E4A07D6CB16C}"/>
              </a:ext>
            </a:extLst>
          </p:cNvPr>
          <p:cNvSpPr/>
          <p:nvPr/>
        </p:nvSpPr>
        <p:spPr>
          <a:xfrm>
            <a:off x="3929148" y="2067150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4" name="Retângulo 1393">
            <a:extLst>
              <a:ext uri="{FF2B5EF4-FFF2-40B4-BE49-F238E27FC236}">
                <a16:creationId xmlns:a16="http://schemas.microsoft.com/office/drawing/2014/main" id="{EF858F07-9812-45F7-A39B-263C4E519204}"/>
              </a:ext>
            </a:extLst>
          </p:cNvPr>
          <p:cNvSpPr/>
          <p:nvPr/>
        </p:nvSpPr>
        <p:spPr>
          <a:xfrm>
            <a:off x="4004319" y="2067150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5" name="Retângulo 1394">
            <a:extLst>
              <a:ext uri="{FF2B5EF4-FFF2-40B4-BE49-F238E27FC236}">
                <a16:creationId xmlns:a16="http://schemas.microsoft.com/office/drawing/2014/main" id="{E567F57E-3D8F-42CF-9A8E-1207C1D3197C}"/>
              </a:ext>
            </a:extLst>
          </p:cNvPr>
          <p:cNvSpPr/>
          <p:nvPr/>
        </p:nvSpPr>
        <p:spPr>
          <a:xfrm>
            <a:off x="4079490" y="2067150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6" name="Retângulo 1395">
            <a:extLst>
              <a:ext uri="{FF2B5EF4-FFF2-40B4-BE49-F238E27FC236}">
                <a16:creationId xmlns:a16="http://schemas.microsoft.com/office/drawing/2014/main" id="{240C3308-2BD5-490D-8588-DCA2A76A0C49}"/>
              </a:ext>
            </a:extLst>
          </p:cNvPr>
          <p:cNvSpPr/>
          <p:nvPr/>
        </p:nvSpPr>
        <p:spPr>
          <a:xfrm>
            <a:off x="4154661" y="2067150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7" name="Retângulo 1396">
            <a:extLst>
              <a:ext uri="{FF2B5EF4-FFF2-40B4-BE49-F238E27FC236}">
                <a16:creationId xmlns:a16="http://schemas.microsoft.com/office/drawing/2014/main" id="{48748A9E-8291-4217-A6CB-B761F35139CD}"/>
              </a:ext>
            </a:extLst>
          </p:cNvPr>
          <p:cNvSpPr/>
          <p:nvPr/>
        </p:nvSpPr>
        <p:spPr>
          <a:xfrm>
            <a:off x="4229832" y="2067150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8" name="Retângulo 1397">
            <a:extLst>
              <a:ext uri="{FF2B5EF4-FFF2-40B4-BE49-F238E27FC236}">
                <a16:creationId xmlns:a16="http://schemas.microsoft.com/office/drawing/2014/main" id="{492F7A80-B699-4AED-A72B-132FC5351FB2}"/>
              </a:ext>
            </a:extLst>
          </p:cNvPr>
          <p:cNvSpPr/>
          <p:nvPr/>
        </p:nvSpPr>
        <p:spPr>
          <a:xfrm>
            <a:off x="4305003" y="2067150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9" name="Retângulo 1398">
            <a:extLst>
              <a:ext uri="{FF2B5EF4-FFF2-40B4-BE49-F238E27FC236}">
                <a16:creationId xmlns:a16="http://schemas.microsoft.com/office/drawing/2014/main" id="{0A40BBC3-2283-4372-866C-40C96B295EFE}"/>
              </a:ext>
            </a:extLst>
          </p:cNvPr>
          <p:cNvSpPr/>
          <p:nvPr/>
        </p:nvSpPr>
        <p:spPr>
          <a:xfrm>
            <a:off x="4380174" y="2067150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0" name="Retângulo 1399">
            <a:extLst>
              <a:ext uri="{FF2B5EF4-FFF2-40B4-BE49-F238E27FC236}">
                <a16:creationId xmlns:a16="http://schemas.microsoft.com/office/drawing/2014/main" id="{4B15F17D-9CBA-4DE5-BB7E-1B9C4D73D68D}"/>
              </a:ext>
            </a:extLst>
          </p:cNvPr>
          <p:cNvSpPr/>
          <p:nvPr/>
        </p:nvSpPr>
        <p:spPr>
          <a:xfrm>
            <a:off x="4455345" y="2067150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1" name="Retângulo 1400">
            <a:extLst>
              <a:ext uri="{FF2B5EF4-FFF2-40B4-BE49-F238E27FC236}">
                <a16:creationId xmlns:a16="http://schemas.microsoft.com/office/drawing/2014/main" id="{A81C96C7-1A18-47D5-8344-44F2FEB51DB6}"/>
              </a:ext>
            </a:extLst>
          </p:cNvPr>
          <p:cNvSpPr/>
          <p:nvPr/>
        </p:nvSpPr>
        <p:spPr>
          <a:xfrm>
            <a:off x="4530516" y="2067150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2" name="Retângulo 1401">
            <a:extLst>
              <a:ext uri="{FF2B5EF4-FFF2-40B4-BE49-F238E27FC236}">
                <a16:creationId xmlns:a16="http://schemas.microsoft.com/office/drawing/2014/main" id="{92A2ECC1-903E-48F3-A536-924302D6618E}"/>
              </a:ext>
            </a:extLst>
          </p:cNvPr>
          <p:cNvSpPr/>
          <p:nvPr/>
        </p:nvSpPr>
        <p:spPr>
          <a:xfrm>
            <a:off x="4605687" y="2067150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3" name="Retângulo 1402">
            <a:extLst>
              <a:ext uri="{FF2B5EF4-FFF2-40B4-BE49-F238E27FC236}">
                <a16:creationId xmlns:a16="http://schemas.microsoft.com/office/drawing/2014/main" id="{CFB00EF3-5D62-4353-9713-DB3A2B7076BE}"/>
              </a:ext>
            </a:extLst>
          </p:cNvPr>
          <p:cNvSpPr/>
          <p:nvPr/>
        </p:nvSpPr>
        <p:spPr>
          <a:xfrm>
            <a:off x="4680858" y="2067150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4" name="Retângulo 1403">
            <a:extLst>
              <a:ext uri="{FF2B5EF4-FFF2-40B4-BE49-F238E27FC236}">
                <a16:creationId xmlns:a16="http://schemas.microsoft.com/office/drawing/2014/main" id="{56A884C7-DDF1-4E7B-A3FD-EEEB7C32D5CC}"/>
              </a:ext>
            </a:extLst>
          </p:cNvPr>
          <p:cNvSpPr/>
          <p:nvPr/>
        </p:nvSpPr>
        <p:spPr>
          <a:xfrm>
            <a:off x="4756029" y="2067150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5" name="Retângulo 1404">
            <a:extLst>
              <a:ext uri="{FF2B5EF4-FFF2-40B4-BE49-F238E27FC236}">
                <a16:creationId xmlns:a16="http://schemas.microsoft.com/office/drawing/2014/main" id="{0DC03E3B-0A3D-46DD-ACDD-82405EEBAF7C}"/>
              </a:ext>
            </a:extLst>
          </p:cNvPr>
          <p:cNvSpPr/>
          <p:nvPr/>
        </p:nvSpPr>
        <p:spPr>
          <a:xfrm>
            <a:off x="4831200" y="2067150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6" name="Retângulo 1405">
            <a:extLst>
              <a:ext uri="{FF2B5EF4-FFF2-40B4-BE49-F238E27FC236}">
                <a16:creationId xmlns:a16="http://schemas.microsoft.com/office/drawing/2014/main" id="{BE2B73AB-5D22-4348-A053-C20A8858DFC1}"/>
              </a:ext>
            </a:extLst>
          </p:cNvPr>
          <p:cNvSpPr/>
          <p:nvPr/>
        </p:nvSpPr>
        <p:spPr>
          <a:xfrm>
            <a:off x="4906371" y="2067150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7" name="Retângulo 1406">
            <a:extLst>
              <a:ext uri="{FF2B5EF4-FFF2-40B4-BE49-F238E27FC236}">
                <a16:creationId xmlns:a16="http://schemas.microsoft.com/office/drawing/2014/main" id="{B518E61C-782F-4868-B680-A480951E314C}"/>
              </a:ext>
            </a:extLst>
          </p:cNvPr>
          <p:cNvSpPr/>
          <p:nvPr/>
        </p:nvSpPr>
        <p:spPr>
          <a:xfrm>
            <a:off x="4981542" y="2067150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8" name="Retângulo 1407">
            <a:extLst>
              <a:ext uri="{FF2B5EF4-FFF2-40B4-BE49-F238E27FC236}">
                <a16:creationId xmlns:a16="http://schemas.microsoft.com/office/drawing/2014/main" id="{BCE71296-9FBB-497B-A404-415F391B4E35}"/>
              </a:ext>
            </a:extLst>
          </p:cNvPr>
          <p:cNvSpPr/>
          <p:nvPr/>
        </p:nvSpPr>
        <p:spPr>
          <a:xfrm>
            <a:off x="5056713" y="2067150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9" name="Retângulo 1408">
            <a:extLst>
              <a:ext uri="{FF2B5EF4-FFF2-40B4-BE49-F238E27FC236}">
                <a16:creationId xmlns:a16="http://schemas.microsoft.com/office/drawing/2014/main" id="{19723938-86D1-48B9-B0D1-2C3A9CA1639E}"/>
              </a:ext>
            </a:extLst>
          </p:cNvPr>
          <p:cNvSpPr/>
          <p:nvPr/>
        </p:nvSpPr>
        <p:spPr>
          <a:xfrm>
            <a:off x="5131884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0" name="Retângulo 1409">
            <a:extLst>
              <a:ext uri="{FF2B5EF4-FFF2-40B4-BE49-F238E27FC236}">
                <a16:creationId xmlns:a16="http://schemas.microsoft.com/office/drawing/2014/main" id="{C8C45E68-0F5F-4A1B-B0C2-EC668CAC6F6F}"/>
              </a:ext>
            </a:extLst>
          </p:cNvPr>
          <p:cNvSpPr/>
          <p:nvPr/>
        </p:nvSpPr>
        <p:spPr>
          <a:xfrm>
            <a:off x="5207055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1" name="Retângulo 1410">
            <a:extLst>
              <a:ext uri="{FF2B5EF4-FFF2-40B4-BE49-F238E27FC236}">
                <a16:creationId xmlns:a16="http://schemas.microsoft.com/office/drawing/2014/main" id="{BD4B6760-026B-4D15-A94A-05A107F51DFA}"/>
              </a:ext>
            </a:extLst>
          </p:cNvPr>
          <p:cNvSpPr/>
          <p:nvPr/>
        </p:nvSpPr>
        <p:spPr>
          <a:xfrm>
            <a:off x="5282226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2" name="Retângulo 1411">
            <a:extLst>
              <a:ext uri="{FF2B5EF4-FFF2-40B4-BE49-F238E27FC236}">
                <a16:creationId xmlns:a16="http://schemas.microsoft.com/office/drawing/2014/main" id="{78D36090-176E-4AE4-8E13-4A1D39715D80}"/>
              </a:ext>
            </a:extLst>
          </p:cNvPr>
          <p:cNvSpPr/>
          <p:nvPr/>
        </p:nvSpPr>
        <p:spPr>
          <a:xfrm>
            <a:off x="5357397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3" name="Retângulo 1412">
            <a:extLst>
              <a:ext uri="{FF2B5EF4-FFF2-40B4-BE49-F238E27FC236}">
                <a16:creationId xmlns:a16="http://schemas.microsoft.com/office/drawing/2014/main" id="{66A69567-CEE9-473F-886D-14AACB707CD1}"/>
              </a:ext>
            </a:extLst>
          </p:cNvPr>
          <p:cNvSpPr/>
          <p:nvPr/>
        </p:nvSpPr>
        <p:spPr>
          <a:xfrm>
            <a:off x="5432568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4" name="Retângulo 1413">
            <a:extLst>
              <a:ext uri="{FF2B5EF4-FFF2-40B4-BE49-F238E27FC236}">
                <a16:creationId xmlns:a16="http://schemas.microsoft.com/office/drawing/2014/main" id="{4643BCB1-88A8-42B9-85E8-5009A79A2154}"/>
              </a:ext>
            </a:extLst>
          </p:cNvPr>
          <p:cNvSpPr/>
          <p:nvPr/>
        </p:nvSpPr>
        <p:spPr>
          <a:xfrm>
            <a:off x="5507739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5" name="Retângulo 1414">
            <a:extLst>
              <a:ext uri="{FF2B5EF4-FFF2-40B4-BE49-F238E27FC236}">
                <a16:creationId xmlns:a16="http://schemas.microsoft.com/office/drawing/2014/main" id="{19FBFF33-52E4-444F-9B8A-D16D64647478}"/>
              </a:ext>
            </a:extLst>
          </p:cNvPr>
          <p:cNvSpPr/>
          <p:nvPr/>
        </p:nvSpPr>
        <p:spPr>
          <a:xfrm>
            <a:off x="5582910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6" name="Retângulo 1415">
            <a:extLst>
              <a:ext uri="{FF2B5EF4-FFF2-40B4-BE49-F238E27FC236}">
                <a16:creationId xmlns:a16="http://schemas.microsoft.com/office/drawing/2014/main" id="{537D3142-53F7-41F7-BE38-F906B0BCE63A}"/>
              </a:ext>
            </a:extLst>
          </p:cNvPr>
          <p:cNvSpPr/>
          <p:nvPr/>
        </p:nvSpPr>
        <p:spPr>
          <a:xfrm>
            <a:off x="5658081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7" name="Retângulo 1416">
            <a:extLst>
              <a:ext uri="{FF2B5EF4-FFF2-40B4-BE49-F238E27FC236}">
                <a16:creationId xmlns:a16="http://schemas.microsoft.com/office/drawing/2014/main" id="{12294591-858A-4116-8023-F35A3A94EFDB}"/>
              </a:ext>
            </a:extLst>
          </p:cNvPr>
          <p:cNvSpPr/>
          <p:nvPr/>
        </p:nvSpPr>
        <p:spPr>
          <a:xfrm>
            <a:off x="5733252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4" name="Conector reto 1423">
            <a:extLst>
              <a:ext uri="{FF2B5EF4-FFF2-40B4-BE49-F238E27FC236}">
                <a16:creationId xmlns:a16="http://schemas.microsoft.com/office/drawing/2014/main" id="{F8A0C6AA-334B-46D4-8652-9C072EE6D0A4}"/>
              </a:ext>
            </a:extLst>
          </p:cNvPr>
          <p:cNvCxnSpPr>
            <a:cxnSpLocks/>
          </p:cNvCxnSpPr>
          <p:nvPr/>
        </p:nvCxnSpPr>
        <p:spPr>
          <a:xfrm flipV="1">
            <a:off x="2425728" y="1258754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5" name="Conector reto 1424">
            <a:extLst>
              <a:ext uri="{FF2B5EF4-FFF2-40B4-BE49-F238E27FC236}">
                <a16:creationId xmlns:a16="http://schemas.microsoft.com/office/drawing/2014/main" id="{64B70BB7-63B9-4E5E-B318-D6F664C6AD7B}"/>
              </a:ext>
            </a:extLst>
          </p:cNvPr>
          <p:cNvCxnSpPr>
            <a:cxnSpLocks/>
          </p:cNvCxnSpPr>
          <p:nvPr/>
        </p:nvCxnSpPr>
        <p:spPr>
          <a:xfrm flipV="1">
            <a:off x="2428891" y="1662952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6" name="Conector reto 1425">
            <a:extLst>
              <a:ext uri="{FF2B5EF4-FFF2-40B4-BE49-F238E27FC236}">
                <a16:creationId xmlns:a16="http://schemas.microsoft.com/office/drawing/2014/main" id="{F62AACDD-D973-4DAF-A2C6-FE1EA94DD850}"/>
              </a:ext>
            </a:extLst>
          </p:cNvPr>
          <p:cNvCxnSpPr>
            <a:cxnSpLocks/>
          </p:cNvCxnSpPr>
          <p:nvPr/>
        </p:nvCxnSpPr>
        <p:spPr>
          <a:xfrm flipV="1">
            <a:off x="3778806" y="1662952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7" name="Conector reto 1426">
            <a:extLst>
              <a:ext uri="{FF2B5EF4-FFF2-40B4-BE49-F238E27FC236}">
                <a16:creationId xmlns:a16="http://schemas.microsoft.com/office/drawing/2014/main" id="{222AB2B8-DE89-47E2-ADEE-78CDF535E67B}"/>
              </a:ext>
            </a:extLst>
          </p:cNvPr>
          <p:cNvCxnSpPr>
            <a:cxnSpLocks/>
          </p:cNvCxnSpPr>
          <p:nvPr/>
        </p:nvCxnSpPr>
        <p:spPr>
          <a:xfrm flipV="1">
            <a:off x="3784545" y="2067150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8" name="Conector reto 1427">
            <a:extLst>
              <a:ext uri="{FF2B5EF4-FFF2-40B4-BE49-F238E27FC236}">
                <a16:creationId xmlns:a16="http://schemas.microsoft.com/office/drawing/2014/main" id="{8CED1566-57F5-4393-95ED-6C9F4C65AF8A}"/>
              </a:ext>
            </a:extLst>
          </p:cNvPr>
          <p:cNvCxnSpPr>
            <a:cxnSpLocks/>
          </p:cNvCxnSpPr>
          <p:nvPr/>
        </p:nvCxnSpPr>
        <p:spPr>
          <a:xfrm flipV="1">
            <a:off x="5131884" y="2067150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9" name="Retângulo 1428">
            <a:extLst>
              <a:ext uri="{FF2B5EF4-FFF2-40B4-BE49-F238E27FC236}">
                <a16:creationId xmlns:a16="http://schemas.microsoft.com/office/drawing/2014/main" id="{97F2F5B3-2423-479C-BDBA-A5E59DE2F83D}"/>
              </a:ext>
            </a:extLst>
          </p:cNvPr>
          <p:cNvSpPr/>
          <p:nvPr/>
        </p:nvSpPr>
        <p:spPr>
          <a:xfrm>
            <a:off x="5808423" y="206715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0" name="Retângulo 1429">
            <a:extLst>
              <a:ext uri="{FF2B5EF4-FFF2-40B4-BE49-F238E27FC236}">
                <a16:creationId xmlns:a16="http://schemas.microsoft.com/office/drawing/2014/main" id="{EE4A026C-2342-4D61-A00C-E51C9329DEF1}"/>
              </a:ext>
            </a:extLst>
          </p:cNvPr>
          <p:cNvSpPr/>
          <p:nvPr/>
        </p:nvSpPr>
        <p:spPr>
          <a:xfrm>
            <a:off x="6918972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1" name="Retângulo 1430">
            <a:extLst>
              <a:ext uri="{FF2B5EF4-FFF2-40B4-BE49-F238E27FC236}">
                <a16:creationId xmlns:a16="http://schemas.microsoft.com/office/drawing/2014/main" id="{85863673-D6F5-4EED-B160-8168FC313B56}"/>
              </a:ext>
            </a:extLst>
          </p:cNvPr>
          <p:cNvSpPr/>
          <p:nvPr/>
        </p:nvSpPr>
        <p:spPr>
          <a:xfrm>
            <a:off x="6994143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2" name="Retângulo 1431">
            <a:extLst>
              <a:ext uri="{FF2B5EF4-FFF2-40B4-BE49-F238E27FC236}">
                <a16:creationId xmlns:a16="http://schemas.microsoft.com/office/drawing/2014/main" id="{AC38080F-8829-48DC-891A-9D88F64EDDFE}"/>
              </a:ext>
            </a:extLst>
          </p:cNvPr>
          <p:cNvSpPr/>
          <p:nvPr/>
        </p:nvSpPr>
        <p:spPr>
          <a:xfrm>
            <a:off x="7069314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" name="Retângulo 1432">
            <a:extLst>
              <a:ext uri="{FF2B5EF4-FFF2-40B4-BE49-F238E27FC236}">
                <a16:creationId xmlns:a16="http://schemas.microsoft.com/office/drawing/2014/main" id="{FF7BFFA5-06BB-4B75-93A0-5784E198C4B6}"/>
              </a:ext>
            </a:extLst>
          </p:cNvPr>
          <p:cNvSpPr/>
          <p:nvPr/>
        </p:nvSpPr>
        <p:spPr>
          <a:xfrm>
            <a:off x="7144485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" name="Retângulo 1433">
            <a:extLst>
              <a:ext uri="{FF2B5EF4-FFF2-40B4-BE49-F238E27FC236}">
                <a16:creationId xmlns:a16="http://schemas.microsoft.com/office/drawing/2014/main" id="{A499045B-633D-4819-AD85-D1FAF275FF09}"/>
              </a:ext>
            </a:extLst>
          </p:cNvPr>
          <p:cNvSpPr/>
          <p:nvPr/>
        </p:nvSpPr>
        <p:spPr>
          <a:xfrm>
            <a:off x="7219656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" name="Retângulo 1434">
            <a:extLst>
              <a:ext uri="{FF2B5EF4-FFF2-40B4-BE49-F238E27FC236}">
                <a16:creationId xmlns:a16="http://schemas.microsoft.com/office/drawing/2014/main" id="{68D8536D-241B-4804-A5D4-1A6E778B762A}"/>
              </a:ext>
            </a:extLst>
          </p:cNvPr>
          <p:cNvSpPr/>
          <p:nvPr/>
        </p:nvSpPr>
        <p:spPr>
          <a:xfrm>
            <a:off x="7294827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6" name="Retângulo 1435">
            <a:extLst>
              <a:ext uri="{FF2B5EF4-FFF2-40B4-BE49-F238E27FC236}">
                <a16:creationId xmlns:a16="http://schemas.microsoft.com/office/drawing/2014/main" id="{3905CD9B-8B6A-4FAD-95F1-2A8439C0BF3D}"/>
              </a:ext>
            </a:extLst>
          </p:cNvPr>
          <p:cNvSpPr/>
          <p:nvPr/>
        </p:nvSpPr>
        <p:spPr>
          <a:xfrm>
            <a:off x="7369998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7" name="Retângulo 1436">
            <a:extLst>
              <a:ext uri="{FF2B5EF4-FFF2-40B4-BE49-F238E27FC236}">
                <a16:creationId xmlns:a16="http://schemas.microsoft.com/office/drawing/2014/main" id="{8233B68A-8D27-4E8C-A877-8191AAD24AAA}"/>
              </a:ext>
            </a:extLst>
          </p:cNvPr>
          <p:cNvSpPr/>
          <p:nvPr/>
        </p:nvSpPr>
        <p:spPr>
          <a:xfrm>
            <a:off x="7445169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8" name="Retângulo 1437">
            <a:extLst>
              <a:ext uri="{FF2B5EF4-FFF2-40B4-BE49-F238E27FC236}">
                <a16:creationId xmlns:a16="http://schemas.microsoft.com/office/drawing/2014/main" id="{5ADF7AFD-6568-4F23-B565-8ED79DBEFCDB}"/>
              </a:ext>
            </a:extLst>
          </p:cNvPr>
          <p:cNvSpPr/>
          <p:nvPr/>
        </p:nvSpPr>
        <p:spPr>
          <a:xfrm>
            <a:off x="7520340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9" name="Retângulo 1438">
            <a:extLst>
              <a:ext uri="{FF2B5EF4-FFF2-40B4-BE49-F238E27FC236}">
                <a16:creationId xmlns:a16="http://schemas.microsoft.com/office/drawing/2014/main" id="{2C9D1F40-D4DB-45CF-86C0-23557502E140}"/>
              </a:ext>
            </a:extLst>
          </p:cNvPr>
          <p:cNvSpPr/>
          <p:nvPr/>
        </p:nvSpPr>
        <p:spPr>
          <a:xfrm>
            <a:off x="7595511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0" name="Retângulo 1439">
            <a:extLst>
              <a:ext uri="{FF2B5EF4-FFF2-40B4-BE49-F238E27FC236}">
                <a16:creationId xmlns:a16="http://schemas.microsoft.com/office/drawing/2014/main" id="{9CEEEA3D-6242-4333-88F8-4B6D4BBDEB02}"/>
              </a:ext>
            </a:extLst>
          </p:cNvPr>
          <p:cNvSpPr/>
          <p:nvPr/>
        </p:nvSpPr>
        <p:spPr>
          <a:xfrm>
            <a:off x="7670682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1" name="Retângulo 1440">
            <a:extLst>
              <a:ext uri="{FF2B5EF4-FFF2-40B4-BE49-F238E27FC236}">
                <a16:creationId xmlns:a16="http://schemas.microsoft.com/office/drawing/2014/main" id="{5AC0FD05-1770-43DC-9989-86768C067E15}"/>
              </a:ext>
            </a:extLst>
          </p:cNvPr>
          <p:cNvSpPr/>
          <p:nvPr/>
        </p:nvSpPr>
        <p:spPr>
          <a:xfrm>
            <a:off x="7745853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2" name="Retângulo 1441">
            <a:extLst>
              <a:ext uri="{FF2B5EF4-FFF2-40B4-BE49-F238E27FC236}">
                <a16:creationId xmlns:a16="http://schemas.microsoft.com/office/drawing/2014/main" id="{AFD7710D-04EB-44B4-88DE-ED41F18F7653}"/>
              </a:ext>
            </a:extLst>
          </p:cNvPr>
          <p:cNvSpPr/>
          <p:nvPr/>
        </p:nvSpPr>
        <p:spPr>
          <a:xfrm>
            <a:off x="7821024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3" name="Retângulo 1442">
            <a:extLst>
              <a:ext uri="{FF2B5EF4-FFF2-40B4-BE49-F238E27FC236}">
                <a16:creationId xmlns:a16="http://schemas.microsoft.com/office/drawing/2014/main" id="{F62A68FC-1175-4E74-A925-873EE4F4B514}"/>
              </a:ext>
            </a:extLst>
          </p:cNvPr>
          <p:cNvSpPr/>
          <p:nvPr/>
        </p:nvSpPr>
        <p:spPr>
          <a:xfrm>
            <a:off x="7896195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4" name="Retângulo 1443">
            <a:extLst>
              <a:ext uri="{FF2B5EF4-FFF2-40B4-BE49-F238E27FC236}">
                <a16:creationId xmlns:a16="http://schemas.microsoft.com/office/drawing/2014/main" id="{C7851066-2726-4B40-911D-7C1912DC8CFC}"/>
              </a:ext>
            </a:extLst>
          </p:cNvPr>
          <p:cNvSpPr/>
          <p:nvPr/>
        </p:nvSpPr>
        <p:spPr>
          <a:xfrm>
            <a:off x="7971366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5" name="Retângulo 1444">
            <a:extLst>
              <a:ext uri="{FF2B5EF4-FFF2-40B4-BE49-F238E27FC236}">
                <a16:creationId xmlns:a16="http://schemas.microsoft.com/office/drawing/2014/main" id="{0E439752-9AE5-428B-B2A5-A0F3C3E52881}"/>
              </a:ext>
            </a:extLst>
          </p:cNvPr>
          <p:cNvSpPr/>
          <p:nvPr/>
        </p:nvSpPr>
        <p:spPr>
          <a:xfrm>
            <a:off x="8046537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6" name="Retângulo 1445">
            <a:extLst>
              <a:ext uri="{FF2B5EF4-FFF2-40B4-BE49-F238E27FC236}">
                <a16:creationId xmlns:a16="http://schemas.microsoft.com/office/drawing/2014/main" id="{11BF006F-E283-46FA-9D54-07A13D75101C}"/>
              </a:ext>
            </a:extLst>
          </p:cNvPr>
          <p:cNvSpPr/>
          <p:nvPr/>
        </p:nvSpPr>
        <p:spPr>
          <a:xfrm>
            <a:off x="8121708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7" name="Retângulo 1446">
            <a:extLst>
              <a:ext uri="{FF2B5EF4-FFF2-40B4-BE49-F238E27FC236}">
                <a16:creationId xmlns:a16="http://schemas.microsoft.com/office/drawing/2014/main" id="{B468D3FD-F027-4728-B4F4-C50CF1840898}"/>
              </a:ext>
            </a:extLst>
          </p:cNvPr>
          <p:cNvSpPr/>
          <p:nvPr/>
        </p:nvSpPr>
        <p:spPr>
          <a:xfrm>
            <a:off x="8196879" y="1258014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8" name="Retângulo 1447">
            <a:extLst>
              <a:ext uri="{FF2B5EF4-FFF2-40B4-BE49-F238E27FC236}">
                <a16:creationId xmlns:a16="http://schemas.microsoft.com/office/drawing/2014/main" id="{D8CE34CB-75E4-4F47-8E32-53840831ECCB}"/>
              </a:ext>
            </a:extLst>
          </p:cNvPr>
          <p:cNvSpPr/>
          <p:nvPr/>
        </p:nvSpPr>
        <p:spPr>
          <a:xfrm>
            <a:off x="8272050" y="1258014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9" name="Retângulo 1448">
            <a:extLst>
              <a:ext uri="{FF2B5EF4-FFF2-40B4-BE49-F238E27FC236}">
                <a16:creationId xmlns:a16="http://schemas.microsoft.com/office/drawing/2014/main" id="{94CD5712-B893-40F0-BCFC-840E571A4D70}"/>
              </a:ext>
            </a:extLst>
          </p:cNvPr>
          <p:cNvSpPr/>
          <p:nvPr/>
        </p:nvSpPr>
        <p:spPr>
          <a:xfrm>
            <a:off x="8347221" y="1258014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0" name="Retângulo 1449">
            <a:extLst>
              <a:ext uri="{FF2B5EF4-FFF2-40B4-BE49-F238E27FC236}">
                <a16:creationId xmlns:a16="http://schemas.microsoft.com/office/drawing/2014/main" id="{7173FD9F-4653-49EB-B0B7-536EE4693107}"/>
              </a:ext>
            </a:extLst>
          </p:cNvPr>
          <p:cNvSpPr/>
          <p:nvPr/>
        </p:nvSpPr>
        <p:spPr>
          <a:xfrm>
            <a:off x="8422392" y="1258014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1" name="Retângulo 1450">
            <a:extLst>
              <a:ext uri="{FF2B5EF4-FFF2-40B4-BE49-F238E27FC236}">
                <a16:creationId xmlns:a16="http://schemas.microsoft.com/office/drawing/2014/main" id="{56CF222F-22AC-462E-8AE2-0B0258BDC7F5}"/>
              </a:ext>
            </a:extLst>
          </p:cNvPr>
          <p:cNvSpPr/>
          <p:nvPr/>
        </p:nvSpPr>
        <p:spPr>
          <a:xfrm>
            <a:off x="8497563" y="1258014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2" name="Retângulo 1451">
            <a:extLst>
              <a:ext uri="{FF2B5EF4-FFF2-40B4-BE49-F238E27FC236}">
                <a16:creationId xmlns:a16="http://schemas.microsoft.com/office/drawing/2014/main" id="{56480CD0-8ED8-4032-8254-035DD9E1D8D1}"/>
              </a:ext>
            </a:extLst>
          </p:cNvPr>
          <p:cNvSpPr/>
          <p:nvPr/>
        </p:nvSpPr>
        <p:spPr>
          <a:xfrm>
            <a:off x="8572734" y="1258014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3" name="Retângulo 1452">
            <a:extLst>
              <a:ext uri="{FF2B5EF4-FFF2-40B4-BE49-F238E27FC236}">
                <a16:creationId xmlns:a16="http://schemas.microsoft.com/office/drawing/2014/main" id="{C5D4D6BE-0CE2-431B-BBC1-96B837AD952E}"/>
              </a:ext>
            </a:extLst>
          </p:cNvPr>
          <p:cNvSpPr/>
          <p:nvPr/>
        </p:nvSpPr>
        <p:spPr>
          <a:xfrm>
            <a:off x="8647905" y="1258014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4" name="Retângulo 1453">
            <a:extLst>
              <a:ext uri="{FF2B5EF4-FFF2-40B4-BE49-F238E27FC236}">
                <a16:creationId xmlns:a16="http://schemas.microsoft.com/office/drawing/2014/main" id="{F5ADC6E0-7F26-4EA8-9BF0-9A3EC13F9B9E}"/>
              </a:ext>
            </a:extLst>
          </p:cNvPr>
          <p:cNvSpPr/>
          <p:nvPr/>
        </p:nvSpPr>
        <p:spPr>
          <a:xfrm>
            <a:off x="8723076" y="1258014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5" name="Retângulo 1454">
            <a:extLst>
              <a:ext uri="{FF2B5EF4-FFF2-40B4-BE49-F238E27FC236}">
                <a16:creationId xmlns:a16="http://schemas.microsoft.com/office/drawing/2014/main" id="{EA3B715C-2A68-4604-BEFC-781F3C9E311C}"/>
              </a:ext>
            </a:extLst>
          </p:cNvPr>
          <p:cNvSpPr/>
          <p:nvPr/>
        </p:nvSpPr>
        <p:spPr>
          <a:xfrm>
            <a:off x="8798247" y="1258014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6" name="Retângulo 1455">
            <a:extLst>
              <a:ext uri="{FF2B5EF4-FFF2-40B4-BE49-F238E27FC236}">
                <a16:creationId xmlns:a16="http://schemas.microsoft.com/office/drawing/2014/main" id="{5CF377B7-914F-4FA4-AC9F-68F286FBA4A5}"/>
              </a:ext>
            </a:extLst>
          </p:cNvPr>
          <p:cNvSpPr/>
          <p:nvPr/>
        </p:nvSpPr>
        <p:spPr>
          <a:xfrm>
            <a:off x="8873418" y="1258014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7" name="Retângulo 1456">
            <a:extLst>
              <a:ext uri="{FF2B5EF4-FFF2-40B4-BE49-F238E27FC236}">
                <a16:creationId xmlns:a16="http://schemas.microsoft.com/office/drawing/2014/main" id="{5DDF9642-E24E-41D4-8C43-E2F230B6F103}"/>
              </a:ext>
            </a:extLst>
          </p:cNvPr>
          <p:cNvSpPr/>
          <p:nvPr/>
        </p:nvSpPr>
        <p:spPr>
          <a:xfrm>
            <a:off x="8948589" y="1258014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8" name="Retângulo 1457">
            <a:extLst>
              <a:ext uri="{FF2B5EF4-FFF2-40B4-BE49-F238E27FC236}">
                <a16:creationId xmlns:a16="http://schemas.microsoft.com/office/drawing/2014/main" id="{90A8DB6D-7A0A-448A-9D34-680146F1B41B}"/>
              </a:ext>
            </a:extLst>
          </p:cNvPr>
          <p:cNvSpPr/>
          <p:nvPr/>
        </p:nvSpPr>
        <p:spPr>
          <a:xfrm>
            <a:off x="9023760" y="1258014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9" name="Retângulo 1458">
            <a:extLst>
              <a:ext uri="{FF2B5EF4-FFF2-40B4-BE49-F238E27FC236}">
                <a16:creationId xmlns:a16="http://schemas.microsoft.com/office/drawing/2014/main" id="{719A5F20-1830-4591-9242-F080ECB0D0EA}"/>
              </a:ext>
            </a:extLst>
          </p:cNvPr>
          <p:cNvSpPr/>
          <p:nvPr/>
        </p:nvSpPr>
        <p:spPr>
          <a:xfrm>
            <a:off x="9098931" y="1258014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0" name="Retângulo 1459">
            <a:extLst>
              <a:ext uri="{FF2B5EF4-FFF2-40B4-BE49-F238E27FC236}">
                <a16:creationId xmlns:a16="http://schemas.microsoft.com/office/drawing/2014/main" id="{FE9E8C0B-6970-4568-8832-1E59CE27B8D0}"/>
              </a:ext>
            </a:extLst>
          </p:cNvPr>
          <p:cNvSpPr/>
          <p:nvPr/>
        </p:nvSpPr>
        <p:spPr>
          <a:xfrm>
            <a:off x="9174102" y="1258014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1" name="Retângulo 1460">
            <a:extLst>
              <a:ext uri="{FF2B5EF4-FFF2-40B4-BE49-F238E27FC236}">
                <a16:creationId xmlns:a16="http://schemas.microsoft.com/office/drawing/2014/main" id="{537BC4B0-769D-4E79-B125-D8602ED6A1CF}"/>
              </a:ext>
            </a:extLst>
          </p:cNvPr>
          <p:cNvSpPr/>
          <p:nvPr/>
        </p:nvSpPr>
        <p:spPr>
          <a:xfrm>
            <a:off x="9249273" y="1258014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2" name="Retângulo 1461">
            <a:extLst>
              <a:ext uri="{FF2B5EF4-FFF2-40B4-BE49-F238E27FC236}">
                <a16:creationId xmlns:a16="http://schemas.microsoft.com/office/drawing/2014/main" id="{C4DFCDB1-23EC-4AEA-AD02-DF2E961082CA}"/>
              </a:ext>
            </a:extLst>
          </p:cNvPr>
          <p:cNvSpPr/>
          <p:nvPr/>
        </p:nvSpPr>
        <p:spPr>
          <a:xfrm>
            <a:off x="9324444" y="1258014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3" name="Retângulo 1462">
            <a:extLst>
              <a:ext uri="{FF2B5EF4-FFF2-40B4-BE49-F238E27FC236}">
                <a16:creationId xmlns:a16="http://schemas.microsoft.com/office/drawing/2014/main" id="{10FEC4D2-D23B-40D7-B381-226E8D2B2E1B}"/>
              </a:ext>
            </a:extLst>
          </p:cNvPr>
          <p:cNvSpPr/>
          <p:nvPr/>
        </p:nvSpPr>
        <p:spPr>
          <a:xfrm>
            <a:off x="9399615" y="1258014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4" name="Retângulo 1463">
            <a:extLst>
              <a:ext uri="{FF2B5EF4-FFF2-40B4-BE49-F238E27FC236}">
                <a16:creationId xmlns:a16="http://schemas.microsoft.com/office/drawing/2014/main" id="{B1B1FF12-B1A4-4890-8E60-440F77EB2B67}"/>
              </a:ext>
            </a:extLst>
          </p:cNvPr>
          <p:cNvSpPr/>
          <p:nvPr/>
        </p:nvSpPr>
        <p:spPr>
          <a:xfrm>
            <a:off x="9474786" y="1258014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5" name="Retângulo 1464">
            <a:extLst>
              <a:ext uri="{FF2B5EF4-FFF2-40B4-BE49-F238E27FC236}">
                <a16:creationId xmlns:a16="http://schemas.microsoft.com/office/drawing/2014/main" id="{9E692774-537A-4AAA-B588-80471D7B7F3C}"/>
              </a:ext>
            </a:extLst>
          </p:cNvPr>
          <p:cNvSpPr/>
          <p:nvPr/>
        </p:nvSpPr>
        <p:spPr>
          <a:xfrm>
            <a:off x="9549957" y="1258014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6" name="Retângulo 1465">
            <a:extLst>
              <a:ext uri="{FF2B5EF4-FFF2-40B4-BE49-F238E27FC236}">
                <a16:creationId xmlns:a16="http://schemas.microsoft.com/office/drawing/2014/main" id="{41CD0907-0FA4-4D89-9110-0852646BDC72}"/>
              </a:ext>
            </a:extLst>
          </p:cNvPr>
          <p:cNvSpPr/>
          <p:nvPr/>
        </p:nvSpPr>
        <p:spPr>
          <a:xfrm>
            <a:off x="9625128" y="1258014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7" name="Retângulo 1466">
            <a:extLst>
              <a:ext uri="{FF2B5EF4-FFF2-40B4-BE49-F238E27FC236}">
                <a16:creationId xmlns:a16="http://schemas.microsoft.com/office/drawing/2014/main" id="{AF396E5A-744C-402E-B792-9154EDD8C521}"/>
              </a:ext>
            </a:extLst>
          </p:cNvPr>
          <p:cNvSpPr/>
          <p:nvPr/>
        </p:nvSpPr>
        <p:spPr>
          <a:xfrm>
            <a:off x="9700299" y="1258014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8" name="Retângulo 1467">
            <a:extLst>
              <a:ext uri="{FF2B5EF4-FFF2-40B4-BE49-F238E27FC236}">
                <a16:creationId xmlns:a16="http://schemas.microsoft.com/office/drawing/2014/main" id="{3240935C-37A5-4EA6-85B0-D22148011FE5}"/>
              </a:ext>
            </a:extLst>
          </p:cNvPr>
          <p:cNvSpPr/>
          <p:nvPr/>
        </p:nvSpPr>
        <p:spPr>
          <a:xfrm>
            <a:off x="9775470" y="1258014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9" name="Retângulo 1468">
            <a:extLst>
              <a:ext uri="{FF2B5EF4-FFF2-40B4-BE49-F238E27FC236}">
                <a16:creationId xmlns:a16="http://schemas.microsoft.com/office/drawing/2014/main" id="{8F3DEA2F-BF94-4DAA-B199-E89F2E173746}"/>
              </a:ext>
            </a:extLst>
          </p:cNvPr>
          <p:cNvSpPr/>
          <p:nvPr/>
        </p:nvSpPr>
        <p:spPr>
          <a:xfrm>
            <a:off x="9850641" y="1258014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0" name="Retângulo 1469">
            <a:extLst>
              <a:ext uri="{FF2B5EF4-FFF2-40B4-BE49-F238E27FC236}">
                <a16:creationId xmlns:a16="http://schemas.microsoft.com/office/drawing/2014/main" id="{DB22480F-C27F-4AE9-B239-716C845939AC}"/>
              </a:ext>
            </a:extLst>
          </p:cNvPr>
          <p:cNvSpPr/>
          <p:nvPr/>
        </p:nvSpPr>
        <p:spPr>
          <a:xfrm>
            <a:off x="9925812" y="1258014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1" name="Retângulo 1470">
            <a:extLst>
              <a:ext uri="{FF2B5EF4-FFF2-40B4-BE49-F238E27FC236}">
                <a16:creationId xmlns:a16="http://schemas.microsoft.com/office/drawing/2014/main" id="{7CF5C125-348E-4ACE-845D-CB46ABB7A488}"/>
              </a:ext>
            </a:extLst>
          </p:cNvPr>
          <p:cNvSpPr/>
          <p:nvPr/>
        </p:nvSpPr>
        <p:spPr>
          <a:xfrm>
            <a:off x="10000983" y="1258014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2" name="Retângulo 1471">
            <a:extLst>
              <a:ext uri="{FF2B5EF4-FFF2-40B4-BE49-F238E27FC236}">
                <a16:creationId xmlns:a16="http://schemas.microsoft.com/office/drawing/2014/main" id="{8B774817-636D-4971-8085-6CD6D61ABAD0}"/>
              </a:ext>
            </a:extLst>
          </p:cNvPr>
          <p:cNvSpPr/>
          <p:nvPr/>
        </p:nvSpPr>
        <p:spPr>
          <a:xfrm>
            <a:off x="10076154" y="1258014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3" name="Retângulo 1472">
            <a:extLst>
              <a:ext uri="{FF2B5EF4-FFF2-40B4-BE49-F238E27FC236}">
                <a16:creationId xmlns:a16="http://schemas.microsoft.com/office/drawing/2014/main" id="{42F3F30B-5356-45B3-8EA6-3832D3898993}"/>
              </a:ext>
            </a:extLst>
          </p:cNvPr>
          <p:cNvSpPr/>
          <p:nvPr/>
        </p:nvSpPr>
        <p:spPr>
          <a:xfrm>
            <a:off x="10151325" y="1258014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4" name="Retângulo 1473">
            <a:extLst>
              <a:ext uri="{FF2B5EF4-FFF2-40B4-BE49-F238E27FC236}">
                <a16:creationId xmlns:a16="http://schemas.microsoft.com/office/drawing/2014/main" id="{8AA11EC2-1E4F-4521-95EA-DAB39322B127}"/>
              </a:ext>
            </a:extLst>
          </p:cNvPr>
          <p:cNvSpPr/>
          <p:nvPr/>
        </p:nvSpPr>
        <p:spPr>
          <a:xfrm>
            <a:off x="10226496" y="1258014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5" name="Retângulo 1474">
            <a:extLst>
              <a:ext uri="{FF2B5EF4-FFF2-40B4-BE49-F238E27FC236}">
                <a16:creationId xmlns:a16="http://schemas.microsoft.com/office/drawing/2014/main" id="{4BB95E92-AE79-4E37-896A-2B4D1A38EBD9}"/>
              </a:ext>
            </a:extLst>
          </p:cNvPr>
          <p:cNvSpPr/>
          <p:nvPr/>
        </p:nvSpPr>
        <p:spPr>
          <a:xfrm>
            <a:off x="10301667" y="1258014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6" name="Retângulo 1475">
            <a:extLst>
              <a:ext uri="{FF2B5EF4-FFF2-40B4-BE49-F238E27FC236}">
                <a16:creationId xmlns:a16="http://schemas.microsoft.com/office/drawing/2014/main" id="{CA016B74-7592-4F5E-A30F-125CE371911B}"/>
              </a:ext>
            </a:extLst>
          </p:cNvPr>
          <p:cNvSpPr/>
          <p:nvPr/>
        </p:nvSpPr>
        <p:spPr>
          <a:xfrm>
            <a:off x="10376838" y="1258014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7" name="Retângulo 1476">
            <a:extLst>
              <a:ext uri="{FF2B5EF4-FFF2-40B4-BE49-F238E27FC236}">
                <a16:creationId xmlns:a16="http://schemas.microsoft.com/office/drawing/2014/main" id="{6DF4C9FF-B049-4AA7-A257-8BC90D344730}"/>
              </a:ext>
            </a:extLst>
          </p:cNvPr>
          <p:cNvSpPr/>
          <p:nvPr/>
        </p:nvSpPr>
        <p:spPr>
          <a:xfrm>
            <a:off x="10452009" y="1258014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8" name="Retângulo 1477">
            <a:extLst>
              <a:ext uri="{FF2B5EF4-FFF2-40B4-BE49-F238E27FC236}">
                <a16:creationId xmlns:a16="http://schemas.microsoft.com/office/drawing/2014/main" id="{EAF6E326-6B13-4F19-BDFF-9DF5B912C1FA}"/>
              </a:ext>
            </a:extLst>
          </p:cNvPr>
          <p:cNvSpPr/>
          <p:nvPr/>
        </p:nvSpPr>
        <p:spPr>
          <a:xfrm>
            <a:off x="10527180" y="1258014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9" name="Retângulo 1478">
            <a:extLst>
              <a:ext uri="{FF2B5EF4-FFF2-40B4-BE49-F238E27FC236}">
                <a16:creationId xmlns:a16="http://schemas.microsoft.com/office/drawing/2014/main" id="{FBE4EAAA-E1EE-403E-B3DE-0AA3806CE842}"/>
              </a:ext>
            </a:extLst>
          </p:cNvPr>
          <p:cNvSpPr/>
          <p:nvPr/>
        </p:nvSpPr>
        <p:spPr>
          <a:xfrm>
            <a:off x="10602351" y="1258014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0" name="Retângulo 1479">
            <a:extLst>
              <a:ext uri="{FF2B5EF4-FFF2-40B4-BE49-F238E27FC236}">
                <a16:creationId xmlns:a16="http://schemas.microsoft.com/office/drawing/2014/main" id="{DD6DF057-9591-43C0-999C-D9C857DE1BF0}"/>
              </a:ext>
            </a:extLst>
          </p:cNvPr>
          <p:cNvSpPr/>
          <p:nvPr/>
        </p:nvSpPr>
        <p:spPr>
          <a:xfrm>
            <a:off x="10677522" y="1258014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1" name="Retângulo 1480">
            <a:extLst>
              <a:ext uri="{FF2B5EF4-FFF2-40B4-BE49-F238E27FC236}">
                <a16:creationId xmlns:a16="http://schemas.microsoft.com/office/drawing/2014/main" id="{F1C3F0F9-ACAA-4F3D-92BD-F2EBAE51284D}"/>
              </a:ext>
            </a:extLst>
          </p:cNvPr>
          <p:cNvSpPr/>
          <p:nvPr/>
        </p:nvSpPr>
        <p:spPr>
          <a:xfrm>
            <a:off x="10752693" y="1258014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2" name="Retângulo 1481">
            <a:extLst>
              <a:ext uri="{FF2B5EF4-FFF2-40B4-BE49-F238E27FC236}">
                <a16:creationId xmlns:a16="http://schemas.microsoft.com/office/drawing/2014/main" id="{0BEA1349-BBDF-4A41-B292-3995E6AC8584}"/>
              </a:ext>
            </a:extLst>
          </p:cNvPr>
          <p:cNvSpPr/>
          <p:nvPr/>
        </p:nvSpPr>
        <p:spPr>
          <a:xfrm>
            <a:off x="10827864" y="1258014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3" name="Retângulo 1482">
            <a:extLst>
              <a:ext uri="{FF2B5EF4-FFF2-40B4-BE49-F238E27FC236}">
                <a16:creationId xmlns:a16="http://schemas.microsoft.com/office/drawing/2014/main" id="{65F6D7A5-3711-45EB-949F-A6731CA1192F}"/>
              </a:ext>
            </a:extLst>
          </p:cNvPr>
          <p:cNvSpPr/>
          <p:nvPr/>
        </p:nvSpPr>
        <p:spPr>
          <a:xfrm>
            <a:off x="10903035" y="1258014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4" name="Retângulo 1483">
            <a:extLst>
              <a:ext uri="{FF2B5EF4-FFF2-40B4-BE49-F238E27FC236}">
                <a16:creationId xmlns:a16="http://schemas.microsoft.com/office/drawing/2014/main" id="{CEC56DED-D6C7-4A3C-9B2E-E8D6A31EF52E}"/>
              </a:ext>
            </a:extLst>
          </p:cNvPr>
          <p:cNvSpPr/>
          <p:nvPr/>
        </p:nvSpPr>
        <p:spPr>
          <a:xfrm>
            <a:off x="10978206" y="1258014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5" name="Retângulo 1484">
            <a:extLst>
              <a:ext uri="{FF2B5EF4-FFF2-40B4-BE49-F238E27FC236}">
                <a16:creationId xmlns:a16="http://schemas.microsoft.com/office/drawing/2014/main" id="{85328DE3-1388-445E-BA36-1BACB172FAD6}"/>
              </a:ext>
            </a:extLst>
          </p:cNvPr>
          <p:cNvSpPr/>
          <p:nvPr/>
        </p:nvSpPr>
        <p:spPr>
          <a:xfrm>
            <a:off x="11053377" y="1258014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6" name="Retângulo 1485">
            <a:extLst>
              <a:ext uri="{FF2B5EF4-FFF2-40B4-BE49-F238E27FC236}">
                <a16:creationId xmlns:a16="http://schemas.microsoft.com/office/drawing/2014/main" id="{9F0156A1-286F-49F4-83F3-546703A00CD3}"/>
              </a:ext>
            </a:extLst>
          </p:cNvPr>
          <p:cNvSpPr/>
          <p:nvPr/>
        </p:nvSpPr>
        <p:spPr>
          <a:xfrm>
            <a:off x="11128548" y="1258014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7" name="Retângulo 1486">
            <a:extLst>
              <a:ext uri="{FF2B5EF4-FFF2-40B4-BE49-F238E27FC236}">
                <a16:creationId xmlns:a16="http://schemas.microsoft.com/office/drawing/2014/main" id="{42B99705-90F5-436C-9C4B-5BC12D59E85D}"/>
              </a:ext>
            </a:extLst>
          </p:cNvPr>
          <p:cNvSpPr/>
          <p:nvPr/>
        </p:nvSpPr>
        <p:spPr>
          <a:xfrm>
            <a:off x="11203719" y="1258014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8" name="Retângulo 1487">
            <a:extLst>
              <a:ext uri="{FF2B5EF4-FFF2-40B4-BE49-F238E27FC236}">
                <a16:creationId xmlns:a16="http://schemas.microsoft.com/office/drawing/2014/main" id="{8D337F8E-9D8E-481E-82EF-584992C53EE9}"/>
              </a:ext>
            </a:extLst>
          </p:cNvPr>
          <p:cNvSpPr/>
          <p:nvPr/>
        </p:nvSpPr>
        <p:spPr>
          <a:xfrm>
            <a:off x="11278890" y="1258014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9" name="Retângulo 1488">
            <a:extLst>
              <a:ext uri="{FF2B5EF4-FFF2-40B4-BE49-F238E27FC236}">
                <a16:creationId xmlns:a16="http://schemas.microsoft.com/office/drawing/2014/main" id="{6DE429D0-8A9E-4AC7-B0A1-FCE32A6CAEB8}"/>
              </a:ext>
            </a:extLst>
          </p:cNvPr>
          <p:cNvSpPr/>
          <p:nvPr/>
        </p:nvSpPr>
        <p:spPr>
          <a:xfrm>
            <a:off x="11354061" y="1258014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0" name="Retângulo 1489">
            <a:extLst>
              <a:ext uri="{FF2B5EF4-FFF2-40B4-BE49-F238E27FC236}">
                <a16:creationId xmlns:a16="http://schemas.microsoft.com/office/drawing/2014/main" id="{4E968B46-8181-463F-B085-B1EB57F7859E}"/>
              </a:ext>
            </a:extLst>
          </p:cNvPr>
          <p:cNvSpPr/>
          <p:nvPr/>
        </p:nvSpPr>
        <p:spPr>
          <a:xfrm>
            <a:off x="11429232" y="1258014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1" name="Retângulo 1490">
            <a:extLst>
              <a:ext uri="{FF2B5EF4-FFF2-40B4-BE49-F238E27FC236}">
                <a16:creationId xmlns:a16="http://schemas.microsoft.com/office/drawing/2014/main" id="{838FBB2C-C5AC-4A9F-A2FA-83E3F9317E52}"/>
              </a:ext>
            </a:extLst>
          </p:cNvPr>
          <p:cNvSpPr/>
          <p:nvPr/>
        </p:nvSpPr>
        <p:spPr>
          <a:xfrm>
            <a:off x="11504403" y="1258014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2" name="Retângulo 1491">
            <a:extLst>
              <a:ext uri="{FF2B5EF4-FFF2-40B4-BE49-F238E27FC236}">
                <a16:creationId xmlns:a16="http://schemas.microsoft.com/office/drawing/2014/main" id="{1FB132D5-9BC1-411E-9150-16EE90FDE877}"/>
              </a:ext>
            </a:extLst>
          </p:cNvPr>
          <p:cNvSpPr/>
          <p:nvPr/>
        </p:nvSpPr>
        <p:spPr>
          <a:xfrm>
            <a:off x="11579574" y="1258014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3" name="Retângulo 1492">
            <a:extLst>
              <a:ext uri="{FF2B5EF4-FFF2-40B4-BE49-F238E27FC236}">
                <a16:creationId xmlns:a16="http://schemas.microsoft.com/office/drawing/2014/main" id="{31B3C988-E79A-43D3-8FC0-39432CBAAE2D}"/>
              </a:ext>
            </a:extLst>
          </p:cNvPr>
          <p:cNvSpPr/>
          <p:nvPr/>
        </p:nvSpPr>
        <p:spPr>
          <a:xfrm>
            <a:off x="11654745" y="1258014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4" name="Retângulo 1493">
            <a:extLst>
              <a:ext uri="{FF2B5EF4-FFF2-40B4-BE49-F238E27FC236}">
                <a16:creationId xmlns:a16="http://schemas.microsoft.com/office/drawing/2014/main" id="{29B54D13-4E09-47A0-A591-2EDA4592CCA3}"/>
              </a:ext>
            </a:extLst>
          </p:cNvPr>
          <p:cNvSpPr/>
          <p:nvPr/>
        </p:nvSpPr>
        <p:spPr>
          <a:xfrm>
            <a:off x="6918972" y="1662212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5" name="Retângulo 1494">
            <a:extLst>
              <a:ext uri="{FF2B5EF4-FFF2-40B4-BE49-F238E27FC236}">
                <a16:creationId xmlns:a16="http://schemas.microsoft.com/office/drawing/2014/main" id="{B4D5A18D-6037-4E19-9445-A93697B40DCB}"/>
              </a:ext>
            </a:extLst>
          </p:cNvPr>
          <p:cNvSpPr/>
          <p:nvPr/>
        </p:nvSpPr>
        <p:spPr>
          <a:xfrm>
            <a:off x="6994143" y="1662212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6" name="Retângulo 1495">
            <a:extLst>
              <a:ext uri="{FF2B5EF4-FFF2-40B4-BE49-F238E27FC236}">
                <a16:creationId xmlns:a16="http://schemas.microsoft.com/office/drawing/2014/main" id="{2FBC56E8-27C6-486E-B44D-9337D9C988EC}"/>
              </a:ext>
            </a:extLst>
          </p:cNvPr>
          <p:cNvSpPr/>
          <p:nvPr/>
        </p:nvSpPr>
        <p:spPr>
          <a:xfrm>
            <a:off x="7069314" y="1662212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7" name="Retângulo 1496">
            <a:extLst>
              <a:ext uri="{FF2B5EF4-FFF2-40B4-BE49-F238E27FC236}">
                <a16:creationId xmlns:a16="http://schemas.microsoft.com/office/drawing/2014/main" id="{ABEB423C-AA99-4D4C-A223-3307C692CDBC}"/>
              </a:ext>
            </a:extLst>
          </p:cNvPr>
          <p:cNvSpPr/>
          <p:nvPr/>
        </p:nvSpPr>
        <p:spPr>
          <a:xfrm>
            <a:off x="7144485" y="1662212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8" name="Retângulo 1497">
            <a:extLst>
              <a:ext uri="{FF2B5EF4-FFF2-40B4-BE49-F238E27FC236}">
                <a16:creationId xmlns:a16="http://schemas.microsoft.com/office/drawing/2014/main" id="{F69AFCD2-C95D-4095-B08B-73B41B34CD3C}"/>
              </a:ext>
            </a:extLst>
          </p:cNvPr>
          <p:cNvSpPr/>
          <p:nvPr/>
        </p:nvSpPr>
        <p:spPr>
          <a:xfrm>
            <a:off x="7219656" y="1662212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9" name="Retângulo 1498">
            <a:extLst>
              <a:ext uri="{FF2B5EF4-FFF2-40B4-BE49-F238E27FC236}">
                <a16:creationId xmlns:a16="http://schemas.microsoft.com/office/drawing/2014/main" id="{AA9B35EB-02AE-4A36-B36D-04635EBE47A9}"/>
              </a:ext>
            </a:extLst>
          </p:cNvPr>
          <p:cNvSpPr/>
          <p:nvPr/>
        </p:nvSpPr>
        <p:spPr>
          <a:xfrm>
            <a:off x="7294827" y="1662212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0" name="Retângulo 1499">
            <a:extLst>
              <a:ext uri="{FF2B5EF4-FFF2-40B4-BE49-F238E27FC236}">
                <a16:creationId xmlns:a16="http://schemas.microsoft.com/office/drawing/2014/main" id="{71D8BFAD-E95E-4036-8667-556A8A73824D}"/>
              </a:ext>
            </a:extLst>
          </p:cNvPr>
          <p:cNvSpPr/>
          <p:nvPr/>
        </p:nvSpPr>
        <p:spPr>
          <a:xfrm>
            <a:off x="7369998" y="1662212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1" name="Retângulo 1500">
            <a:extLst>
              <a:ext uri="{FF2B5EF4-FFF2-40B4-BE49-F238E27FC236}">
                <a16:creationId xmlns:a16="http://schemas.microsoft.com/office/drawing/2014/main" id="{D75FD094-2882-4DC3-9279-3ABCACACB810}"/>
              </a:ext>
            </a:extLst>
          </p:cNvPr>
          <p:cNvSpPr/>
          <p:nvPr/>
        </p:nvSpPr>
        <p:spPr>
          <a:xfrm>
            <a:off x="7445169" y="1662212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2" name="Retângulo 1501">
            <a:extLst>
              <a:ext uri="{FF2B5EF4-FFF2-40B4-BE49-F238E27FC236}">
                <a16:creationId xmlns:a16="http://schemas.microsoft.com/office/drawing/2014/main" id="{BCF43EAF-F873-4E3E-81F2-1524A7D80B53}"/>
              </a:ext>
            </a:extLst>
          </p:cNvPr>
          <p:cNvSpPr/>
          <p:nvPr/>
        </p:nvSpPr>
        <p:spPr>
          <a:xfrm>
            <a:off x="7520340" y="1662212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3" name="Retângulo 1502">
            <a:extLst>
              <a:ext uri="{FF2B5EF4-FFF2-40B4-BE49-F238E27FC236}">
                <a16:creationId xmlns:a16="http://schemas.microsoft.com/office/drawing/2014/main" id="{C07649C5-8E2A-4BEE-8E4A-DA5780F36786}"/>
              </a:ext>
            </a:extLst>
          </p:cNvPr>
          <p:cNvSpPr/>
          <p:nvPr/>
        </p:nvSpPr>
        <p:spPr>
          <a:xfrm>
            <a:off x="7595511" y="1662212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4" name="Retângulo 1503">
            <a:extLst>
              <a:ext uri="{FF2B5EF4-FFF2-40B4-BE49-F238E27FC236}">
                <a16:creationId xmlns:a16="http://schemas.microsoft.com/office/drawing/2014/main" id="{33AE9861-C70E-4A23-B322-84476909CEE9}"/>
              </a:ext>
            </a:extLst>
          </p:cNvPr>
          <p:cNvSpPr/>
          <p:nvPr/>
        </p:nvSpPr>
        <p:spPr>
          <a:xfrm>
            <a:off x="7670682" y="1662212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5" name="Retângulo 1504">
            <a:extLst>
              <a:ext uri="{FF2B5EF4-FFF2-40B4-BE49-F238E27FC236}">
                <a16:creationId xmlns:a16="http://schemas.microsoft.com/office/drawing/2014/main" id="{F181BBE0-0961-4F62-BDDF-D7497B8AAE03}"/>
              </a:ext>
            </a:extLst>
          </p:cNvPr>
          <p:cNvSpPr/>
          <p:nvPr/>
        </p:nvSpPr>
        <p:spPr>
          <a:xfrm>
            <a:off x="7745853" y="1662212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6" name="Retângulo 1505">
            <a:extLst>
              <a:ext uri="{FF2B5EF4-FFF2-40B4-BE49-F238E27FC236}">
                <a16:creationId xmlns:a16="http://schemas.microsoft.com/office/drawing/2014/main" id="{CD968857-6F51-416D-AE20-3080E8E2AB44}"/>
              </a:ext>
            </a:extLst>
          </p:cNvPr>
          <p:cNvSpPr/>
          <p:nvPr/>
        </p:nvSpPr>
        <p:spPr>
          <a:xfrm>
            <a:off x="7821024" y="1662212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7" name="Retângulo 1506">
            <a:extLst>
              <a:ext uri="{FF2B5EF4-FFF2-40B4-BE49-F238E27FC236}">
                <a16:creationId xmlns:a16="http://schemas.microsoft.com/office/drawing/2014/main" id="{C9B4A148-5979-4918-99EC-C6B54EE38BC9}"/>
              </a:ext>
            </a:extLst>
          </p:cNvPr>
          <p:cNvSpPr/>
          <p:nvPr/>
        </p:nvSpPr>
        <p:spPr>
          <a:xfrm>
            <a:off x="7896195" y="1662212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8" name="Retângulo 1507">
            <a:extLst>
              <a:ext uri="{FF2B5EF4-FFF2-40B4-BE49-F238E27FC236}">
                <a16:creationId xmlns:a16="http://schemas.microsoft.com/office/drawing/2014/main" id="{702F5C18-D064-4C16-B8B8-72F234C29CC3}"/>
              </a:ext>
            </a:extLst>
          </p:cNvPr>
          <p:cNvSpPr/>
          <p:nvPr/>
        </p:nvSpPr>
        <p:spPr>
          <a:xfrm>
            <a:off x="7971366" y="1662212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9" name="Retângulo 1508">
            <a:extLst>
              <a:ext uri="{FF2B5EF4-FFF2-40B4-BE49-F238E27FC236}">
                <a16:creationId xmlns:a16="http://schemas.microsoft.com/office/drawing/2014/main" id="{1B16C8D8-C5ED-4412-9F06-EDCB570EEFC6}"/>
              </a:ext>
            </a:extLst>
          </p:cNvPr>
          <p:cNvSpPr/>
          <p:nvPr/>
        </p:nvSpPr>
        <p:spPr>
          <a:xfrm>
            <a:off x="8046537" y="1662212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0" name="Retângulo 1509">
            <a:extLst>
              <a:ext uri="{FF2B5EF4-FFF2-40B4-BE49-F238E27FC236}">
                <a16:creationId xmlns:a16="http://schemas.microsoft.com/office/drawing/2014/main" id="{2C0492E6-4B4F-4877-886F-2F45766F604A}"/>
              </a:ext>
            </a:extLst>
          </p:cNvPr>
          <p:cNvSpPr/>
          <p:nvPr/>
        </p:nvSpPr>
        <p:spPr>
          <a:xfrm>
            <a:off x="8121708" y="1662212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1" name="Retângulo 1510">
            <a:extLst>
              <a:ext uri="{FF2B5EF4-FFF2-40B4-BE49-F238E27FC236}">
                <a16:creationId xmlns:a16="http://schemas.microsoft.com/office/drawing/2014/main" id="{6641C0CC-614F-49F9-A542-04A7A0B920D4}"/>
              </a:ext>
            </a:extLst>
          </p:cNvPr>
          <p:cNvSpPr/>
          <p:nvPr/>
        </p:nvSpPr>
        <p:spPr>
          <a:xfrm>
            <a:off x="8196879" y="1662212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2" name="Retângulo 1511">
            <a:extLst>
              <a:ext uri="{FF2B5EF4-FFF2-40B4-BE49-F238E27FC236}">
                <a16:creationId xmlns:a16="http://schemas.microsoft.com/office/drawing/2014/main" id="{B2449AC6-1653-450D-8330-0C3F49BCD0C0}"/>
              </a:ext>
            </a:extLst>
          </p:cNvPr>
          <p:cNvSpPr/>
          <p:nvPr/>
        </p:nvSpPr>
        <p:spPr>
          <a:xfrm>
            <a:off x="8272050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3" name="Retângulo 1512">
            <a:extLst>
              <a:ext uri="{FF2B5EF4-FFF2-40B4-BE49-F238E27FC236}">
                <a16:creationId xmlns:a16="http://schemas.microsoft.com/office/drawing/2014/main" id="{A05BA745-0E1C-4780-8F94-BCACE9E8BBC5}"/>
              </a:ext>
            </a:extLst>
          </p:cNvPr>
          <p:cNvSpPr/>
          <p:nvPr/>
        </p:nvSpPr>
        <p:spPr>
          <a:xfrm>
            <a:off x="8347221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4" name="Retângulo 1513">
            <a:extLst>
              <a:ext uri="{FF2B5EF4-FFF2-40B4-BE49-F238E27FC236}">
                <a16:creationId xmlns:a16="http://schemas.microsoft.com/office/drawing/2014/main" id="{34F41E1A-EAFB-483B-BFD8-78499A2D6DC9}"/>
              </a:ext>
            </a:extLst>
          </p:cNvPr>
          <p:cNvSpPr/>
          <p:nvPr/>
        </p:nvSpPr>
        <p:spPr>
          <a:xfrm>
            <a:off x="8422392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5" name="Retângulo 1514">
            <a:extLst>
              <a:ext uri="{FF2B5EF4-FFF2-40B4-BE49-F238E27FC236}">
                <a16:creationId xmlns:a16="http://schemas.microsoft.com/office/drawing/2014/main" id="{07ACA83F-AE0A-4C04-A8FB-72CA37016E00}"/>
              </a:ext>
            </a:extLst>
          </p:cNvPr>
          <p:cNvSpPr/>
          <p:nvPr/>
        </p:nvSpPr>
        <p:spPr>
          <a:xfrm>
            <a:off x="8497563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6" name="Retângulo 1515">
            <a:extLst>
              <a:ext uri="{FF2B5EF4-FFF2-40B4-BE49-F238E27FC236}">
                <a16:creationId xmlns:a16="http://schemas.microsoft.com/office/drawing/2014/main" id="{5E2DAA0C-FA69-4965-8675-30C2263DF372}"/>
              </a:ext>
            </a:extLst>
          </p:cNvPr>
          <p:cNvSpPr/>
          <p:nvPr/>
        </p:nvSpPr>
        <p:spPr>
          <a:xfrm>
            <a:off x="8572734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7" name="Retângulo 1516">
            <a:extLst>
              <a:ext uri="{FF2B5EF4-FFF2-40B4-BE49-F238E27FC236}">
                <a16:creationId xmlns:a16="http://schemas.microsoft.com/office/drawing/2014/main" id="{E35F63EA-EC5E-41A9-8B4F-10D1F7574F77}"/>
              </a:ext>
            </a:extLst>
          </p:cNvPr>
          <p:cNvSpPr/>
          <p:nvPr/>
        </p:nvSpPr>
        <p:spPr>
          <a:xfrm>
            <a:off x="8647905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8" name="Retângulo 1517">
            <a:extLst>
              <a:ext uri="{FF2B5EF4-FFF2-40B4-BE49-F238E27FC236}">
                <a16:creationId xmlns:a16="http://schemas.microsoft.com/office/drawing/2014/main" id="{62BD130B-22C1-439C-8814-27802525F14F}"/>
              </a:ext>
            </a:extLst>
          </p:cNvPr>
          <p:cNvSpPr/>
          <p:nvPr/>
        </p:nvSpPr>
        <p:spPr>
          <a:xfrm>
            <a:off x="8723076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9" name="Retângulo 1518">
            <a:extLst>
              <a:ext uri="{FF2B5EF4-FFF2-40B4-BE49-F238E27FC236}">
                <a16:creationId xmlns:a16="http://schemas.microsoft.com/office/drawing/2014/main" id="{E9952A29-7FB9-4129-9DD8-BDED3ADCDEB7}"/>
              </a:ext>
            </a:extLst>
          </p:cNvPr>
          <p:cNvSpPr/>
          <p:nvPr/>
        </p:nvSpPr>
        <p:spPr>
          <a:xfrm>
            <a:off x="8798247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0" name="Retângulo 1519">
            <a:extLst>
              <a:ext uri="{FF2B5EF4-FFF2-40B4-BE49-F238E27FC236}">
                <a16:creationId xmlns:a16="http://schemas.microsoft.com/office/drawing/2014/main" id="{D7DFDA27-06DB-46BA-97FD-25449BFCB87F}"/>
              </a:ext>
            </a:extLst>
          </p:cNvPr>
          <p:cNvSpPr/>
          <p:nvPr/>
        </p:nvSpPr>
        <p:spPr>
          <a:xfrm>
            <a:off x="8873418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1" name="Retângulo 1520">
            <a:extLst>
              <a:ext uri="{FF2B5EF4-FFF2-40B4-BE49-F238E27FC236}">
                <a16:creationId xmlns:a16="http://schemas.microsoft.com/office/drawing/2014/main" id="{38977FF5-883B-479E-A009-D3EF3CBEF76F}"/>
              </a:ext>
            </a:extLst>
          </p:cNvPr>
          <p:cNvSpPr/>
          <p:nvPr/>
        </p:nvSpPr>
        <p:spPr>
          <a:xfrm>
            <a:off x="8948589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2" name="Retângulo 1521">
            <a:extLst>
              <a:ext uri="{FF2B5EF4-FFF2-40B4-BE49-F238E27FC236}">
                <a16:creationId xmlns:a16="http://schemas.microsoft.com/office/drawing/2014/main" id="{790EB22F-C2C4-4AE9-931E-F6C7FA2CACFB}"/>
              </a:ext>
            </a:extLst>
          </p:cNvPr>
          <p:cNvSpPr/>
          <p:nvPr/>
        </p:nvSpPr>
        <p:spPr>
          <a:xfrm>
            <a:off x="9023760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3" name="Retângulo 1522">
            <a:extLst>
              <a:ext uri="{FF2B5EF4-FFF2-40B4-BE49-F238E27FC236}">
                <a16:creationId xmlns:a16="http://schemas.microsoft.com/office/drawing/2014/main" id="{75558D69-863E-41A9-9BDA-6F310AB04C90}"/>
              </a:ext>
            </a:extLst>
          </p:cNvPr>
          <p:cNvSpPr/>
          <p:nvPr/>
        </p:nvSpPr>
        <p:spPr>
          <a:xfrm>
            <a:off x="9098931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4" name="Retângulo 1523">
            <a:extLst>
              <a:ext uri="{FF2B5EF4-FFF2-40B4-BE49-F238E27FC236}">
                <a16:creationId xmlns:a16="http://schemas.microsoft.com/office/drawing/2014/main" id="{F5CBBA6D-C13A-42D1-80EC-6D2E1FACB9EE}"/>
              </a:ext>
            </a:extLst>
          </p:cNvPr>
          <p:cNvSpPr/>
          <p:nvPr/>
        </p:nvSpPr>
        <p:spPr>
          <a:xfrm>
            <a:off x="9174102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5" name="Retângulo 1524">
            <a:extLst>
              <a:ext uri="{FF2B5EF4-FFF2-40B4-BE49-F238E27FC236}">
                <a16:creationId xmlns:a16="http://schemas.microsoft.com/office/drawing/2014/main" id="{A5B837F2-C6AC-4ED1-9063-62CF6FABFE8B}"/>
              </a:ext>
            </a:extLst>
          </p:cNvPr>
          <p:cNvSpPr/>
          <p:nvPr/>
        </p:nvSpPr>
        <p:spPr>
          <a:xfrm>
            <a:off x="9249273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6" name="Retângulo 1525">
            <a:extLst>
              <a:ext uri="{FF2B5EF4-FFF2-40B4-BE49-F238E27FC236}">
                <a16:creationId xmlns:a16="http://schemas.microsoft.com/office/drawing/2014/main" id="{F40CA057-601F-4A30-99D9-9ECBA963BEB5}"/>
              </a:ext>
            </a:extLst>
          </p:cNvPr>
          <p:cNvSpPr/>
          <p:nvPr/>
        </p:nvSpPr>
        <p:spPr>
          <a:xfrm>
            <a:off x="9324444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7" name="Retângulo 1526">
            <a:extLst>
              <a:ext uri="{FF2B5EF4-FFF2-40B4-BE49-F238E27FC236}">
                <a16:creationId xmlns:a16="http://schemas.microsoft.com/office/drawing/2014/main" id="{11C0778C-429F-497C-918F-E914FA9DEC04}"/>
              </a:ext>
            </a:extLst>
          </p:cNvPr>
          <p:cNvSpPr/>
          <p:nvPr/>
        </p:nvSpPr>
        <p:spPr>
          <a:xfrm>
            <a:off x="9399615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8" name="Retângulo 1527">
            <a:extLst>
              <a:ext uri="{FF2B5EF4-FFF2-40B4-BE49-F238E27FC236}">
                <a16:creationId xmlns:a16="http://schemas.microsoft.com/office/drawing/2014/main" id="{9402D8AB-B40C-4DD7-9BBE-7899D68E61F4}"/>
              </a:ext>
            </a:extLst>
          </p:cNvPr>
          <p:cNvSpPr/>
          <p:nvPr/>
        </p:nvSpPr>
        <p:spPr>
          <a:xfrm>
            <a:off x="9474786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9" name="Retângulo 1528">
            <a:extLst>
              <a:ext uri="{FF2B5EF4-FFF2-40B4-BE49-F238E27FC236}">
                <a16:creationId xmlns:a16="http://schemas.microsoft.com/office/drawing/2014/main" id="{07FAA2B7-672B-47D1-8999-EB8456C028C3}"/>
              </a:ext>
            </a:extLst>
          </p:cNvPr>
          <p:cNvSpPr/>
          <p:nvPr/>
        </p:nvSpPr>
        <p:spPr>
          <a:xfrm>
            <a:off x="9549957" y="166221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0" name="Retângulo 1529">
            <a:extLst>
              <a:ext uri="{FF2B5EF4-FFF2-40B4-BE49-F238E27FC236}">
                <a16:creationId xmlns:a16="http://schemas.microsoft.com/office/drawing/2014/main" id="{254E76C2-B7CD-4ADD-A0C4-2D801F966B52}"/>
              </a:ext>
            </a:extLst>
          </p:cNvPr>
          <p:cNvSpPr/>
          <p:nvPr/>
        </p:nvSpPr>
        <p:spPr>
          <a:xfrm>
            <a:off x="9625128" y="1662212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1" name="Retângulo 1530">
            <a:extLst>
              <a:ext uri="{FF2B5EF4-FFF2-40B4-BE49-F238E27FC236}">
                <a16:creationId xmlns:a16="http://schemas.microsoft.com/office/drawing/2014/main" id="{BF5F37B1-25BB-4237-9DA0-B975EC8770CD}"/>
              </a:ext>
            </a:extLst>
          </p:cNvPr>
          <p:cNvSpPr/>
          <p:nvPr/>
        </p:nvSpPr>
        <p:spPr>
          <a:xfrm>
            <a:off x="9700299" y="1662212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2" name="Retângulo 1531">
            <a:extLst>
              <a:ext uri="{FF2B5EF4-FFF2-40B4-BE49-F238E27FC236}">
                <a16:creationId xmlns:a16="http://schemas.microsoft.com/office/drawing/2014/main" id="{52E0BE36-C6E9-4BBC-B2A0-DF95B523D19F}"/>
              </a:ext>
            </a:extLst>
          </p:cNvPr>
          <p:cNvSpPr/>
          <p:nvPr/>
        </p:nvSpPr>
        <p:spPr>
          <a:xfrm>
            <a:off x="9775470" y="1662212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3" name="Retângulo 1532">
            <a:extLst>
              <a:ext uri="{FF2B5EF4-FFF2-40B4-BE49-F238E27FC236}">
                <a16:creationId xmlns:a16="http://schemas.microsoft.com/office/drawing/2014/main" id="{D4DFBF1D-B776-44A3-8FD2-070531AD2201}"/>
              </a:ext>
            </a:extLst>
          </p:cNvPr>
          <p:cNvSpPr/>
          <p:nvPr/>
        </p:nvSpPr>
        <p:spPr>
          <a:xfrm>
            <a:off x="9850641" y="1662212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4" name="Retângulo 1533">
            <a:extLst>
              <a:ext uri="{FF2B5EF4-FFF2-40B4-BE49-F238E27FC236}">
                <a16:creationId xmlns:a16="http://schemas.microsoft.com/office/drawing/2014/main" id="{AC72AF9C-23FB-4354-9053-9BD994D75D86}"/>
              </a:ext>
            </a:extLst>
          </p:cNvPr>
          <p:cNvSpPr/>
          <p:nvPr/>
        </p:nvSpPr>
        <p:spPr>
          <a:xfrm>
            <a:off x="9925812" y="1662212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5" name="Retângulo 1534">
            <a:extLst>
              <a:ext uri="{FF2B5EF4-FFF2-40B4-BE49-F238E27FC236}">
                <a16:creationId xmlns:a16="http://schemas.microsoft.com/office/drawing/2014/main" id="{B6FE8097-2E75-4979-8158-2DCA1D06DDB9}"/>
              </a:ext>
            </a:extLst>
          </p:cNvPr>
          <p:cNvSpPr/>
          <p:nvPr/>
        </p:nvSpPr>
        <p:spPr>
          <a:xfrm>
            <a:off x="10000983" y="1662212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" name="Retângulo 1535">
            <a:extLst>
              <a:ext uri="{FF2B5EF4-FFF2-40B4-BE49-F238E27FC236}">
                <a16:creationId xmlns:a16="http://schemas.microsoft.com/office/drawing/2014/main" id="{B1066E14-087B-4845-84D4-7C1466D4F7BE}"/>
              </a:ext>
            </a:extLst>
          </p:cNvPr>
          <p:cNvSpPr/>
          <p:nvPr/>
        </p:nvSpPr>
        <p:spPr>
          <a:xfrm>
            <a:off x="10076154" y="1662212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" name="Retângulo 1536">
            <a:extLst>
              <a:ext uri="{FF2B5EF4-FFF2-40B4-BE49-F238E27FC236}">
                <a16:creationId xmlns:a16="http://schemas.microsoft.com/office/drawing/2014/main" id="{6ADD1FA3-B014-4B41-9B9C-014639649107}"/>
              </a:ext>
            </a:extLst>
          </p:cNvPr>
          <p:cNvSpPr/>
          <p:nvPr/>
        </p:nvSpPr>
        <p:spPr>
          <a:xfrm>
            <a:off x="10151325" y="1662212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8" name="Retângulo 1537">
            <a:extLst>
              <a:ext uri="{FF2B5EF4-FFF2-40B4-BE49-F238E27FC236}">
                <a16:creationId xmlns:a16="http://schemas.microsoft.com/office/drawing/2014/main" id="{9E19C48A-620F-43FD-8A7B-121F664F35FE}"/>
              </a:ext>
            </a:extLst>
          </p:cNvPr>
          <p:cNvSpPr/>
          <p:nvPr/>
        </p:nvSpPr>
        <p:spPr>
          <a:xfrm>
            <a:off x="10226496" y="1662212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" name="Retângulo 1538">
            <a:extLst>
              <a:ext uri="{FF2B5EF4-FFF2-40B4-BE49-F238E27FC236}">
                <a16:creationId xmlns:a16="http://schemas.microsoft.com/office/drawing/2014/main" id="{2EE377CF-F14F-4B5B-93F2-BD9477C3AEFB}"/>
              </a:ext>
            </a:extLst>
          </p:cNvPr>
          <p:cNvSpPr/>
          <p:nvPr/>
        </p:nvSpPr>
        <p:spPr>
          <a:xfrm>
            <a:off x="10301667" y="1662212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0" name="Retângulo 1539">
            <a:extLst>
              <a:ext uri="{FF2B5EF4-FFF2-40B4-BE49-F238E27FC236}">
                <a16:creationId xmlns:a16="http://schemas.microsoft.com/office/drawing/2014/main" id="{42097FBF-A6D3-4063-85FD-3E7791BC0A89}"/>
              </a:ext>
            </a:extLst>
          </p:cNvPr>
          <p:cNvSpPr/>
          <p:nvPr/>
        </p:nvSpPr>
        <p:spPr>
          <a:xfrm>
            <a:off x="10376838" y="1662212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1" name="Retângulo 1540">
            <a:extLst>
              <a:ext uri="{FF2B5EF4-FFF2-40B4-BE49-F238E27FC236}">
                <a16:creationId xmlns:a16="http://schemas.microsoft.com/office/drawing/2014/main" id="{C2DB0AB1-3F13-4C34-A222-83EA1EB147DE}"/>
              </a:ext>
            </a:extLst>
          </p:cNvPr>
          <p:cNvSpPr/>
          <p:nvPr/>
        </p:nvSpPr>
        <p:spPr>
          <a:xfrm>
            <a:off x="10452009" y="1662212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2" name="Retângulo 1541">
            <a:extLst>
              <a:ext uri="{FF2B5EF4-FFF2-40B4-BE49-F238E27FC236}">
                <a16:creationId xmlns:a16="http://schemas.microsoft.com/office/drawing/2014/main" id="{093DE778-A76C-4A0C-A5BB-FAF690067848}"/>
              </a:ext>
            </a:extLst>
          </p:cNvPr>
          <p:cNvSpPr/>
          <p:nvPr/>
        </p:nvSpPr>
        <p:spPr>
          <a:xfrm>
            <a:off x="10527180" y="1662212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3" name="Retângulo 1542">
            <a:extLst>
              <a:ext uri="{FF2B5EF4-FFF2-40B4-BE49-F238E27FC236}">
                <a16:creationId xmlns:a16="http://schemas.microsoft.com/office/drawing/2014/main" id="{586B483E-9C8E-4E17-B6E7-C28EA945CE7C}"/>
              </a:ext>
            </a:extLst>
          </p:cNvPr>
          <p:cNvSpPr/>
          <p:nvPr/>
        </p:nvSpPr>
        <p:spPr>
          <a:xfrm>
            <a:off x="10602351" y="1662212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4" name="Retângulo 1543">
            <a:extLst>
              <a:ext uri="{FF2B5EF4-FFF2-40B4-BE49-F238E27FC236}">
                <a16:creationId xmlns:a16="http://schemas.microsoft.com/office/drawing/2014/main" id="{0685C781-9579-434A-891A-C3598945301B}"/>
              </a:ext>
            </a:extLst>
          </p:cNvPr>
          <p:cNvSpPr/>
          <p:nvPr/>
        </p:nvSpPr>
        <p:spPr>
          <a:xfrm>
            <a:off x="10677522" y="1662212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5" name="Retângulo 1544">
            <a:extLst>
              <a:ext uri="{FF2B5EF4-FFF2-40B4-BE49-F238E27FC236}">
                <a16:creationId xmlns:a16="http://schemas.microsoft.com/office/drawing/2014/main" id="{36E1E7C4-C747-47C5-BCEF-1245FB75749B}"/>
              </a:ext>
            </a:extLst>
          </p:cNvPr>
          <p:cNvSpPr/>
          <p:nvPr/>
        </p:nvSpPr>
        <p:spPr>
          <a:xfrm>
            <a:off x="10752693" y="1662212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" name="Retângulo 1545">
            <a:extLst>
              <a:ext uri="{FF2B5EF4-FFF2-40B4-BE49-F238E27FC236}">
                <a16:creationId xmlns:a16="http://schemas.microsoft.com/office/drawing/2014/main" id="{0C97316F-32DC-4D8F-B4EC-4DE6C533E3B9}"/>
              </a:ext>
            </a:extLst>
          </p:cNvPr>
          <p:cNvSpPr/>
          <p:nvPr/>
        </p:nvSpPr>
        <p:spPr>
          <a:xfrm>
            <a:off x="10827864" y="1662212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7" name="Retângulo 1546">
            <a:extLst>
              <a:ext uri="{FF2B5EF4-FFF2-40B4-BE49-F238E27FC236}">
                <a16:creationId xmlns:a16="http://schemas.microsoft.com/office/drawing/2014/main" id="{B8B0342F-8A33-4129-AD08-7586A62350D5}"/>
              </a:ext>
            </a:extLst>
          </p:cNvPr>
          <p:cNvSpPr/>
          <p:nvPr/>
        </p:nvSpPr>
        <p:spPr>
          <a:xfrm>
            <a:off x="10903035" y="1662212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8" name="Retângulo 1547">
            <a:extLst>
              <a:ext uri="{FF2B5EF4-FFF2-40B4-BE49-F238E27FC236}">
                <a16:creationId xmlns:a16="http://schemas.microsoft.com/office/drawing/2014/main" id="{4B18BC1D-7F8D-4F12-864C-62046E9D6F7B}"/>
              </a:ext>
            </a:extLst>
          </p:cNvPr>
          <p:cNvSpPr/>
          <p:nvPr/>
        </p:nvSpPr>
        <p:spPr>
          <a:xfrm>
            <a:off x="10978206" y="1662212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9" name="Retângulo 1548">
            <a:extLst>
              <a:ext uri="{FF2B5EF4-FFF2-40B4-BE49-F238E27FC236}">
                <a16:creationId xmlns:a16="http://schemas.microsoft.com/office/drawing/2014/main" id="{645F5F22-3E38-445C-B162-E1C4F63C8EEE}"/>
              </a:ext>
            </a:extLst>
          </p:cNvPr>
          <p:cNvSpPr/>
          <p:nvPr/>
        </p:nvSpPr>
        <p:spPr>
          <a:xfrm>
            <a:off x="11053377" y="1662212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0" name="Retângulo 1549">
            <a:extLst>
              <a:ext uri="{FF2B5EF4-FFF2-40B4-BE49-F238E27FC236}">
                <a16:creationId xmlns:a16="http://schemas.microsoft.com/office/drawing/2014/main" id="{B2C042A4-A8AA-4391-ABE1-43F15D554E81}"/>
              </a:ext>
            </a:extLst>
          </p:cNvPr>
          <p:cNvSpPr/>
          <p:nvPr/>
        </p:nvSpPr>
        <p:spPr>
          <a:xfrm>
            <a:off x="11128548" y="1662212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1" name="Retângulo 1550">
            <a:extLst>
              <a:ext uri="{FF2B5EF4-FFF2-40B4-BE49-F238E27FC236}">
                <a16:creationId xmlns:a16="http://schemas.microsoft.com/office/drawing/2014/main" id="{E85A4FCE-548A-46C8-BD36-2D8D4B5E7354}"/>
              </a:ext>
            </a:extLst>
          </p:cNvPr>
          <p:cNvSpPr/>
          <p:nvPr/>
        </p:nvSpPr>
        <p:spPr>
          <a:xfrm>
            <a:off x="11203719" y="1662212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2" name="Retângulo 1551">
            <a:extLst>
              <a:ext uri="{FF2B5EF4-FFF2-40B4-BE49-F238E27FC236}">
                <a16:creationId xmlns:a16="http://schemas.microsoft.com/office/drawing/2014/main" id="{5CD680FB-2FDC-47AB-9F44-AEDCBE41BFCB}"/>
              </a:ext>
            </a:extLst>
          </p:cNvPr>
          <p:cNvSpPr/>
          <p:nvPr/>
        </p:nvSpPr>
        <p:spPr>
          <a:xfrm>
            <a:off x="11278890" y="1662212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3" name="Retângulo 1552">
            <a:extLst>
              <a:ext uri="{FF2B5EF4-FFF2-40B4-BE49-F238E27FC236}">
                <a16:creationId xmlns:a16="http://schemas.microsoft.com/office/drawing/2014/main" id="{D2362BDA-23AB-460E-8BB1-EC6EE44E6FE5}"/>
              </a:ext>
            </a:extLst>
          </p:cNvPr>
          <p:cNvSpPr/>
          <p:nvPr/>
        </p:nvSpPr>
        <p:spPr>
          <a:xfrm>
            <a:off x="11354061" y="1662212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4" name="Retângulo 1553">
            <a:extLst>
              <a:ext uri="{FF2B5EF4-FFF2-40B4-BE49-F238E27FC236}">
                <a16:creationId xmlns:a16="http://schemas.microsoft.com/office/drawing/2014/main" id="{781BE0BA-6C1B-496D-9E3D-677DC8F74B62}"/>
              </a:ext>
            </a:extLst>
          </p:cNvPr>
          <p:cNvSpPr/>
          <p:nvPr/>
        </p:nvSpPr>
        <p:spPr>
          <a:xfrm>
            <a:off x="11429232" y="1662212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5" name="Retângulo 1554">
            <a:extLst>
              <a:ext uri="{FF2B5EF4-FFF2-40B4-BE49-F238E27FC236}">
                <a16:creationId xmlns:a16="http://schemas.microsoft.com/office/drawing/2014/main" id="{F7A589DD-5ABD-42DB-9ABC-014C4E52DA26}"/>
              </a:ext>
            </a:extLst>
          </p:cNvPr>
          <p:cNvSpPr/>
          <p:nvPr/>
        </p:nvSpPr>
        <p:spPr>
          <a:xfrm>
            <a:off x="11504403" y="1662212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6" name="Retângulo 1555">
            <a:extLst>
              <a:ext uri="{FF2B5EF4-FFF2-40B4-BE49-F238E27FC236}">
                <a16:creationId xmlns:a16="http://schemas.microsoft.com/office/drawing/2014/main" id="{70BD7471-F09E-4FEF-B88C-4892504C5201}"/>
              </a:ext>
            </a:extLst>
          </p:cNvPr>
          <p:cNvSpPr/>
          <p:nvPr/>
        </p:nvSpPr>
        <p:spPr>
          <a:xfrm>
            <a:off x="11579574" y="1662212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7" name="Retângulo 1556">
            <a:extLst>
              <a:ext uri="{FF2B5EF4-FFF2-40B4-BE49-F238E27FC236}">
                <a16:creationId xmlns:a16="http://schemas.microsoft.com/office/drawing/2014/main" id="{EB11EE6B-E1BA-4B2A-B071-38E1AB3EFC10}"/>
              </a:ext>
            </a:extLst>
          </p:cNvPr>
          <p:cNvSpPr/>
          <p:nvPr/>
        </p:nvSpPr>
        <p:spPr>
          <a:xfrm>
            <a:off x="11654745" y="1662212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8" name="Retângulo 1557">
            <a:extLst>
              <a:ext uri="{FF2B5EF4-FFF2-40B4-BE49-F238E27FC236}">
                <a16:creationId xmlns:a16="http://schemas.microsoft.com/office/drawing/2014/main" id="{273A6063-8C28-4A26-A059-1F4B1F5980C4}"/>
              </a:ext>
            </a:extLst>
          </p:cNvPr>
          <p:cNvSpPr/>
          <p:nvPr/>
        </p:nvSpPr>
        <p:spPr>
          <a:xfrm>
            <a:off x="6918972" y="2066410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9" name="Retângulo 1558">
            <a:extLst>
              <a:ext uri="{FF2B5EF4-FFF2-40B4-BE49-F238E27FC236}">
                <a16:creationId xmlns:a16="http://schemas.microsoft.com/office/drawing/2014/main" id="{86550873-F18F-40AF-95E2-0DC6C6FD1683}"/>
              </a:ext>
            </a:extLst>
          </p:cNvPr>
          <p:cNvSpPr/>
          <p:nvPr/>
        </p:nvSpPr>
        <p:spPr>
          <a:xfrm>
            <a:off x="6994143" y="2066410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0" name="Retângulo 1559">
            <a:extLst>
              <a:ext uri="{FF2B5EF4-FFF2-40B4-BE49-F238E27FC236}">
                <a16:creationId xmlns:a16="http://schemas.microsoft.com/office/drawing/2014/main" id="{3F0CEC0F-F687-4790-B399-A5EE14BFEE39}"/>
              </a:ext>
            </a:extLst>
          </p:cNvPr>
          <p:cNvSpPr/>
          <p:nvPr/>
        </p:nvSpPr>
        <p:spPr>
          <a:xfrm>
            <a:off x="7069314" y="2066410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1" name="Retângulo 1560">
            <a:extLst>
              <a:ext uri="{FF2B5EF4-FFF2-40B4-BE49-F238E27FC236}">
                <a16:creationId xmlns:a16="http://schemas.microsoft.com/office/drawing/2014/main" id="{B160D0C0-9249-454D-BBD4-8EE5C17ECB48}"/>
              </a:ext>
            </a:extLst>
          </p:cNvPr>
          <p:cNvSpPr/>
          <p:nvPr/>
        </p:nvSpPr>
        <p:spPr>
          <a:xfrm>
            <a:off x="7144485" y="2066410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2" name="Retângulo 1561">
            <a:extLst>
              <a:ext uri="{FF2B5EF4-FFF2-40B4-BE49-F238E27FC236}">
                <a16:creationId xmlns:a16="http://schemas.microsoft.com/office/drawing/2014/main" id="{5B3257DC-563B-4CA0-ACE3-035C56055C83}"/>
              </a:ext>
            </a:extLst>
          </p:cNvPr>
          <p:cNvSpPr/>
          <p:nvPr/>
        </p:nvSpPr>
        <p:spPr>
          <a:xfrm>
            <a:off x="7219656" y="2066410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3" name="Retângulo 1562">
            <a:extLst>
              <a:ext uri="{FF2B5EF4-FFF2-40B4-BE49-F238E27FC236}">
                <a16:creationId xmlns:a16="http://schemas.microsoft.com/office/drawing/2014/main" id="{452B951C-711F-417E-8FDF-045691A47B76}"/>
              </a:ext>
            </a:extLst>
          </p:cNvPr>
          <p:cNvSpPr/>
          <p:nvPr/>
        </p:nvSpPr>
        <p:spPr>
          <a:xfrm>
            <a:off x="7294827" y="2066410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4" name="Retângulo 1563">
            <a:extLst>
              <a:ext uri="{FF2B5EF4-FFF2-40B4-BE49-F238E27FC236}">
                <a16:creationId xmlns:a16="http://schemas.microsoft.com/office/drawing/2014/main" id="{75894B76-A4FF-41F0-AF10-64D8583F00EE}"/>
              </a:ext>
            </a:extLst>
          </p:cNvPr>
          <p:cNvSpPr/>
          <p:nvPr/>
        </p:nvSpPr>
        <p:spPr>
          <a:xfrm>
            <a:off x="7369998" y="2066410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5" name="Retângulo 1564">
            <a:extLst>
              <a:ext uri="{FF2B5EF4-FFF2-40B4-BE49-F238E27FC236}">
                <a16:creationId xmlns:a16="http://schemas.microsoft.com/office/drawing/2014/main" id="{0682DE59-95B3-4617-B177-B2B60E77E081}"/>
              </a:ext>
            </a:extLst>
          </p:cNvPr>
          <p:cNvSpPr/>
          <p:nvPr/>
        </p:nvSpPr>
        <p:spPr>
          <a:xfrm>
            <a:off x="7445169" y="2066410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6" name="Retângulo 1565">
            <a:extLst>
              <a:ext uri="{FF2B5EF4-FFF2-40B4-BE49-F238E27FC236}">
                <a16:creationId xmlns:a16="http://schemas.microsoft.com/office/drawing/2014/main" id="{8938A235-F898-42EA-8441-12E844273954}"/>
              </a:ext>
            </a:extLst>
          </p:cNvPr>
          <p:cNvSpPr/>
          <p:nvPr/>
        </p:nvSpPr>
        <p:spPr>
          <a:xfrm>
            <a:off x="7520340" y="2066410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7" name="Retângulo 1566">
            <a:extLst>
              <a:ext uri="{FF2B5EF4-FFF2-40B4-BE49-F238E27FC236}">
                <a16:creationId xmlns:a16="http://schemas.microsoft.com/office/drawing/2014/main" id="{065C6288-4D3E-4985-B7C7-D0DCB6CBDD3C}"/>
              </a:ext>
            </a:extLst>
          </p:cNvPr>
          <p:cNvSpPr/>
          <p:nvPr/>
        </p:nvSpPr>
        <p:spPr>
          <a:xfrm>
            <a:off x="7595511" y="2066410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8" name="Retângulo 1567">
            <a:extLst>
              <a:ext uri="{FF2B5EF4-FFF2-40B4-BE49-F238E27FC236}">
                <a16:creationId xmlns:a16="http://schemas.microsoft.com/office/drawing/2014/main" id="{E44A73B8-6511-4280-A276-6ACD9A5F30A0}"/>
              </a:ext>
            </a:extLst>
          </p:cNvPr>
          <p:cNvSpPr/>
          <p:nvPr/>
        </p:nvSpPr>
        <p:spPr>
          <a:xfrm>
            <a:off x="7670682" y="2066410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9" name="Retângulo 1568">
            <a:extLst>
              <a:ext uri="{FF2B5EF4-FFF2-40B4-BE49-F238E27FC236}">
                <a16:creationId xmlns:a16="http://schemas.microsoft.com/office/drawing/2014/main" id="{E78FA291-5622-4B0B-8596-EDACF8F13E40}"/>
              </a:ext>
            </a:extLst>
          </p:cNvPr>
          <p:cNvSpPr/>
          <p:nvPr/>
        </p:nvSpPr>
        <p:spPr>
          <a:xfrm>
            <a:off x="7745853" y="2066410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0" name="Retângulo 1569">
            <a:extLst>
              <a:ext uri="{FF2B5EF4-FFF2-40B4-BE49-F238E27FC236}">
                <a16:creationId xmlns:a16="http://schemas.microsoft.com/office/drawing/2014/main" id="{538C86E6-DE22-4E0A-94BE-1D35CEDBB05D}"/>
              </a:ext>
            </a:extLst>
          </p:cNvPr>
          <p:cNvSpPr/>
          <p:nvPr/>
        </p:nvSpPr>
        <p:spPr>
          <a:xfrm>
            <a:off x="7821024" y="2066410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1" name="Retângulo 1570">
            <a:extLst>
              <a:ext uri="{FF2B5EF4-FFF2-40B4-BE49-F238E27FC236}">
                <a16:creationId xmlns:a16="http://schemas.microsoft.com/office/drawing/2014/main" id="{CA66B67D-FF52-4D5C-AD1C-9B703F3C247D}"/>
              </a:ext>
            </a:extLst>
          </p:cNvPr>
          <p:cNvSpPr/>
          <p:nvPr/>
        </p:nvSpPr>
        <p:spPr>
          <a:xfrm>
            <a:off x="7896195" y="2066410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2" name="Retângulo 1571">
            <a:extLst>
              <a:ext uri="{FF2B5EF4-FFF2-40B4-BE49-F238E27FC236}">
                <a16:creationId xmlns:a16="http://schemas.microsoft.com/office/drawing/2014/main" id="{91E15D24-AB12-4AFC-9BB6-A68946D41004}"/>
              </a:ext>
            </a:extLst>
          </p:cNvPr>
          <p:cNvSpPr/>
          <p:nvPr/>
        </p:nvSpPr>
        <p:spPr>
          <a:xfrm>
            <a:off x="7971366" y="2066410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3" name="Retângulo 1572">
            <a:extLst>
              <a:ext uri="{FF2B5EF4-FFF2-40B4-BE49-F238E27FC236}">
                <a16:creationId xmlns:a16="http://schemas.microsoft.com/office/drawing/2014/main" id="{62DC9A18-2ADB-49BB-B583-40F384352036}"/>
              </a:ext>
            </a:extLst>
          </p:cNvPr>
          <p:cNvSpPr/>
          <p:nvPr/>
        </p:nvSpPr>
        <p:spPr>
          <a:xfrm>
            <a:off x="8046537" y="2066410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4" name="Retângulo 1573">
            <a:extLst>
              <a:ext uri="{FF2B5EF4-FFF2-40B4-BE49-F238E27FC236}">
                <a16:creationId xmlns:a16="http://schemas.microsoft.com/office/drawing/2014/main" id="{E7947681-1C7B-48AC-9C85-A3B7395E5160}"/>
              </a:ext>
            </a:extLst>
          </p:cNvPr>
          <p:cNvSpPr/>
          <p:nvPr/>
        </p:nvSpPr>
        <p:spPr>
          <a:xfrm>
            <a:off x="8121708" y="2066410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5" name="Retângulo 1574">
            <a:extLst>
              <a:ext uri="{FF2B5EF4-FFF2-40B4-BE49-F238E27FC236}">
                <a16:creationId xmlns:a16="http://schemas.microsoft.com/office/drawing/2014/main" id="{779CE84D-1C96-40C1-BF6D-C3379A7866E8}"/>
              </a:ext>
            </a:extLst>
          </p:cNvPr>
          <p:cNvSpPr/>
          <p:nvPr/>
        </p:nvSpPr>
        <p:spPr>
          <a:xfrm>
            <a:off x="8196879" y="2066410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6" name="Retângulo 1575">
            <a:extLst>
              <a:ext uri="{FF2B5EF4-FFF2-40B4-BE49-F238E27FC236}">
                <a16:creationId xmlns:a16="http://schemas.microsoft.com/office/drawing/2014/main" id="{1F1DA706-A248-42FE-9676-29F2064DD626}"/>
              </a:ext>
            </a:extLst>
          </p:cNvPr>
          <p:cNvSpPr/>
          <p:nvPr/>
        </p:nvSpPr>
        <p:spPr>
          <a:xfrm>
            <a:off x="8272050" y="2066410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7" name="Retângulo 1576">
            <a:extLst>
              <a:ext uri="{FF2B5EF4-FFF2-40B4-BE49-F238E27FC236}">
                <a16:creationId xmlns:a16="http://schemas.microsoft.com/office/drawing/2014/main" id="{5D16891B-03D7-4388-9907-E835753BB5E7}"/>
              </a:ext>
            </a:extLst>
          </p:cNvPr>
          <p:cNvSpPr/>
          <p:nvPr/>
        </p:nvSpPr>
        <p:spPr>
          <a:xfrm>
            <a:off x="8347221" y="2066410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8" name="Retângulo 1577">
            <a:extLst>
              <a:ext uri="{FF2B5EF4-FFF2-40B4-BE49-F238E27FC236}">
                <a16:creationId xmlns:a16="http://schemas.microsoft.com/office/drawing/2014/main" id="{E0398313-CFD5-4A79-AA89-BA8328EA28C5}"/>
              </a:ext>
            </a:extLst>
          </p:cNvPr>
          <p:cNvSpPr/>
          <p:nvPr/>
        </p:nvSpPr>
        <p:spPr>
          <a:xfrm>
            <a:off x="8422392" y="2066410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9" name="Retângulo 1578">
            <a:extLst>
              <a:ext uri="{FF2B5EF4-FFF2-40B4-BE49-F238E27FC236}">
                <a16:creationId xmlns:a16="http://schemas.microsoft.com/office/drawing/2014/main" id="{D13720A8-2921-476D-912D-0B702E29CAD3}"/>
              </a:ext>
            </a:extLst>
          </p:cNvPr>
          <p:cNvSpPr/>
          <p:nvPr/>
        </p:nvSpPr>
        <p:spPr>
          <a:xfrm>
            <a:off x="8497563" y="2066410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0" name="Retângulo 1579">
            <a:extLst>
              <a:ext uri="{FF2B5EF4-FFF2-40B4-BE49-F238E27FC236}">
                <a16:creationId xmlns:a16="http://schemas.microsoft.com/office/drawing/2014/main" id="{08C3494C-8804-4644-AE25-32FEDCF79664}"/>
              </a:ext>
            </a:extLst>
          </p:cNvPr>
          <p:cNvSpPr/>
          <p:nvPr/>
        </p:nvSpPr>
        <p:spPr>
          <a:xfrm>
            <a:off x="9625128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1" name="Retângulo 1580">
            <a:extLst>
              <a:ext uri="{FF2B5EF4-FFF2-40B4-BE49-F238E27FC236}">
                <a16:creationId xmlns:a16="http://schemas.microsoft.com/office/drawing/2014/main" id="{47519303-88A6-4AF3-96F2-0164B03492B5}"/>
              </a:ext>
            </a:extLst>
          </p:cNvPr>
          <p:cNvSpPr/>
          <p:nvPr/>
        </p:nvSpPr>
        <p:spPr>
          <a:xfrm>
            <a:off x="9700299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2" name="Retângulo 1581">
            <a:extLst>
              <a:ext uri="{FF2B5EF4-FFF2-40B4-BE49-F238E27FC236}">
                <a16:creationId xmlns:a16="http://schemas.microsoft.com/office/drawing/2014/main" id="{1A1D8ED7-93CB-40BB-B0D8-533D32AA9676}"/>
              </a:ext>
            </a:extLst>
          </p:cNvPr>
          <p:cNvSpPr/>
          <p:nvPr/>
        </p:nvSpPr>
        <p:spPr>
          <a:xfrm>
            <a:off x="9775470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3" name="Retângulo 1582">
            <a:extLst>
              <a:ext uri="{FF2B5EF4-FFF2-40B4-BE49-F238E27FC236}">
                <a16:creationId xmlns:a16="http://schemas.microsoft.com/office/drawing/2014/main" id="{1BF7C95E-E311-47C9-A82F-CDCE639BC679}"/>
              </a:ext>
            </a:extLst>
          </p:cNvPr>
          <p:cNvSpPr/>
          <p:nvPr/>
        </p:nvSpPr>
        <p:spPr>
          <a:xfrm>
            <a:off x="9850641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4" name="Retângulo 1583">
            <a:extLst>
              <a:ext uri="{FF2B5EF4-FFF2-40B4-BE49-F238E27FC236}">
                <a16:creationId xmlns:a16="http://schemas.microsoft.com/office/drawing/2014/main" id="{51C0C404-50F7-48E7-8CF0-8A6928A3A2AD}"/>
              </a:ext>
            </a:extLst>
          </p:cNvPr>
          <p:cNvSpPr/>
          <p:nvPr/>
        </p:nvSpPr>
        <p:spPr>
          <a:xfrm>
            <a:off x="9925812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5" name="Retângulo 1584">
            <a:extLst>
              <a:ext uri="{FF2B5EF4-FFF2-40B4-BE49-F238E27FC236}">
                <a16:creationId xmlns:a16="http://schemas.microsoft.com/office/drawing/2014/main" id="{7E756F1A-DD08-4C1C-A66B-92C247C2DC85}"/>
              </a:ext>
            </a:extLst>
          </p:cNvPr>
          <p:cNvSpPr/>
          <p:nvPr/>
        </p:nvSpPr>
        <p:spPr>
          <a:xfrm>
            <a:off x="10000983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6" name="Retângulo 1585">
            <a:extLst>
              <a:ext uri="{FF2B5EF4-FFF2-40B4-BE49-F238E27FC236}">
                <a16:creationId xmlns:a16="http://schemas.microsoft.com/office/drawing/2014/main" id="{18043E3B-BAE5-4889-A4C0-DCA5E56B70E2}"/>
              </a:ext>
            </a:extLst>
          </p:cNvPr>
          <p:cNvSpPr/>
          <p:nvPr/>
        </p:nvSpPr>
        <p:spPr>
          <a:xfrm>
            <a:off x="10076154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7" name="Retângulo 1586">
            <a:extLst>
              <a:ext uri="{FF2B5EF4-FFF2-40B4-BE49-F238E27FC236}">
                <a16:creationId xmlns:a16="http://schemas.microsoft.com/office/drawing/2014/main" id="{392682FE-7286-44C3-837F-A111FA2895CD}"/>
              </a:ext>
            </a:extLst>
          </p:cNvPr>
          <p:cNvSpPr/>
          <p:nvPr/>
        </p:nvSpPr>
        <p:spPr>
          <a:xfrm>
            <a:off x="10151325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8" name="Retângulo 1587">
            <a:extLst>
              <a:ext uri="{FF2B5EF4-FFF2-40B4-BE49-F238E27FC236}">
                <a16:creationId xmlns:a16="http://schemas.microsoft.com/office/drawing/2014/main" id="{841A40A0-5B62-494A-B5F2-98A29DE64177}"/>
              </a:ext>
            </a:extLst>
          </p:cNvPr>
          <p:cNvSpPr/>
          <p:nvPr/>
        </p:nvSpPr>
        <p:spPr>
          <a:xfrm>
            <a:off x="10226496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9" name="Retângulo 1588">
            <a:extLst>
              <a:ext uri="{FF2B5EF4-FFF2-40B4-BE49-F238E27FC236}">
                <a16:creationId xmlns:a16="http://schemas.microsoft.com/office/drawing/2014/main" id="{5438A40A-BBF9-432F-8F42-396AA6EA1CE3}"/>
              </a:ext>
            </a:extLst>
          </p:cNvPr>
          <p:cNvSpPr/>
          <p:nvPr/>
        </p:nvSpPr>
        <p:spPr>
          <a:xfrm>
            <a:off x="10301667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0" name="Retângulo 1589">
            <a:extLst>
              <a:ext uri="{FF2B5EF4-FFF2-40B4-BE49-F238E27FC236}">
                <a16:creationId xmlns:a16="http://schemas.microsoft.com/office/drawing/2014/main" id="{C4FF6928-36C8-47F5-A81D-4E705AA9ED0E}"/>
              </a:ext>
            </a:extLst>
          </p:cNvPr>
          <p:cNvSpPr/>
          <p:nvPr/>
        </p:nvSpPr>
        <p:spPr>
          <a:xfrm>
            <a:off x="10376838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1" name="Retângulo 1590">
            <a:extLst>
              <a:ext uri="{FF2B5EF4-FFF2-40B4-BE49-F238E27FC236}">
                <a16:creationId xmlns:a16="http://schemas.microsoft.com/office/drawing/2014/main" id="{452F37BA-8121-44B8-9CEC-76E858A9EC57}"/>
              </a:ext>
            </a:extLst>
          </p:cNvPr>
          <p:cNvSpPr/>
          <p:nvPr/>
        </p:nvSpPr>
        <p:spPr>
          <a:xfrm>
            <a:off x="10452009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2" name="Retângulo 1591">
            <a:extLst>
              <a:ext uri="{FF2B5EF4-FFF2-40B4-BE49-F238E27FC236}">
                <a16:creationId xmlns:a16="http://schemas.microsoft.com/office/drawing/2014/main" id="{E1E309BE-4CC9-4504-B9F8-B1B2601C0C93}"/>
              </a:ext>
            </a:extLst>
          </p:cNvPr>
          <p:cNvSpPr/>
          <p:nvPr/>
        </p:nvSpPr>
        <p:spPr>
          <a:xfrm>
            <a:off x="10527180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3" name="Retângulo 1592">
            <a:extLst>
              <a:ext uri="{FF2B5EF4-FFF2-40B4-BE49-F238E27FC236}">
                <a16:creationId xmlns:a16="http://schemas.microsoft.com/office/drawing/2014/main" id="{B47E1940-3B80-4390-AE48-3EC35074D972}"/>
              </a:ext>
            </a:extLst>
          </p:cNvPr>
          <p:cNvSpPr/>
          <p:nvPr/>
        </p:nvSpPr>
        <p:spPr>
          <a:xfrm>
            <a:off x="10602351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4" name="Retângulo 1593">
            <a:extLst>
              <a:ext uri="{FF2B5EF4-FFF2-40B4-BE49-F238E27FC236}">
                <a16:creationId xmlns:a16="http://schemas.microsoft.com/office/drawing/2014/main" id="{07E0DB11-827B-4F19-BC3A-38B6C27A0369}"/>
              </a:ext>
            </a:extLst>
          </p:cNvPr>
          <p:cNvSpPr/>
          <p:nvPr/>
        </p:nvSpPr>
        <p:spPr>
          <a:xfrm>
            <a:off x="10677522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5" name="Retângulo 1594">
            <a:extLst>
              <a:ext uri="{FF2B5EF4-FFF2-40B4-BE49-F238E27FC236}">
                <a16:creationId xmlns:a16="http://schemas.microsoft.com/office/drawing/2014/main" id="{D7E24695-D14E-4C27-A032-DD3C5B9F9C17}"/>
              </a:ext>
            </a:extLst>
          </p:cNvPr>
          <p:cNvSpPr/>
          <p:nvPr/>
        </p:nvSpPr>
        <p:spPr>
          <a:xfrm>
            <a:off x="10752693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6" name="Retângulo 1595">
            <a:extLst>
              <a:ext uri="{FF2B5EF4-FFF2-40B4-BE49-F238E27FC236}">
                <a16:creationId xmlns:a16="http://schemas.microsoft.com/office/drawing/2014/main" id="{61FBE554-B93E-4BA5-AF9C-BA582B94EED9}"/>
              </a:ext>
            </a:extLst>
          </p:cNvPr>
          <p:cNvSpPr/>
          <p:nvPr/>
        </p:nvSpPr>
        <p:spPr>
          <a:xfrm>
            <a:off x="10827864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7" name="Retângulo 1596">
            <a:extLst>
              <a:ext uri="{FF2B5EF4-FFF2-40B4-BE49-F238E27FC236}">
                <a16:creationId xmlns:a16="http://schemas.microsoft.com/office/drawing/2014/main" id="{4B2A12F0-2B3F-4700-B51A-B9C3685A9ABB}"/>
              </a:ext>
            </a:extLst>
          </p:cNvPr>
          <p:cNvSpPr/>
          <p:nvPr/>
        </p:nvSpPr>
        <p:spPr>
          <a:xfrm>
            <a:off x="10903035" y="20664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8" name="Retângulo 1597">
            <a:extLst>
              <a:ext uri="{FF2B5EF4-FFF2-40B4-BE49-F238E27FC236}">
                <a16:creationId xmlns:a16="http://schemas.microsoft.com/office/drawing/2014/main" id="{D712172B-ED85-4DB6-A184-C1FEEABC86B4}"/>
              </a:ext>
            </a:extLst>
          </p:cNvPr>
          <p:cNvSpPr/>
          <p:nvPr/>
        </p:nvSpPr>
        <p:spPr>
          <a:xfrm>
            <a:off x="10978206" y="2066410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9" name="Retângulo 1598">
            <a:extLst>
              <a:ext uri="{FF2B5EF4-FFF2-40B4-BE49-F238E27FC236}">
                <a16:creationId xmlns:a16="http://schemas.microsoft.com/office/drawing/2014/main" id="{890DBDC4-EAE5-4B48-90F9-5FE48B6CC4CF}"/>
              </a:ext>
            </a:extLst>
          </p:cNvPr>
          <p:cNvSpPr/>
          <p:nvPr/>
        </p:nvSpPr>
        <p:spPr>
          <a:xfrm>
            <a:off x="11053377" y="2066410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0" name="Retângulo 1599">
            <a:extLst>
              <a:ext uri="{FF2B5EF4-FFF2-40B4-BE49-F238E27FC236}">
                <a16:creationId xmlns:a16="http://schemas.microsoft.com/office/drawing/2014/main" id="{65039214-A5CB-45B3-8484-3FD8C8284EAA}"/>
              </a:ext>
            </a:extLst>
          </p:cNvPr>
          <p:cNvSpPr/>
          <p:nvPr/>
        </p:nvSpPr>
        <p:spPr>
          <a:xfrm>
            <a:off x="11128548" y="2066410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1" name="Retângulo 1600">
            <a:extLst>
              <a:ext uri="{FF2B5EF4-FFF2-40B4-BE49-F238E27FC236}">
                <a16:creationId xmlns:a16="http://schemas.microsoft.com/office/drawing/2014/main" id="{46E8E8CA-AFDD-442C-BB97-E7151F2275FB}"/>
              </a:ext>
            </a:extLst>
          </p:cNvPr>
          <p:cNvSpPr/>
          <p:nvPr/>
        </p:nvSpPr>
        <p:spPr>
          <a:xfrm>
            <a:off x="11203719" y="2066410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2" name="Retângulo 1601">
            <a:extLst>
              <a:ext uri="{FF2B5EF4-FFF2-40B4-BE49-F238E27FC236}">
                <a16:creationId xmlns:a16="http://schemas.microsoft.com/office/drawing/2014/main" id="{80F82550-25D9-4FE9-8846-B9FAFE899010}"/>
              </a:ext>
            </a:extLst>
          </p:cNvPr>
          <p:cNvSpPr/>
          <p:nvPr/>
        </p:nvSpPr>
        <p:spPr>
          <a:xfrm>
            <a:off x="11278890" y="2066410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3" name="Retângulo 1602">
            <a:extLst>
              <a:ext uri="{FF2B5EF4-FFF2-40B4-BE49-F238E27FC236}">
                <a16:creationId xmlns:a16="http://schemas.microsoft.com/office/drawing/2014/main" id="{DE4E4E83-6FC3-449A-9A10-75B60FFE3FB3}"/>
              </a:ext>
            </a:extLst>
          </p:cNvPr>
          <p:cNvSpPr/>
          <p:nvPr/>
        </p:nvSpPr>
        <p:spPr>
          <a:xfrm>
            <a:off x="11354061" y="2066410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4" name="Retângulo 1603">
            <a:extLst>
              <a:ext uri="{FF2B5EF4-FFF2-40B4-BE49-F238E27FC236}">
                <a16:creationId xmlns:a16="http://schemas.microsoft.com/office/drawing/2014/main" id="{D29CEC01-2FB9-43AC-8D39-129AC6ED4DDB}"/>
              </a:ext>
            </a:extLst>
          </p:cNvPr>
          <p:cNvSpPr/>
          <p:nvPr/>
        </p:nvSpPr>
        <p:spPr>
          <a:xfrm>
            <a:off x="11429232" y="2066410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5" name="Retângulo 1604">
            <a:extLst>
              <a:ext uri="{FF2B5EF4-FFF2-40B4-BE49-F238E27FC236}">
                <a16:creationId xmlns:a16="http://schemas.microsoft.com/office/drawing/2014/main" id="{ACA62A26-2368-48FE-A7E1-3F16693AA38E}"/>
              </a:ext>
            </a:extLst>
          </p:cNvPr>
          <p:cNvSpPr/>
          <p:nvPr/>
        </p:nvSpPr>
        <p:spPr>
          <a:xfrm>
            <a:off x="11504403" y="2066410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6" name="Retângulo 1605">
            <a:extLst>
              <a:ext uri="{FF2B5EF4-FFF2-40B4-BE49-F238E27FC236}">
                <a16:creationId xmlns:a16="http://schemas.microsoft.com/office/drawing/2014/main" id="{B9E0EC9E-A13A-4CA6-868C-9B8DE1E2EA47}"/>
              </a:ext>
            </a:extLst>
          </p:cNvPr>
          <p:cNvSpPr/>
          <p:nvPr/>
        </p:nvSpPr>
        <p:spPr>
          <a:xfrm>
            <a:off x="11579574" y="2066410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2" name="Conector reto 1611">
            <a:extLst>
              <a:ext uri="{FF2B5EF4-FFF2-40B4-BE49-F238E27FC236}">
                <a16:creationId xmlns:a16="http://schemas.microsoft.com/office/drawing/2014/main" id="{E18BF2E0-AFFF-4672-B9E2-892B3B7D2689}"/>
              </a:ext>
            </a:extLst>
          </p:cNvPr>
          <p:cNvCxnSpPr>
            <a:cxnSpLocks/>
          </p:cNvCxnSpPr>
          <p:nvPr/>
        </p:nvCxnSpPr>
        <p:spPr>
          <a:xfrm flipV="1">
            <a:off x="8272050" y="1258014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3" name="Conector reto 1612">
            <a:extLst>
              <a:ext uri="{FF2B5EF4-FFF2-40B4-BE49-F238E27FC236}">
                <a16:creationId xmlns:a16="http://schemas.microsoft.com/office/drawing/2014/main" id="{AF85EE9D-C85E-4FC6-8DF3-33FDB7EA7A6A}"/>
              </a:ext>
            </a:extLst>
          </p:cNvPr>
          <p:cNvCxnSpPr>
            <a:cxnSpLocks/>
          </p:cNvCxnSpPr>
          <p:nvPr/>
        </p:nvCxnSpPr>
        <p:spPr>
          <a:xfrm flipV="1">
            <a:off x="8275213" y="1662212"/>
            <a:ext cx="0" cy="296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4" name="Conector reto 1613">
            <a:extLst>
              <a:ext uri="{FF2B5EF4-FFF2-40B4-BE49-F238E27FC236}">
                <a16:creationId xmlns:a16="http://schemas.microsoft.com/office/drawing/2014/main" id="{10E51BE0-32C6-4067-9269-28FFE99A5BA5}"/>
              </a:ext>
            </a:extLst>
          </p:cNvPr>
          <p:cNvCxnSpPr>
            <a:cxnSpLocks/>
          </p:cNvCxnSpPr>
          <p:nvPr/>
        </p:nvCxnSpPr>
        <p:spPr>
          <a:xfrm flipV="1">
            <a:off x="9625128" y="1662212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5" name="Conector reto 1614">
            <a:extLst>
              <a:ext uri="{FF2B5EF4-FFF2-40B4-BE49-F238E27FC236}">
                <a16:creationId xmlns:a16="http://schemas.microsoft.com/office/drawing/2014/main" id="{E83ACA77-40DB-43CF-97AF-2D5A1F0F9AFA}"/>
              </a:ext>
            </a:extLst>
          </p:cNvPr>
          <p:cNvCxnSpPr>
            <a:cxnSpLocks/>
          </p:cNvCxnSpPr>
          <p:nvPr/>
        </p:nvCxnSpPr>
        <p:spPr>
          <a:xfrm flipV="1">
            <a:off x="10978206" y="2066410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6" name="Retângulo 1615">
            <a:extLst>
              <a:ext uri="{FF2B5EF4-FFF2-40B4-BE49-F238E27FC236}">
                <a16:creationId xmlns:a16="http://schemas.microsoft.com/office/drawing/2014/main" id="{49BDECE8-0531-4BA3-85CF-EE155D1E78D8}"/>
              </a:ext>
            </a:extLst>
          </p:cNvPr>
          <p:cNvSpPr/>
          <p:nvPr/>
        </p:nvSpPr>
        <p:spPr>
          <a:xfrm>
            <a:off x="11654745" y="2066410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7" name="Retângulo 1616">
            <a:extLst>
              <a:ext uri="{FF2B5EF4-FFF2-40B4-BE49-F238E27FC236}">
                <a16:creationId xmlns:a16="http://schemas.microsoft.com/office/drawing/2014/main" id="{401AF697-14BA-489E-AACD-70122A7C6D33}"/>
              </a:ext>
            </a:extLst>
          </p:cNvPr>
          <p:cNvSpPr/>
          <p:nvPr/>
        </p:nvSpPr>
        <p:spPr>
          <a:xfrm>
            <a:off x="8573701" y="2066410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8" name="Retângulo 1617">
            <a:extLst>
              <a:ext uri="{FF2B5EF4-FFF2-40B4-BE49-F238E27FC236}">
                <a16:creationId xmlns:a16="http://schemas.microsoft.com/office/drawing/2014/main" id="{BE15619D-A887-4E5E-90CC-DCD990080384}"/>
              </a:ext>
            </a:extLst>
          </p:cNvPr>
          <p:cNvSpPr/>
          <p:nvPr/>
        </p:nvSpPr>
        <p:spPr>
          <a:xfrm>
            <a:off x="8648872" y="2066410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9" name="Retângulo 1618">
            <a:extLst>
              <a:ext uri="{FF2B5EF4-FFF2-40B4-BE49-F238E27FC236}">
                <a16:creationId xmlns:a16="http://schemas.microsoft.com/office/drawing/2014/main" id="{210411D1-C175-4C36-9460-960734B9E5C5}"/>
              </a:ext>
            </a:extLst>
          </p:cNvPr>
          <p:cNvSpPr/>
          <p:nvPr/>
        </p:nvSpPr>
        <p:spPr>
          <a:xfrm>
            <a:off x="8724043" y="2066410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0" name="Retângulo 1619">
            <a:extLst>
              <a:ext uri="{FF2B5EF4-FFF2-40B4-BE49-F238E27FC236}">
                <a16:creationId xmlns:a16="http://schemas.microsoft.com/office/drawing/2014/main" id="{13C00333-E037-4A19-A9B5-1D32F5685541}"/>
              </a:ext>
            </a:extLst>
          </p:cNvPr>
          <p:cNvSpPr/>
          <p:nvPr/>
        </p:nvSpPr>
        <p:spPr>
          <a:xfrm>
            <a:off x="8799214" y="2066410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1" name="Retângulo 1620">
            <a:extLst>
              <a:ext uri="{FF2B5EF4-FFF2-40B4-BE49-F238E27FC236}">
                <a16:creationId xmlns:a16="http://schemas.microsoft.com/office/drawing/2014/main" id="{B259D056-8DC2-455D-8EA9-C629595305BC}"/>
              </a:ext>
            </a:extLst>
          </p:cNvPr>
          <p:cNvSpPr/>
          <p:nvPr/>
        </p:nvSpPr>
        <p:spPr>
          <a:xfrm>
            <a:off x="8874385" y="2066410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2" name="Retângulo 1621">
            <a:extLst>
              <a:ext uri="{FF2B5EF4-FFF2-40B4-BE49-F238E27FC236}">
                <a16:creationId xmlns:a16="http://schemas.microsoft.com/office/drawing/2014/main" id="{2E6B943E-5A06-4F65-A7FC-64E788C20C5E}"/>
              </a:ext>
            </a:extLst>
          </p:cNvPr>
          <p:cNvSpPr/>
          <p:nvPr/>
        </p:nvSpPr>
        <p:spPr>
          <a:xfrm>
            <a:off x="8949556" y="2066410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3" name="Retângulo 1622">
            <a:extLst>
              <a:ext uri="{FF2B5EF4-FFF2-40B4-BE49-F238E27FC236}">
                <a16:creationId xmlns:a16="http://schemas.microsoft.com/office/drawing/2014/main" id="{06B230C4-D83A-49D0-B4E5-6081B265AC63}"/>
              </a:ext>
            </a:extLst>
          </p:cNvPr>
          <p:cNvSpPr/>
          <p:nvPr/>
        </p:nvSpPr>
        <p:spPr>
          <a:xfrm>
            <a:off x="9024727" y="2066410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4" name="Retângulo 1623">
            <a:extLst>
              <a:ext uri="{FF2B5EF4-FFF2-40B4-BE49-F238E27FC236}">
                <a16:creationId xmlns:a16="http://schemas.microsoft.com/office/drawing/2014/main" id="{34E68607-AA7F-43F2-BA96-478A64D5AC5E}"/>
              </a:ext>
            </a:extLst>
          </p:cNvPr>
          <p:cNvSpPr/>
          <p:nvPr/>
        </p:nvSpPr>
        <p:spPr>
          <a:xfrm>
            <a:off x="9099898" y="2066410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5" name="Retângulo 1624">
            <a:extLst>
              <a:ext uri="{FF2B5EF4-FFF2-40B4-BE49-F238E27FC236}">
                <a16:creationId xmlns:a16="http://schemas.microsoft.com/office/drawing/2014/main" id="{405271AB-6D56-4789-846D-76C8117519ED}"/>
              </a:ext>
            </a:extLst>
          </p:cNvPr>
          <p:cNvSpPr/>
          <p:nvPr/>
        </p:nvSpPr>
        <p:spPr>
          <a:xfrm>
            <a:off x="9175069" y="2066410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6" name="Retângulo 1625">
            <a:extLst>
              <a:ext uri="{FF2B5EF4-FFF2-40B4-BE49-F238E27FC236}">
                <a16:creationId xmlns:a16="http://schemas.microsoft.com/office/drawing/2014/main" id="{EA6111B1-0DF8-4E07-BBED-378B167593A5}"/>
              </a:ext>
            </a:extLst>
          </p:cNvPr>
          <p:cNvSpPr/>
          <p:nvPr/>
        </p:nvSpPr>
        <p:spPr>
          <a:xfrm>
            <a:off x="9250240" y="2066410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7" name="Retângulo 1626">
            <a:extLst>
              <a:ext uri="{FF2B5EF4-FFF2-40B4-BE49-F238E27FC236}">
                <a16:creationId xmlns:a16="http://schemas.microsoft.com/office/drawing/2014/main" id="{59ACEBFC-11B1-4526-BCEB-B481F46B57DD}"/>
              </a:ext>
            </a:extLst>
          </p:cNvPr>
          <p:cNvSpPr/>
          <p:nvPr/>
        </p:nvSpPr>
        <p:spPr>
          <a:xfrm>
            <a:off x="9325411" y="2066410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8" name="Retângulo 1627">
            <a:extLst>
              <a:ext uri="{FF2B5EF4-FFF2-40B4-BE49-F238E27FC236}">
                <a16:creationId xmlns:a16="http://schemas.microsoft.com/office/drawing/2014/main" id="{CE153F34-8B78-409F-90B1-87D9BCA00F4C}"/>
              </a:ext>
            </a:extLst>
          </p:cNvPr>
          <p:cNvSpPr/>
          <p:nvPr/>
        </p:nvSpPr>
        <p:spPr>
          <a:xfrm>
            <a:off x="9400582" y="2066410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9" name="Retângulo 1628">
            <a:extLst>
              <a:ext uri="{FF2B5EF4-FFF2-40B4-BE49-F238E27FC236}">
                <a16:creationId xmlns:a16="http://schemas.microsoft.com/office/drawing/2014/main" id="{D57D39AF-71E3-4802-B8B5-EA43780CD6AD}"/>
              </a:ext>
            </a:extLst>
          </p:cNvPr>
          <p:cNvSpPr/>
          <p:nvPr/>
        </p:nvSpPr>
        <p:spPr>
          <a:xfrm>
            <a:off x="9475753" y="2066410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0" name="Retângulo 1629">
            <a:extLst>
              <a:ext uri="{FF2B5EF4-FFF2-40B4-BE49-F238E27FC236}">
                <a16:creationId xmlns:a16="http://schemas.microsoft.com/office/drawing/2014/main" id="{EB07B845-B7C3-4BCC-B4D6-3219FA8AF1FD}"/>
              </a:ext>
            </a:extLst>
          </p:cNvPr>
          <p:cNvSpPr/>
          <p:nvPr/>
        </p:nvSpPr>
        <p:spPr>
          <a:xfrm>
            <a:off x="9550924" y="2066410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1" name="Conector reto 1630">
            <a:extLst>
              <a:ext uri="{FF2B5EF4-FFF2-40B4-BE49-F238E27FC236}">
                <a16:creationId xmlns:a16="http://schemas.microsoft.com/office/drawing/2014/main" id="{85663FC4-2A17-4DC7-A6B1-30E2CCFB9BC3}"/>
              </a:ext>
            </a:extLst>
          </p:cNvPr>
          <p:cNvCxnSpPr>
            <a:cxnSpLocks/>
          </p:cNvCxnSpPr>
          <p:nvPr/>
        </p:nvCxnSpPr>
        <p:spPr>
          <a:xfrm flipV="1">
            <a:off x="9629258" y="2066410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9" name="CaixaDeTexto 1828">
            <a:extLst>
              <a:ext uri="{FF2B5EF4-FFF2-40B4-BE49-F238E27FC236}">
                <a16:creationId xmlns:a16="http://schemas.microsoft.com/office/drawing/2014/main" id="{CFA65FE8-28F4-4ED9-AEE7-FA5A95FC2B84}"/>
              </a:ext>
            </a:extLst>
          </p:cNvPr>
          <p:cNvSpPr txBox="1"/>
          <p:nvPr/>
        </p:nvSpPr>
        <p:spPr>
          <a:xfrm>
            <a:off x="2259016" y="247093"/>
            <a:ext cx="228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Primeira Abordagem</a:t>
            </a:r>
          </a:p>
        </p:txBody>
      </p:sp>
      <p:sp>
        <p:nvSpPr>
          <p:cNvPr id="1830" name="CaixaDeTexto 1829">
            <a:extLst>
              <a:ext uri="{FF2B5EF4-FFF2-40B4-BE49-F238E27FC236}">
                <a16:creationId xmlns:a16="http://schemas.microsoft.com/office/drawing/2014/main" id="{35DF5A99-D858-41FC-9665-D6C9F59E18C0}"/>
              </a:ext>
            </a:extLst>
          </p:cNvPr>
          <p:cNvSpPr txBox="1"/>
          <p:nvPr/>
        </p:nvSpPr>
        <p:spPr>
          <a:xfrm>
            <a:off x="8261204" y="247093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Segunda Abordagem</a:t>
            </a:r>
          </a:p>
        </p:txBody>
      </p:sp>
      <p:sp>
        <p:nvSpPr>
          <p:cNvPr id="1835" name="Retângulo 1834">
            <a:extLst>
              <a:ext uri="{FF2B5EF4-FFF2-40B4-BE49-F238E27FC236}">
                <a16:creationId xmlns:a16="http://schemas.microsoft.com/office/drawing/2014/main" id="{0C437ED3-7F6E-47C3-B93F-81E0B41A3633}"/>
              </a:ext>
            </a:extLst>
          </p:cNvPr>
          <p:cNvSpPr/>
          <p:nvPr/>
        </p:nvSpPr>
        <p:spPr>
          <a:xfrm>
            <a:off x="1072650" y="2460310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6" name="Retângulo 1835">
            <a:extLst>
              <a:ext uri="{FF2B5EF4-FFF2-40B4-BE49-F238E27FC236}">
                <a16:creationId xmlns:a16="http://schemas.microsoft.com/office/drawing/2014/main" id="{D8A3A538-C7FB-4779-A296-3F442D7BDE9D}"/>
              </a:ext>
            </a:extLst>
          </p:cNvPr>
          <p:cNvSpPr/>
          <p:nvPr/>
        </p:nvSpPr>
        <p:spPr>
          <a:xfrm>
            <a:off x="1147821" y="2460310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7" name="Retângulo 1836">
            <a:extLst>
              <a:ext uri="{FF2B5EF4-FFF2-40B4-BE49-F238E27FC236}">
                <a16:creationId xmlns:a16="http://schemas.microsoft.com/office/drawing/2014/main" id="{BC033E27-48D2-48D3-BB01-BF015E5BD460}"/>
              </a:ext>
            </a:extLst>
          </p:cNvPr>
          <p:cNvSpPr/>
          <p:nvPr/>
        </p:nvSpPr>
        <p:spPr>
          <a:xfrm>
            <a:off x="1222992" y="2460310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8" name="Retângulo 1837">
            <a:extLst>
              <a:ext uri="{FF2B5EF4-FFF2-40B4-BE49-F238E27FC236}">
                <a16:creationId xmlns:a16="http://schemas.microsoft.com/office/drawing/2014/main" id="{AEF3236F-4C66-442D-B77F-735959AF3750}"/>
              </a:ext>
            </a:extLst>
          </p:cNvPr>
          <p:cNvSpPr/>
          <p:nvPr/>
        </p:nvSpPr>
        <p:spPr>
          <a:xfrm>
            <a:off x="1298163" y="2460310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9" name="Retângulo 1838">
            <a:extLst>
              <a:ext uri="{FF2B5EF4-FFF2-40B4-BE49-F238E27FC236}">
                <a16:creationId xmlns:a16="http://schemas.microsoft.com/office/drawing/2014/main" id="{39E1464D-2E67-4262-8AC1-964174FFB4C2}"/>
              </a:ext>
            </a:extLst>
          </p:cNvPr>
          <p:cNvSpPr/>
          <p:nvPr/>
        </p:nvSpPr>
        <p:spPr>
          <a:xfrm>
            <a:off x="1373334" y="2460310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0" name="Retângulo 1839">
            <a:extLst>
              <a:ext uri="{FF2B5EF4-FFF2-40B4-BE49-F238E27FC236}">
                <a16:creationId xmlns:a16="http://schemas.microsoft.com/office/drawing/2014/main" id="{783EF123-DC7C-4B63-8A76-6D9E851B68CF}"/>
              </a:ext>
            </a:extLst>
          </p:cNvPr>
          <p:cNvSpPr/>
          <p:nvPr/>
        </p:nvSpPr>
        <p:spPr>
          <a:xfrm>
            <a:off x="1448505" y="2460310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1" name="Retângulo 1840">
            <a:extLst>
              <a:ext uri="{FF2B5EF4-FFF2-40B4-BE49-F238E27FC236}">
                <a16:creationId xmlns:a16="http://schemas.microsoft.com/office/drawing/2014/main" id="{BCBF28FA-FE22-4B43-8CEE-F9854CADAFDF}"/>
              </a:ext>
            </a:extLst>
          </p:cNvPr>
          <p:cNvSpPr/>
          <p:nvPr/>
        </p:nvSpPr>
        <p:spPr>
          <a:xfrm>
            <a:off x="1523676" y="2460310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2" name="Retângulo 1841">
            <a:extLst>
              <a:ext uri="{FF2B5EF4-FFF2-40B4-BE49-F238E27FC236}">
                <a16:creationId xmlns:a16="http://schemas.microsoft.com/office/drawing/2014/main" id="{EA2A1024-CECA-43D4-B65F-2EBF0279CA0D}"/>
              </a:ext>
            </a:extLst>
          </p:cNvPr>
          <p:cNvSpPr/>
          <p:nvPr/>
        </p:nvSpPr>
        <p:spPr>
          <a:xfrm>
            <a:off x="1598847" y="2460310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" name="Retângulo 1842">
            <a:extLst>
              <a:ext uri="{FF2B5EF4-FFF2-40B4-BE49-F238E27FC236}">
                <a16:creationId xmlns:a16="http://schemas.microsoft.com/office/drawing/2014/main" id="{185794A5-E6BF-40FA-8B8D-AD5457C70498}"/>
              </a:ext>
            </a:extLst>
          </p:cNvPr>
          <p:cNvSpPr/>
          <p:nvPr/>
        </p:nvSpPr>
        <p:spPr>
          <a:xfrm>
            <a:off x="1674018" y="2460310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" name="Retângulo 1843">
            <a:extLst>
              <a:ext uri="{FF2B5EF4-FFF2-40B4-BE49-F238E27FC236}">
                <a16:creationId xmlns:a16="http://schemas.microsoft.com/office/drawing/2014/main" id="{F10BD582-8C9F-4059-88B5-C1539465903F}"/>
              </a:ext>
            </a:extLst>
          </p:cNvPr>
          <p:cNvSpPr/>
          <p:nvPr/>
        </p:nvSpPr>
        <p:spPr>
          <a:xfrm>
            <a:off x="1749189" y="2460310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5" name="Retângulo 1844">
            <a:extLst>
              <a:ext uri="{FF2B5EF4-FFF2-40B4-BE49-F238E27FC236}">
                <a16:creationId xmlns:a16="http://schemas.microsoft.com/office/drawing/2014/main" id="{2D8E0E30-BB45-4071-8310-F5C8E763887F}"/>
              </a:ext>
            </a:extLst>
          </p:cNvPr>
          <p:cNvSpPr/>
          <p:nvPr/>
        </p:nvSpPr>
        <p:spPr>
          <a:xfrm>
            <a:off x="1824360" y="2460310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6" name="Retângulo 1845">
            <a:extLst>
              <a:ext uri="{FF2B5EF4-FFF2-40B4-BE49-F238E27FC236}">
                <a16:creationId xmlns:a16="http://schemas.microsoft.com/office/drawing/2014/main" id="{F3A19A6E-7424-48BC-B636-844EDF08A2E6}"/>
              </a:ext>
            </a:extLst>
          </p:cNvPr>
          <p:cNvSpPr/>
          <p:nvPr/>
        </p:nvSpPr>
        <p:spPr>
          <a:xfrm>
            <a:off x="1899531" y="2460310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7" name="Retângulo 1846">
            <a:extLst>
              <a:ext uri="{FF2B5EF4-FFF2-40B4-BE49-F238E27FC236}">
                <a16:creationId xmlns:a16="http://schemas.microsoft.com/office/drawing/2014/main" id="{AE2E21D7-0EC6-4EEF-90E8-2E8061F2ED85}"/>
              </a:ext>
            </a:extLst>
          </p:cNvPr>
          <p:cNvSpPr/>
          <p:nvPr/>
        </p:nvSpPr>
        <p:spPr>
          <a:xfrm>
            <a:off x="1974702" y="2460310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8" name="Retângulo 1847">
            <a:extLst>
              <a:ext uri="{FF2B5EF4-FFF2-40B4-BE49-F238E27FC236}">
                <a16:creationId xmlns:a16="http://schemas.microsoft.com/office/drawing/2014/main" id="{8BF18598-6694-471A-8AF6-9179B0508B17}"/>
              </a:ext>
            </a:extLst>
          </p:cNvPr>
          <p:cNvSpPr/>
          <p:nvPr/>
        </p:nvSpPr>
        <p:spPr>
          <a:xfrm>
            <a:off x="2049873" y="2460310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9" name="Retângulo 1848">
            <a:extLst>
              <a:ext uri="{FF2B5EF4-FFF2-40B4-BE49-F238E27FC236}">
                <a16:creationId xmlns:a16="http://schemas.microsoft.com/office/drawing/2014/main" id="{8082BE52-3D71-4298-B6BE-C9FA0265532C}"/>
              </a:ext>
            </a:extLst>
          </p:cNvPr>
          <p:cNvSpPr/>
          <p:nvPr/>
        </p:nvSpPr>
        <p:spPr>
          <a:xfrm>
            <a:off x="2125044" y="2460310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0" name="Retângulo 1849">
            <a:extLst>
              <a:ext uri="{FF2B5EF4-FFF2-40B4-BE49-F238E27FC236}">
                <a16:creationId xmlns:a16="http://schemas.microsoft.com/office/drawing/2014/main" id="{7B0E9528-51CE-4F17-B144-23D753659119}"/>
              </a:ext>
            </a:extLst>
          </p:cNvPr>
          <p:cNvSpPr/>
          <p:nvPr/>
        </p:nvSpPr>
        <p:spPr>
          <a:xfrm>
            <a:off x="2200215" y="2460310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1" name="Retângulo 1850">
            <a:extLst>
              <a:ext uri="{FF2B5EF4-FFF2-40B4-BE49-F238E27FC236}">
                <a16:creationId xmlns:a16="http://schemas.microsoft.com/office/drawing/2014/main" id="{6B36EA88-8914-4ABE-9802-573281703997}"/>
              </a:ext>
            </a:extLst>
          </p:cNvPr>
          <p:cNvSpPr/>
          <p:nvPr/>
        </p:nvSpPr>
        <p:spPr>
          <a:xfrm>
            <a:off x="2275386" y="2460310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2" name="Retângulo 1851">
            <a:extLst>
              <a:ext uri="{FF2B5EF4-FFF2-40B4-BE49-F238E27FC236}">
                <a16:creationId xmlns:a16="http://schemas.microsoft.com/office/drawing/2014/main" id="{81E1D0E3-C384-4DB8-8993-5E79B0FA19E8}"/>
              </a:ext>
            </a:extLst>
          </p:cNvPr>
          <p:cNvSpPr/>
          <p:nvPr/>
        </p:nvSpPr>
        <p:spPr>
          <a:xfrm>
            <a:off x="2350557" y="2460310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3" name="Retângulo 1852">
            <a:extLst>
              <a:ext uri="{FF2B5EF4-FFF2-40B4-BE49-F238E27FC236}">
                <a16:creationId xmlns:a16="http://schemas.microsoft.com/office/drawing/2014/main" id="{4ABC43FE-EC23-4082-90D9-D426C95EABF4}"/>
              </a:ext>
            </a:extLst>
          </p:cNvPr>
          <p:cNvSpPr/>
          <p:nvPr/>
        </p:nvSpPr>
        <p:spPr>
          <a:xfrm>
            <a:off x="2425728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4" name="Retângulo 1853">
            <a:extLst>
              <a:ext uri="{FF2B5EF4-FFF2-40B4-BE49-F238E27FC236}">
                <a16:creationId xmlns:a16="http://schemas.microsoft.com/office/drawing/2014/main" id="{ACC0356E-3D58-49CC-BBE5-67C58D844830}"/>
              </a:ext>
            </a:extLst>
          </p:cNvPr>
          <p:cNvSpPr/>
          <p:nvPr/>
        </p:nvSpPr>
        <p:spPr>
          <a:xfrm>
            <a:off x="2500899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5" name="Retângulo 1854">
            <a:extLst>
              <a:ext uri="{FF2B5EF4-FFF2-40B4-BE49-F238E27FC236}">
                <a16:creationId xmlns:a16="http://schemas.microsoft.com/office/drawing/2014/main" id="{1B44C363-F3F2-43F7-BFFC-231231FCDD4D}"/>
              </a:ext>
            </a:extLst>
          </p:cNvPr>
          <p:cNvSpPr/>
          <p:nvPr/>
        </p:nvSpPr>
        <p:spPr>
          <a:xfrm>
            <a:off x="2576070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6" name="Retângulo 1855">
            <a:extLst>
              <a:ext uri="{FF2B5EF4-FFF2-40B4-BE49-F238E27FC236}">
                <a16:creationId xmlns:a16="http://schemas.microsoft.com/office/drawing/2014/main" id="{713198A2-BE30-43C5-B313-8680C54BC86E}"/>
              </a:ext>
            </a:extLst>
          </p:cNvPr>
          <p:cNvSpPr/>
          <p:nvPr/>
        </p:nvSpPr>
        <p:spPr>
          <a:xfrm>
            <a:off x="2651241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7" name="Retângulo 1856">
            <a:extLst>
              <a:ext uri="{FF2B5EF4-FFF2-40B4-BE49-F238E27FC236}">
                <a16:creationId xmlns:a16="http://schemas.microsoft.com/office/drawing/2014/main" id="{92A68D52-2DE8-4D68-A9B2-99D40E6F8832}"/>
              </a:ext>
            </a:extLst>
          </p:cNvPr>
          <p:cNvSpPr/>
          <p:nvPr/>
        </p:nvSpPr>
        <p:spPr>
          <a:xfrm>
            <a:off x="2726412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8" name="Retângulo 1857">
            <a:extLst>
              <a:ext uri="{FF2B5EF4-FFF2-40B4-BE49-F238E27FC236}">
                <a16:creationId xmlns:a16="http://schemas.microsoft.com/office/drawing/2014/main" id="{F395AFCD-A8A8-4952-B334-6F665FBBC528}"/>
              </a:ext>
            </a:extLst>
          </p:cNvPr>
          <p:cNvSpPr/>
          <p:nvPr/>
        </p:nvSpPr>
        <p:spPr>
          <a:xfrm>
            <a:off x="2801583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9" name="Retângulo 1858">
            <a:extLst>
              <a:ext uri="{FF2B5EF4-FFF2-40B4-BE49-F238E27FC236}">
                <a16:creationId xmlns:a16="http://schemas.microsoft.com/office/drawing/2014/main" id="{84B5C099-92A1-48BF-B0A8-CD31AFFFA84F}"/>
              </a:ext>
            </a:extLst>
          </p:cNvPr>
          <p:cNvSpPr/>
          <p:nvPr/>
        </p:nvSpPr>
        <p:spPr>
          <a:xfrm>
            <a:off x="2876754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0" name="Retângulo 1859">
            <a:extLst>
              <a:ext uri="{FF2B5EF4-FFF2-40B4-BE49-F238E27FC236}">
                <a16:creationId xmlns:a16="http://schemas.microsoft.com/office/drawing/2014/main" id="{03F28531-D549-4CD1-A3AE-878098015F19}"/>
              </a:ext>
            </a:extLst>
          </p:cNvPr>
          <p:cNvSpPr/>
          <p:nvPr/>
        </p:nvSpPr>
        <p:spPr>
          <a:xfrm>
            <a:off x="2951925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1" name="Retângulo 1860">
            <a:extLst>
              <a:ext uri="{FF2B5EF4-FFF2-40B4-BE49-F238E27FC236}">
                <a16:creationId xmlns:a16="http://schemas.microsoft.com/office/drawing/2014/main" id="{30F4DC4B-62BA-4285-BE5F-DAC078219469}"/>
              </a:ext>
            </a:extLst>
          </p:cNvPr>
          <p:cNvSpPr/>
          <p:nvPr/>
        </p:nvSpPr>
        <p:spPr>
          <a:xfrm>
            <a:off x="3027096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2" name="Retângulo 1861">
            <a:extLst>
              <a:ext uri="{FF2B5EF4-FFF2-40B4-BE49-F238E27FC236}">
                <a16:creationId xmlns:a16="http://schemas.microsoft.com/office/drawing/2014/main" id="{087FACF6-3AA0-46D6-A1C0-43DF10342F3D}"/>
              </a:ext>
            </a:extLst>
          </p:cNvPr>
          <p:cNvSpPr/>
          <p:nvPr/>
        </p:nvSpPr>
        <p:spPr>
          <a:xfrm>
            <a:off x="3102267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3" name="Retângulo 1862">
            <a:extLst>
              <a:ext uri="{FF2B5EF4-FFF2-40B4-BE49-F238E27FC236}">
                <a16:creationId xmlns:a16="http://schemas.microsoft.com/office/drawing/2014/main" id="{00AEA633-B0FF-4A89-8BE1-DEE5C23B17BE}"/>
              </a:ext>
            </a:extLst>
          </p:cNvPr>
          <p:cNvSpPr/>
          <p:nvPr/>
        </p:nvSpPr>
        <p:spPr>
          <a:xfrm>
            <a:off x="3177438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4" name="Retângulo 1863">
            <a:extLst>
              <a:ext uri="{FF2B5EF4-FFF2-40B4-BE49-F238E27FC236}">
                <a16:creationId xmlns:a16="http://schemas.microsoft.com/office/drawing/2014/main" id="{57DEB98A-97B1-45D6-8803-3EC247F24DC1}"/>
              </a:ext>
            </a:extLst>
          </p:cNvPr>
          <p:cNvSpPr/>
          <p:nvPr/>
        </p:nvSpPr>
        <p:spPr>
          <a:xfrm>
            <a:off x="3252609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5" name="Retângulo 1864">
            <a:extLst>
              <a:ext uri="{FF2B5EF4-FFF2-40B4-BE49-F238E27FC236}">
                <a16:creationId xmlns:a16="http://schemas.microsoft.com/office/drawing/2014/main" id="{EA3776C1-F24B-4D2E-934D-8631DFCEE4E9}"/>
              </a:ext>
            </a:extLst>
          </p:cNvPr>
          <p:cNvSpPr/>
          <p:nvPr/>
        </p:nvSpPr>
        <p:spPr>
          <a:xfrm>
            <a:off x="3327780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6" name="Retângulo 1865">
            <a:extLst>
              <a:ext uri="{FF2B5EF4-FFF2-40B4-BE49-F238E27FC236}">
                <a16:creationId xmlns:a16="http://schemas.microsoft.com/office/drawing/2014/main" id="{83B3FD4C-8EC1-413F-AC82-6A1CC2547298}"/>
              </a:ext>
            </a:extLst>
          </p:cNvPr>
          <p:cNvSpPr/>
          <p:nvPr/>
        </p:nvSpPr>
        <p:spPr>
          <a:xfrm>
            <a:off x="3402951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7" name="Retângulo 1866">
            <a:extLst>
              <a:ext uri="{FF2B5EF4-FFF2-40B4-BE49-F238E27FC236}">
                <a16:creationId xmlns:a16="http://schemas.microsoft.com/office/drawing/2014/main" id="{74D71AB7-7B4B-4FAE-99BB-32CEB7647F5D}"/>
              </a:ext>
            </a:extLst>
          </p:cNvPr>
          <p:cNvSpPr/>
          <p:nvPr/>
        </p:nvSpPr>
        <p:spPr>
          <a:xfrm>
            <a:off x="3478122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8" name="Retângulo 1867">
            <a:extLst>
              <a:ext uri="{FF2B5EF4-FFF2-40B4-BE49-F238E27FC236}">
                <a16:creationId xmlns:a16="http://schemas.microsoft.com/office/drawing/2014/main" id="{CA2CBFC4-64C7-4FE2-8A6C-6AD0A7273628}"/>
              </a:ext>
            </a:extLst>
          </p:cNvPr>
          <p:cNvSpPr/>
          <p:nvPr/>
        </p:nvSpPr>
        <p:spPr>
          <a:xfrm>
            <a:off x="3553293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9" name="Retângulo 1868">
            <a:extLst>
              <a:ext uri="{FF2B5EF4-FFF2-40B4-BE49-F238E27FC236}">
                <a16:creationId xmlns:a16="http://schemas.microsoft.com/office/drawing/2014/main" id="{736BF813-5FFC-445E-B1CE-E6C8D2C190AC}"/>
              </a:ext>
            </a:extLst>
          </p:cNvPr>
          <p:cNvSpPr/>
          <p:nvPr/>
        </p:nvSpPr>
        <p:spPr>
          <a:xfrm>
            <a:off x="3628464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0" name="Retângulo 1869">
            <a:extLst>
              <a:ext uri="{FF2B5EF4-FFF2-40B4-BE49-F238E27FC236}">
                <a16:creationId xmlns:a16="http://schemas.microsoft.com/office/drawing/2014/main" id="{55125FBB-3920-4071-AEC8-FE1F4CBA18FF}"/>
              </a:ext>
            </a:extLst>
          </p:cNvPr>
          <p:cNvSpPr/>
          <p:nvPr/>
        </p:nvSpPr>
        <p:spPr>
          <a:xfrm>
            <a:off x="3703635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1" name="Retângulo 1870">
            <a:extLst>
              <a:ext uri="{FF2B5EF4-FFF2-40B4-BE49-F238E27FC236}">
                <a16:creationId xmlns:a16="http://schemas.microsoft.com/office/drawing/2014/main" id="{4DE9BDB5-AE6C-463D-82D1-31A5F64D0CCF}"/>
              </a:ext>
            </a:extLst>
          </p:cNvPr>
          <p:cNvSpPr/>
          <p:nvPr/>
        </p:nvSpPr>
        <p:spPr>
          <a:xfrm>
            <a:off x="3778806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2" name="Retângulo 1871">
            <a:extLst>
              <a:ext uri="{FF2B5EF4-FFF2-40B4-BE49-F238E27FC236}">
                <a16:creationId xmlns:a16="http://schemas.microsoft.com/office/drawing/2014/main" id="{BA5AADA4-1F01-4FD2-8A06-B3B09367CA59}"/>
              </a:ext>
            </a:extLst>
          </p:cNvPr>
          <p:cNvSpPr/>
          <p:nvPr/>
        </p:nvSpPr>
        <p:spPr>
          <a:xfrm>
            <a:off x="3853977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3" name="Retângulo 1872">
            <a:extLst>
              <a:ext uri="{FF2B5EF4-FFF2-40B4-BE49-F238E27FC236}">
                <a16:creationId xmlns:a16="http://schemas.microsoft.com/office/drawing/2014/main" id="{36857D84-EEC8-4796-9BC7-F1AC23361EC1}"/>
              </a:ext>
            </a:extLst>
          </p:cNvPr>
          <p:cNvSpPr/>
          <p:nvPr/>
        </p:nvSpPr>
        <p:spPr>
          <a:xfrm>
            <a:off x="3929148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4" name="Retângulo 1873">
            <a:extLst>
              <a:ext uri="{FF2B5EF4-FFF2-40B4-BE49-F238E27FC236}">
                <a16:creationId xmlns:a16="http://schemas.microsoft.com/office/drawing/2014/main" id="{ECE45DAF-4173-4CE1-8210-BB79947A9B93}"/>
              </a:ext>
            </a:extLst>
          </p:cNvPr>
          <p:cNvSpPr/>
          <p:nvPr/>
        </p:nvSpPr>
        <p:spPr>
          <a:xfrm>
            <a:off x="4004319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5" name="Retângulo 1874">
            <a:extLst>
              <a:ext uri="{FF2B5EF4-FFF2-40B4-BE49-F238E27FC236}">
                <a16:creationId xmlns:a16="http://schemas.microsoft.com/office/drawing/2014/main" id="{4A893FFF-376D-4F19-B401-363B026A21C6}"/>
              </a:ext>
            </a:extLst>
          </p:cNvPr>
          <p:cNvSpPr/>
          <p:nvPr/>
        </p:nvSpPr>
        <p:spPr>
          <a:xfrm>
            <a:off x="4079490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6" name="Retângulo 1875">
            <a:extLst>
              <a:ext uri="{FF2B5EF4-FFF2-40B4-BE49-F238E27FC236}">
                <a16:creationId xmlns:a16="http://schemas.microsoft.com/office/drawing/2014/main" id="{65695CE9-9C6B-4671-A750-45AE5DDB5EC1}"/>
              </a:ext>
            </a:extLst>
          </p:cNvPr>
          <p:cNvSpPr/>
          <p:nvPr/>
        </p:nvSpPr>
        <p:spPr>
          <a:xfrm>
            <a:off x="4154661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7" name="Retângulo 1876">
            <a:extLst>
              <a:ext uri="{FF2B5EF4-FFF2-40B4-BE49-F238E27FC236}">
                <a16:creationId xmlns:a16="http://schemas.microsoft.com/office/drawing/2014/main" id="{982A41FF-20DD-409B-914A-11DB20F3D9FE}"/>
              </a:ext>
            </a:extLst>
          </p:cNvPr>
          <p:cNvSpPr/>
          <p:nvPr/>
        </p:nvSpPr>
        <p:spPr>
          <a:xfrm>
            <a:off x="4229832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8" name="Retângulo 1877">
            <a:extLst>
              <a:ext uri="{FF2B5EF4-FFF2-40B4-BE49-F238E27FC236}">
                <a16:creationId xmlns:a16="http://schemas.microsoft.com/office/drawing/2014/main" id="{52FB50B7-122A-453A-92EE-16E9F2C1DAE2}"/>
              </a:ext>
            </a:extLst>
          </p:cNvPr>
          <p:cNvSpPr/>
          <p:nvPr/>
        </p:nvSpPr>
        <p:spPr>
          <a:xfrm>
            <a:off x="4305003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9" name="Retângulo 1878">
            <a:extLst>
              <a:ext uri="{FF2B5EF4-FFF2-40B4-BE49-F238E27FC236}">
                <a16:creationId xmlns:a16="http://schemas.microsoft.com/office/drawing/2014/main" id="{359C8B6B-1EF6-4528-8677-2DA275BD7924}"/>
              </a:ext>
            </a:extLst>
          </p:cNvPr>
          <p:cNvSpPr/>
          <p:nvPr/>
        </p:nvSpPr>
        <p:spPr>
          <a:xfrm>
            <a:off x="4380174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0" name="Retângulo 1879">
            <a:extLst>
              <a:ext uri="{FF2B5EF4-FFF2-40B4-BE49-F238E27FC236}">
                <a16:creationId xmlns:a16="http://schemas.microsoft.com/office/drawing/2014/main" id="{6B351E36-946E-4E55-9B34-6FD1E3FF7A34}"/>
              </a:ext>
            </a:extLst>
          </p:cNvPr>
          <p:cNvSpPr/>
          <p:nvPr/>
        </p:nvSpPr>
        <p:spPr>
          <a:xfrm>
            <a:off x="4455345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1" name="Retângulo 1880">
            <a:extLst>
              <a:ext uri="{FF2B5EF4-FFF2-40B4-BE49-F238E27FC236}">
                <a16:creationId xmlns:a16="http://schemas.microsoft.com/office/drawing/2014/main" id="{E59850A2-B10B-46D7-AB38-4AA1E0EB9819}"/>
              </a:ext>
            </a:extLst>
          </p:cNvPr>
          <p:cNvSpPr/>
          <p:nvPr/>
        </p:nvSpPr>
        <p:spPr>
          <a:xfrm>
            <a:off x="4530516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2" name="Retângulo 1881">
            <a:extLst>
              <a:ext uri="{FF2B5EF4-FFF2-40B4-BE49-F238E27FC236}">
                <a16:creationId xmlns:a16="http://schemas.microsoft.com/office/drawing/2014/main" id="{04F5F329-22D7-4EEB-A39A-FF052106643B}"/>
              </a:ext>
            </a:extLst>
          </p:cNvPr>
          <p:cNvSpPr/>
          <p:nvPr/>
        </p:nvSpPr>
        <p:spPr>
          <a:xfrm>
            <a:off x="4605687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3" name="Retângulo 1882">
            <a:extLst>
              <a:ext uri="{FF2B5EF4-FFF2-40B4-BE49-F238E27FC236}">
                <a16:creationId xmlns:a16="http://schemas.microsoft.com/office/drawing/2014/main" id="{FA9C0F42-2A07-4618-850A-083D4D7E49FE}"/>
              </a:ext>
            </a:extLst>
          </p:cNvPr>
          <p:cNvSpPr/>
          <p:nvPr/>
        </p:nvSpPr>
        <p:spPr>
          <a:xfrm>
            <a:off x="4680858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4" name="Retângulo 1883">
            <a:extLst>
              <a:ext uri="{FF2B5EF4-FFF2-40B4-BE49-F238E27FC236}">
                <a16:creationId xmlns:a16="http://schemas.microsoft.com/office/drawing/2014/main" id="{7FB80B06-59B8-45E3-A16E-7D3F04FBD207}"/>
              </a:ext>
            </a:extLst>
          </p:cNvPr>
          <p:cNvSpPr/>
          <p:nvPr/>
        </p:nvSpPr>
        <p:spPr>
          <a:xfrm>
            <a:off x="4756029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5" name="Retângulo 1884">
            <a:extLst>
              <a:ext uri="{FF2B5EF4-FFF2-40B4-BE49-F238E27FC236}">
                <a16:creationId xmlns:a16="http://schemas.microsoft.com/office/drawing/2014/main" id="{ED34C5BF-F886-45AA-989E-D5D3C4FE5815}"/>
              </a:ext>
            </a:extLst>
          </p:cNvPr>
          <p:cNvSpPr/>
          <p:nvPr/>
        </p:nvSpPr>
        <p:spPr>
          <a:xfrm>
            <a:off x="4831200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6" name="Retângulo 1885">
            <a:extLst>
              <a:ext uri="{FF2B5EF4-FFF2-40B4-BE49-F238E27FC236}">
                <a16:creationId xmlns:a16="http://schemas.microsoft.com/office/drawing/2014/main" id="{FD84B1FB-62A1-48C8-B961-4F5189D9A9E3}"/>
              </a:ext>
            </a:extLst>
          </p:cNvPr>
          <p:cNvSpPr/>
          <p:nvPr/>
        </p:nvSpPr>
        <p:spPr>
          <a:xfrm>
            <a:off x="4906371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7" name="Retângulo 1886">
            <a:extLst>
              <a:ext uri="{FF2B5EF4-FFF2-40B4-BE49-F238E27FC236}">
                <a16:creationId xmlns:a16="http://schemas.microsoft.com/office/drawing/2014/main" id="{72D0A8E8-A032-4CB0-B6CC-F4468EF9D6E8}"/>
              </a:ext>
            </a:extLst>
          </p:cNvPr>
          <p:cNvSpPr/>
          <p:nvPr/>
        </p:nvSpPr>
        <p:spPr>
          <a:xfrm>
            <a:off x="4981542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8" name="Retângulo 1887">
            <a:extLst>
              <a:ext uri="{FF2B5EF4-FFF2-40B4-BE49-F238E27FC236}">
                <a16:creationId xmlns:a16="http://schemas.microsoft.com/office/drawing/2014/main" id="{86BA0BF2-E1FC-4227-B509-81C17E4C4856}"/>
              </a:ext>
            </a:extLst>
          </p:cNvPr>
          <p:cNvSpPr/>
          <p:nvPr/>
        </p:nvSpPr>
        <p:spPr>
          <a:xfrm>
            <a:off x="5056713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9" name="Retângulo 1888">
            <a:extLst>
              <a:ext uri="{FF2B5EF4-FFF2-40B4-BE49-F238E27FC236}">
                <a16:creationId xmlns:a16="http://schemas.microsoft.com/office/drawing/2014/main" id="{4E6390A1-6CBA-4D1F-85FB-57463631B701}"/>
              </a:ext>
            </a:extLst>
          </p:cNvPr>
          <p:cNvSpPr/>
          <p:nvPr/>
        </p:nvSpPr>
        <p:spPr>
          <a:xfrm>
            <a:off x="5131884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0" name="Retângulo 1889">
            <a:extLst>
              <a:ext uri="{FF2B5EF4-FFF2-40B4-BE49-F238E27FC236}">
                <a16:creationId xmlns:a16="http://schemas.microsoft.com/office/drawing/2014/main" id="{F6AFA67F-087E-4417-9456-11FDA71BD684}"/>
              </a:ext>
            </a:extLst>
          </p:cNvPr>
          <p:cNvSpPr/>
          <p:nvPr/>
        </p:nvSpPr>
        <p:spPr>
          <a:xfrm>
            <a:off x="5207055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1" name="Retângulo 1890">
            <a:extLst>
              <a:ext uri="{FF2B5EF4-FFF2-40B4-BE49-F238E27FC236}">
                <a16:creationId xmlns:a16="http://schemas.microsoft.com/office/drawing/2014/main" id="{BFFFA9CC-8EDE-468C-9651-B5F9204D70B3}"/>
              </a:ext>
            </a:extLst>
          </p:cNvPr>
          <p:cNvSpPr/>
          <p:nvPr/>
        </p:nvSpPr>
        <p:spPr>
          <a:xfrm>
            <a:off x="5282226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2" name="Retângulo 1891">
            <a:extLst>
              <a:ext uri="{FF2B5EF4-FFF2-40B4-BE49-F238E27FC236}">
                <a16:creationId xmlns:a16="http://schemas.microsoft.com/office/drawing/2014/main" id="{179BBF23-AB97-46F7-A06C-960FEF9C5BC5}"/>
              </a:ext>
            </a:extLst>
          </p:cNvPr>
          <p:cNvSpPr/>
          <p:nvPr/>
        </p:nvSpPr>
        <p:spPr>
          <a:xfrm>
            <a:off x="5357397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3" name="Retângulo 1892">
            <a:extLst>
              <a:ext uri="{FF2B5EF4-FFF2-40B4-BE49-F238E27FC236}">
                <a16:creationId xmlns:a16="http://schemas.microsoft.com/office/drawing/2014/main" id="{A2418586-0BF3-463E-890C-84FD7EB38FE1}"/>
              </a:ext>
            </a:extLst>
          </p:cNvPr>
          <p:cNvSpPr/>
          <p:nvPr/>
        </p:nvSpPr>
        <p:spPr>
          <a:xfrm>
            <a:off x="5432568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4" name="Retângulo 1893">
            <a:extLst>
              <a:ext uri="{FF2B5EF4-FFF2-40B4-BE49-F238E27FC236}">
                <a16:creationId xmlns:a16="http://schemas.microsoft.com/office/drawing/2014/main" id="{5A16FB1A-7167-4CBE-90E7-E737921CBAAD}"/>
              </a:ext>
            </a:extLst>
          </p:cNvPr>
          <p:cNvSpPr/>
          <p:nvPr/>
        </p:nvSpPr>
        <p:spPr>
          <a:xfrm>
            <a:off x="5507739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5" name="Retângulo 1894">
            <a:extLst>
              <a:ext uri="{FF2B5EF4-FFF2-40B4-BE49-F238E27FC236}">
                <a16:creationId xmlns:a16="http://schemas.microsoft.com/office/drawing/2014/main" id="{416625AC-1321-4D52-AFAE-FCBD5DF9C12F}"/>
              </a:ext>
            </a:extLst>
          </p:cNvPr>
          <p:cNvSpPr/>
          <p:nvPr/>
        </p:nvSpPr>
        <p:spPr>
          <a:xfrm>
            <a:off x="5582910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6" name="Retângulo 1895">
            <a:extLst>
              <a:ext uri="{FF2B5EF4-FFF2-40B4-BE49-F238E27FC236}">
                <a16:creationId xmlns:a16="http://schemas.microsoft.com/office/drawing/2014/main" id="{644A0825-EFD1-4AC6-8CC5-A5A832BD38E6}"/>
              </a:ext>
            </a:extLst>
          </p:cNvPr>
          <p:cNvSpPr/>
          <p:nvPr/>
        </p:nvSpPr>
        <p:spPr>
          <a:xfrm>
            <a:off x="5658081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7" name="Retângulo 1896">
            <a:extLst>
              <a:ext uri="{FF2B5EF4-FFF2-40B4-BE49-F238E27FC236}">
                <a16:creationId xmlns:a16="http://schemas.microsoft.com/office/drawing/2014/main" id="{ECAA15A0-CEF2-4978-A153-51CBBA62E1B2}"/>
              </a:ext>
            </a:extLst>
          </p:cNvPr>
          <p:cNvSpPr/>
          <p:nvPr/>
        </p:nvSpPr>
        <p:spPr>
          <a:xfrm>
            <a:off x="5733252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8" name="Retângulo 1897">
            <a:extLst>
              <a:ext uri="{FF2B5EF4-FFF2-40B4-BE49-F238E27FC236}">
                <a16:creationId xmlns:a16="http://schemas.microsoft.com/office/drawing/2014/main" id="{C798F22E-CDF3-4662-831E-BC1730527543}"/>
              </a:ext>
            </a:extLst>
          </p:cNvPr>
          <p:cNvSpPr/>
          <p:nvPr/>
        </p:nvSpPr>
        <p:spPr>
          <a:xfrm>
            <a:off x="5808423" y="246031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9" name="Retângulo 1898">
            <a:extLst>
              <a:ext uri="{FF2B5EF4-FFF2-40B4-BE49-F238E27FC236}">
                <a16:creationId xmlns:a16="http://schemas.microsoft.com/office/drawing/2014/main" id="{56BAF50B-BB60-4DFF-8C09-F5C916BAE16E}"/>
              </a:ext>
            </a:extLst>
          </p:cNvPr>
          <p:cNvSpPr/>
          <p:nvPr/>
        </p:nvSpPr>
        <p:spPr>
          <a:xfrm>
            <a:off x="1072650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0" name="Retângulo 1899">
            <a:extLst>
              <a:ext uri="{FF2B5EF4-FFF2-40B4-BE49-F238E27FC236}">
                <a16:creationId xmlns:a16="http://schemas.microsoft.com/office/drawing/2014/main" id="{B53B55A3-892E-4C7C-B03D-36315FAE09E0}"/>
              </a:ext>
            </a:extLst>
          </p:cNvPr>
          <p:cNvSpPr/>
          <p:nvPr/>
        </p:nvSpPr>
        <p:spPr>
          <a:xfrm>
            <a:off x="1147821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1" name="Retângulo 1900">
            <a:extLst>
              <a:ext uri="{FF2B5EF4-FFF2-40B4-BE49-F238E27FC236}">
                <a16:creationId xmlns:a16="http://schemas.microsoft.com/office/drawing/2014/main" id="{DA4E6A58-1C55-486E-A9FB-CB39C693AC6D}"/>
              </a:ext>
            </a:extLst>
          </p:cNvPr>
          <p:cNvSpPr/>
          <p:nvPr/>
        </p:nvSpPr>
        <p:spPr>
          <a:xfrm>
            <a:off x="1222992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2" name="Retângulo 1901">
            <a:extLst>
              <a:ext uri="{FF2B5EF4-FFF2-40B4-BE49-F238E27FC236}">
                <a16:creationId xmlns:a16="http://schemas.microsoft.com/office/drawing/2014/main" id="{E97BCC75-404A-4CBA-ABD9-36DC156634EF}"/>
              </a:ext>
            </a:extLst>
          </p:cNvPr>
          <p:cNvSpPr/>
          <p:nvPr/>
        </p:nvSpPr>
        <p:spPr>
          <a:xfrm>
            <a:off x="1298163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3" name="Retângulo 1902">
            <a:extLst>
              <a:ext uri="{FF2B5EF4-FFF2-40B4-BE49-F238E27FC236}">
                <a16:creationId xmlns:a16="http://schemas.microsoft.com/office/drawing/2014/main" id="{7B669CCC-FD27-4FBA-81A9-3801B17178CE}"/>
              </a:ext>
            </a:extLst>
          </p:cNvPr>
          <p:cNvSpPr/>
          <p:nvPr/>
        </p:nvSpPr>
        <p:spPr>
          <a:xfrm>
            <a:off x="1373334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4" name="Retângulo 1903">
            <a:extLst>
              <a:ext uri="{FF2B5EF4-FFF2-40B4-BE49-F238E27FC236}">
                <a16:creationId xmlns:a16="http://schemas.microsoft.com/office/drawing/2014/main" id="{FC757BAF-2B83-42F1-AA58-0EC651B56C29}"/>
              </a:ext>
            </a:extLst>
          </p:cNvPr>
          <p:cNvSpPr/>
          <p:nvPr/>
        </p:nvSpPr>
        <p:spPr>
          <a:xfrm>
            <a:off x="1448505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5" name="Retângulo 1904">
            <a:extLst>
              <a:ext uri="{FF2B5EF4-FFF2-40B4-BE49-F238E27FC236}">
                <a16:creationId xmlns:a16="http://schemas.microsoft.com/office/drawing/2014/main" id="{D2B3875F-A5A6-446D-9FF6-887FDB79F023}"/>
              </a:ext>
            </a:extLst>
          </p:cNvPr>
          <p:cNvSpPr/>
          <p:nvPr/>
        </p:nvSpPr>
        <p:spPr>
          <a:xfrm>
            <a:off x="1523676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6" name="Retângulo 1905">
            <a:extLst>
              <a:ext uri="{FF2B5EF4-FFF2-40B4-BE49-F238E27FC236}">
                <a16:creationId xmlns:a16="http://schemas.microsoft.com/office/drawing/2014/main" id="{02025B4F-1F67-47DC-8DE3-6AA047E79FF6}"/>
              </a:ext>
            </a:extLst>
          </p:cNvPr>
          <p:cNvSpPr/>
          <p:nvPr/>
        </p:nvSpPr>
        <p:spPr>
          <a:xfrm>
            <a:off x="1598847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7" name="Retângulo 1906">
            <a:extLst>
              <a:ext uri="{FF2B5EF4-FFF2-40B4-BE49-F238E27FC236}">
                <a16:creationId xmlns:a16="http://schemas.microsoft.com/office/drawing/2014/main" id="{F9697722-ECA2-401E-9769-51FA702BE12F}"/>
              </a:ext>
            </a:extLst>
          </p:cNvPr>
          <p:cNvSpPr/>
          <p:nvPr/>
        </p:nvSpPr>
        <p:spPr>
          <a:xfrm>
            <a:off x="1674018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8" name="Retângulo 1907">
            <a:extLst>
              <a:ext uri="{FF2B5EF4-FFF2-40B4-BE49-F238E27FC236}">
                <a16:creationId xmlns:a16="http://schemas.microsoft.com/office/drawing/2014/main" id="{2C944EA8-A326-4947-8818-8BB93EDB7A6D}"/>
              </a:ext>
            </a:extLst>
          </p:cNvPr>
          <p:cNvSpPr/>
          <p:nvPr/>
        </p:nvSpPr>
        <p:spPr>
          <a:xfrm>
            <a:off x="1749189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9" name="Retângulo 1908">
            <a:extLst>
              <a:ext uri="{FF2B5EF4-FFF2-40B4-BE49-F238E27FC236}">
                <a16:creationId xmlns:a16="http://schemas.microsoft.com/office/drawing/2014/main" id="{C3EBF738-5BF3-4BE9-B811-5DDB19E00C8E}"/>
              </a:ext>
            </a:extLst>
          </p:cNvPr>
          <p:cNvSpPr/>
          <p:nvPr/>
        </p:nvSpPr>
        <p:spPr>
          <a:xfrm>
            <a:off x="1824360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0" name="Retângulo 1909">
            <a:extLst>
              <a:ext uri="{FF2B5EF4-FFF2-40B4-BE49-F238E27FC236}">
                <a16:creationId xmlns:a16="http://schemas.microsoft.com/office/drawing/2014/main" id="{38F8A9CF-E7E5-4FD2-B4FF-E1FEEB52A4F2}"/>
              </a:ext>
            </a:extLst>
          </p:cNvPr>
          <p:cNvSpPr/>
          <p:nvPr/>
        </p:nvSpPr>
        <p:spPr>
          <a:xfrm>
            <a:off x="1899531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1" name="Retângulo 1910">
            <a:extLst>
              <a:ext uri="{FF2B5EF4-FFF2-40B4-BE49-F238E27FC236}">
                <a16:creationId xmlns:a16="http://schemas.microsoft.com/office/drawing/2014/main" id="{BAF43115-DFC1-472A-A1A8-DA73A5DCD570}"/>
              </a:ext>
            </a:extLst>
          </p:cNvPr>
          <p:cNvSpPr/>
          <p:nvPr/>
        </p:nvSpPr>
        <p:spPr>
          <a:xfrm>
            <a:off x="1974702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2" name="Retângulo 1911">
            <a:extLst>
              <a:ext uri="{FF2B5EF4-FFF2-40B4-BE49-F238E27FC236}">
                <a16:creationId xmlns:a16="http://schemas.microsoft.com/office/drawing/2014/main" id="{68F11F3B-5A45-4A55-8E99-2AD11D230695}"/>
              </a:ext>
            </a:extLst>
          </p:cNvPr>
          <p:cNvSpPr/>
          <p:nvPr/>
        </p:nvSpPr>
        <p:spPr>
          <a:xfrm>
            <a:off x="2049873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3" name="Retângulo 1912">
            <a:extLst>
              <a:ext uri="{FF2B5EF4-FFF2-40B4-BE49-F238E27FC236}">
                <a16:creationId xmlns:a16="http://schemas.microsoft.com/office/drawing/2014/main" id="{358C1881-1860-4CB9-BCDD-3ABECAFAC9CA}"/>
              </a:ext>
            </a:extLst>
          </p:cNvPr>
          <p:cNvSpPr/>
          <p:nvPr/>
        </p:nvSpPr>
        <p:spPr>
          <a:xfrm>
            <a:off x="2125044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4" name="Retângulo 1913">
            <a:extLst>
              <a:ext uri="{FF2B5EF4-FFF2-40B4-BE49-F238E27FC236}">
                <a16:creationId xmlns:a16="http://schemas.microsoft.com/office/drawing/2014/main" id="{2764C76C-D8C0-4F0D-8011-8680AB805AE2}"/>
              </a:ext>
            </a:extLst>
          </p:cNvPr>
          <p:cNvSpPr/>
          <p:nvPr/>
        </p:nvSpPr>
        <p:spPr>
          <a:xfrm>
            <a:off x="2200215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5" name="Retângulo 1914">
            <a:extLst>
              <a:ext uri="{FF2B5EF4-FFF2-40B4-BE49-F238E27FC236}">
                <a16:creationId xmlns:a16="http://schemas.microsoft.com/office/drawing/2014/main" id="{C74601B0-98BC-4554-8EDC-52983E118307}"/>
              </a:ext>
            </a:extLst>
          </p:cNvPr>
          <p:cNvSpPr/>
          <p:nvPr/>
        </p:nvSpPr>
        <p:spPr>
          <a:xfrm>
            <a:off x="2275386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6" name="Retângulo 1915">
            <a:extLst>
              <a:ext uri="{FF2B5EF4-FFF2-40B4-BE49-F238E27FC236}">
                <a16:creationId xmlns:a16="http://schemas.microsoft.com/office/drawing/2014/main" id="{EC05EE8F-C73B-4189-B34F-433D5C1D5F12}"/>
              </a:ext>
            </a:extLst>
          </p:cNvPr>
          <p:cNvSpPr/>
          <p:nvPr/>
        </p:nvSpPr>
        <p:spPr>
          <a:xfrm>
            <a:off x="2350557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7" name="Retângulo 1916">
            <a:extLst>
              <a:ext uri="{FF2B5EF4-FFF2-40B4-BE49-F238E27FC236}">
                <a16:creationId xmlns:a16="http://schemas.microsoft.com/office/drawing/2014/main" id="{08CC3CF4-FC8F-44B7-BD3D-68D007E2C435}"/>
              </a:ext>
            </a:extLst>
          </p:cNvPr>
          <p:cNvSpPr/>
          <p:nvPr/>
        </p:nvSpPr>
        <p:spPr>
          <a:xfrm>
            <a:off x="2425728" y="2864508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8" name="Retângulo 1917">
            <a:extLst>
              <a:ext uri="{FF2B5EF4-FFF2-40B4-BE49-F238E27FC236}">
                <a16:creationId xmlns:a16="http://schemas.microsoft.com/office/drawing/2014/main" id="{74BC7583-7B47-41A2-BA5D-78C08C3FE097}"/>
              </a:ext>
            </a:extLst>
          </p:cNvPr>
          <p:cNvSpPr/>
          <p:nvPr/>
        </p:nvSpPr>
        <p:spPr>
          <a:xfrm>
            <a:off x="2500899" y="2864508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9" name="Retângulo 1918">
            <a:extLst>
              <a:ext uri="{FF2B5EF4-FFF2-40B4-BE49-F238E27FC236}">
                <a16:creationId xmlns:a16="http://schemas.microsoft.com/office/drawing/2014/main" id="{8AD25B14-7073-4B6B-B271-58B379FB5AF0}"/>
              </a:ext>
            </a:extLst>
          </p:cNvPr>
          <p:cNvSpPr/>
          <p:nvPr/>
        </p:nvSpPr>
        <p:spPr>
          <a:xfrm>
            <a:off x="2576070" y="2864508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0" name="Retângulo 1919">
            <a:extLst>
              <a:ext uri="{FF2B5EF4-FFF2-40B4-BE49-F238E27FC236}">
                <a16:creationId xmlns:a16="http://schemas.microsoft.com/office/drawing/2014/main" id="{604D0695-3DF7-46FE-8110-D2A5E911D14A}"/>
              </a:ext>
            </a:extLst>
          </p:cNvPr>
          <p:cNvSpPr/>
          <p:nvPr/>
        </p:nvSpPr>
        <p:spPr>
          <a:xfrm>
            <a:off x="2651241" y="2864508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1" name="Retângulo 1920">
            <a:extLst>
              <a:ext uri="{FF2B5EF4-FFF2-40B4-BE49-F238E27FC236}">
                <a16:creationId xmlns:a16="http://schemas.microsoft.com/office/drawing/2014/main" id="{C8FF0BE9-466F-437B-BB05-F389FDDA126F}"/>
              </a:ext>
            </a:extLst>
          </p:cNvPr>
          <p:cNvSpPr/>
          <p:nvPr/>
        </p:nvSpPr>
        <p:spPr>
          <a:xfrm>
            <a:off x="2726412" y="2864508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2" name="Retângulo 1921">
            <a:extLst>
              <a:ext uri="{FF2B5EF4-FFF2-40B4-BE49-F238E27FC236}">
                <a16:creationId xmlns:a16="http://schemas.microsoft.com/office/drawing/2014/main" id="{3326C387-70F0-4949-9D7E-6D11855C0BCB}"/>
              </a:ext>
            </a:extLst>
          </p:cNvPr>
          <p:cNvSpPr/>
          <p:nvPr/>
        </p:nvSpPr>
        <p:spPr>
          <a:xfrm>
            <a:off x="2801583" y="2864508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3" name="Retângulo 1922">
            <a:extLst>
              <a:ext uri="{FF2B5EF4-FFF2-40B4-BE49-F238E27FC236}">
                <a16:creationId xmlns:a16="http://schemas.microsoft.com/office/drawing/2014/main" id="{40C748D6-857A-4B79-B937-7383CF90AA15}"/>
              </a:ext>
            </a:extLst>
          </p:cNvPr>
          <p:cNvSpPr/>
          <p:nvPr/>
        </p:nvSpPr>
        <p:spPr>
          <a:xfrm>
            <a:off x="2876754" y="2864508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4" name="Retângulo 1923">
            <a:extLst>
              <a:ext uri="{FF2B5EF4-FFF2-40B4-BE49-F238E27FC236}">
                <a16:creationId xmlns:a16="http://schemas.microsoft.com/office/drawing/2014/main" id="{9F2F2721-7539-43D7-8C15-02C318F42A70}"/>
              </a:ext>
            </a:extLst>
          </p:cNvPr>
          <p:cNvSpPr/>
          <p:nvPr/>
        </p:nvSpPr>
        <p:spPr>
          <a:xfrm>
            <a:off x="2951925" y="2864508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5" name="Retângulo 1924">
            <a:extLst>
              <a:ext uri="{FF2B5EF4-FFF2-40B4-BE49-F238E27FC236}">
                <a16:creationId xmlns:a16="http://schemas.microsoft.com/office/drawing/2014/main" id="{3EB4B9BF-69E9-4E30-B3D0-45B9FEB75D3A}"/>
              </a:ext>
            </a:extLst>
          </p:cNvPr>
          <p:cNvSpPr/>
          <p:nvPr/>
        </p:nvSpPr>
        <p:spPr>
          <a:xfrm>
            <a:off x="3027096" y="2864508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6" name="Retângulo 1925">
            <a:extLst>
              <a:ext uri="{FF2B5EF4-FFF2-40B4-BE49-F238E27FC236}">
                <a16:creationId xmlns:a16="http://schemas.microsoft.com/office/drawing/2014/main" id="{D6A59FE4-E0A4-4B8B-9ECE-BE2A2824DBA5}"/>
              </a:ext>
            </a:extLst>
          </p:cNvPr>
          <p:cNvSpPr/>
          <p:nvPr/>
        </p:nvSpPr>
        <p:spPr>
          <a:xfrm>
            <a:off x="3102267" y="2864508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7" name="Retângulo 1926">
            <a:extLst>
              <a:ext uri="{FF2B5EF4-FFF2-40B4-BE49-F238E27FC236}">
                <a16:creationId xmlns:a16="http://schemas.microsoft.com/office/drawing/2014/main" id="{83E7112C-9C94-4D91-9053-42EEABA981AF}"/>
              </a:ext>
            </a:extLst>
          </p:cNvPr>
          <p:cNvSpPr/>
          <p:nvPr/>
        </p:nvSpPr>
        <p:spPr>
          <a:xfrm>
            <a:off x="3177438" y="2864508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8" name="Retângulo 1927">
            <a:extLst>
              <a:ext uri="{FF2B5EF4-FFF2-40B4-BE49-F238E27FC236}">
                <a16:creationId xmlns:a16="http://schemas.microsoft.com/office/drawing/2014/main" id="{794A3CA3-6C64-40D8-9A4A-E41B24909ADE}"/>
              </a:ext>
            </a:extLst>
          </p:cNvPr>
          <p:cNvSpPr/>
          <p:nvPr/>
        </p:nvSpPr>
        <p:spPr>
          <a:xfrm>
            <a:off x="3252609" y="2864508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9" name="Retângulo 1928">
            <a:extLst>
              <a:ext uri="{FF2B5EF4-FFF2-40B4-BE49-F238E27FC236}">
                <a16:creationId xmlns:a16="http://schemas.microsoft.com/office/drawing/2014/main" id="{4B8C67E6-EF3D-48B3-BAE3-39BE7B6CDB89}"/>
              </a:ext>
            </a:extLst>
          </p:cNvPr>
          <p:cNvSpPr/>
          <p:nvPr/>
        </p:nvSpPr>
        <p:spPr>
          <a:xfrm>
            <a:off x="3327780" y="2864508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0" name="Retângulo 1929">
            <a:extLst>
              <a:ext uri="{FF2B5EF4-FFF2-40B4-BE49-F238E27FC236}">
                <a16:creationId xmlns:a16="http://schemas.microsoft.com/office/drawing/2014/main" id="{B23E04C5-1E2B-49DE-9800-C52309AE57B9}"/>
              </a:ext>
            </a:extLst>
          </p:cNvPr>
          <p:cNvSpPr/>
          <p:nvPr/>
        </p:nvSpPr>
        <p:spPr>
          <a:xfrm>
            <a:off x="3402951" y="2864508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1" name="Retângulo 1930">
            <a:extLst>
              <a:ext uri="{FF2B5EF4-FFF2-40B4-BE49-F238E27FC236}">
                <a16:creationId xmlns:a16="http://schemas.microsoft.com/office/drawing/2014/main" id="{D004EB05-1FEA-4C57-9726-A29FB875A7DA}"/>
              </a:ext>
            </a:extLst>
          </p:cNvPr>
          <p:cNvSpPr/>
          <p:nvPr/>
        </p:nvSpPr>
        <p:spPr>
          <a:xfrm>
            <a:off x="3478122" y="2864508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2" name="Retângulo 1931">
            <a:extLst>
              <a:ext uri="{FF2B5EF4-FFF2-40B4-BE49-F238E27FC236}">
                <a16:creationId xmlns:a16="http://schemas.microsoft.com/office/drawing/2014/main" id="{08AE8F45-1D7F-4C96-AA78-49CC2859EEB1}"/>
              </a:ext>
            </a:extLst>
          </p:cNvPr>
          <p:cNvSpPr/>
          <p:nvPr/>
        </p:nvSpPr>
        <p:spPr>
          <a:xfrm>
            <a:off x="3553293" y="2864508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3" name="Retângulo 1932">
            <a:extLst>
              <a:ext uri="{FF2B5EF4-FFF2-40B4-BE49-F238E27FC236}">
                <a16:creationId xmlns:a16="http://schemas.microsoft.com/office/drawing/2014/main" id="{900979AA-A0EA-409C-BB3B-2E68BC64FD2B}"/>
              </a:ext>
            </a:extLst>
          </p:cNvPr>
          <p:cNvSpPr/>
          <p:nvPr/>
        </p:nvSpPr>
        <p:spPr>
          <a:xfrm>
            <a:off x="3628464" y="2864508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4" name="Retângulo 1933">
            <a:extLst>
              <a:ext uri="{FF2B5EF4-FFF2-40B4-BE49-F238E27FC236}">
                <a16:creationId xmlns:a16="http://schemas.microsoft.com/office/drawing/2014/main" id="{5E64163A-EB6E-4586-92F4-4CA00B788A59}"/>
              </a:ext>
            </a:extLst>
          </p:cNvPr>
          <p:cNvSpPr/>
          <p:nvPr/>
        </p:nvSpPr>
        <p:spPr>
          <a:xfrm>
            <a:off x="3703635" y="2864508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5" name="Retângulo 1934">
            <a:extLst>
              <a:ext uri="{FF2B5EF4-FFF2-40B4-BE49-F238E27FC236}">
                <a16:creationId xmlns:a16="http://schemas.microsoft.com/office/drawing/2014/main" id="{A7B77865-6628-47DF-BADB-1F9C80940EB1}"/>
              </a:ext>
            </a:extLst>
          </p:cNvPr>
          <p:cNvSpPr/>
          <p:nvPr/>
        </p:nvSpPr>
        <p:spPr>
          <a:xfrm>
            <a:off x="3778806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6" name="Retângulo 1935">
            <a:extLst>
              <a:ext uri="{FF2B5EF4-FFF2-40B4-BE49-F238E27FC236}">
                <a16:creationId xmlns:a16="http://schemas.microsoft.com/office/drawing/2014/main" id="{8457E732-41F2-480D-B1A6-7E967A78A0C3}"/>
              </a:ext>
            </a:extLst>
          </p:cNvPr>
          <p:cNvSpPr/>
          <p:nvPr/>
        </p:nvSpPr>
        <p:spPr>
          <a:xfrm>
            <a:off x="3853977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7" name="Retângulo 1936">
            <a:extLst>
              <a:ext uri="{FF2B5EF4-FFF2-40B4-BE49-F238E27FC236}">
                <a16:creationId xmlns:a16="http://schemas.microsoft.com/office/drawing/2014/main" id="{E2EB898D-2AF8-486A-914F-3B206BBC63A7}"/>
              </a:ext>
            </a:extLst>
          </p:cNvPr>
          <p:cNvSpPr/>
          <p:nvPr/>
        </p:nvSpPr>
        <p:spPr>
          <a:xfrm>
            <a:off x="3929148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8" name="Retângulo 1937">
            <a:extLst>
              <a:ext uri="{FF2B5EF4-FFF2-40B4-BE49-F238E27FC236}">
                <a16:creationId xmlns:a16="http://schemas.microsoft.com/office/drawing/2014/main" id="{79024930-A87B-42AE-8416-934534629AA8}"/>
              </a:ext>
            </a:extLst>
          </p:cNvPr>
          <p:cNvSpPr/>
          <p:nvPr/>
        </p:nvSpPr>
        <p:spPr>
          <a:xfrm>
            <a:off x="4004319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9" name="Retângulo 1938">
            <a:extLst>
              <a:ext uri="{FF2B5EF4-FFF2-40B4-BE49-F238E27FC236}">
                <a16:creationId xmlns:a16="http://schemas.microsoft.com/office/drawing/2014/main" id="{3928864E-F801-4779-BA63-674414940688}"/>
              </a:ext>
            </a:extLst>
          </p:cNvPr>
          <p:cNvSpPr/>
          <p:nvPr/>
        </p:nvSpPr>
        <p:spPr>
          <a:xfrm>
            <a:off x="4079490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0" name="Retângulo 1939">
            <a:extLst>
              <a:ext uri="{FF2B5EF4-FFF2-40B4-BE49-F238E27FC236}">
                <a16:creationId xmlns:a16="http://schemas.microsoft.com/office/drawing/2014/main" id="{93C90694-1813-4E0D-823B-946C14B3D93A}"/>
              </a:ext>
            </a:extLst>
          </p:cNvPr>
          <p:cNvSpPr/>
          <p:nvPr/>
        </p:nvSpPr>
        <p:spPr>
          <a:xfrm>
            <a:off x="4154661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1" name="Retângulo 1940">
            <a:extLst>
              <a:ext uri="{FF2B5EF4-FFF2-40B4-BE49-F238E27FC236}">
                <a16:creationId xmlns:a16="http://schemas.microsoft.com/office/drawing/2014/main" id="{896CE1C4-6215-40F0-A657-16864E5CDC6E}"/>
              </a:ext>
            </a:extLst>
          </p:cNvPr>
          <p:cNvSpPr/>
          <p:nvPr/>
        </p:nvSpPr>
        <p:spPr>
          <a:xfrm>
            <a:off x="4229832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2" name="Retângulo 1941">
            <a:extLst>
              <a:ext uri="{FF2B5EF4-FFF2-40B4-BE49-F238E27FC236}">
                <a16:creationId xmlns:a16="http://schemas.microsoft.com/office/drawing/2014/main" id="{28E6E99B-56B7-422E-B327-CCFE5B874BCA}"/>
              </a:ext>
            </a:extLst>
          </p:cNvPr>
          <p:cNvSpPr/>
          <p:nvPr/>
        </p:nvSpPr>
        <p:spPr>
          <a:xfrm>
            <a:off x="4305003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3" name="Retângulo 1942">
            <a:extLst>
              <a:ext uri="{FF2B5EF4-FFF2-40B4-BE49-F238E27FC236}">
                <a16:creationId xmlns:a16="http://schemas.microsoft.com/office/drawing/2014/main" id="{A2C78B15-C83C-420B-B1C9-3226B44336C6}"/>
              </a:ext>
            </a:extLst>
          </p:cNvPr>
          <p:cNvSpPr/>
          <p:nvPr/>
        </p:nvSpPr>
        <p:spPr>
          <a:xfrm>
            <a:off x="4380174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4" name="Retângulo 1943">
            <a:extLst>
              <a:ext uri="{FF2B5EF4-FFF2-40B4-BE49-F238E27FC236}">
                <a16:creationId xmlns:a16="http://schemas.microsoft.com/office/drawing/2014/main" id="{F6976F02-CF3B-4257-8473-F484A142160D}"/>
              </a:ext>
            </a:extLst>
          </p:cNvPr>
          <p:cNvSpPr/>
          <p:nvPr/>
        </p:nvSpPr>
        <p:spPr>
          <a:xfrm>
            <a:off x="4455345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" name="Retângulo 1944">
            <a:extLst>
              <a:ext uri="{FF2B5EF4-FFF2-40B4-BE49-F238E27FC236}">
                <a16:creationId xmlns:a16="http://schemas.microsoft.com/office/drawing/2014/main" id="{50370214-9CEC-4020-A609-9C75572408A8}"/>
              </a:ext>
            </a:extLst>
          </p:cNvPr>
          <p:cNvSpPr/>
          <p:nvPr/>
        </p:nvSpPr>
        <p:spPr>
          <a:xfrm>
            <a:off x="4530516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" name="Retângulo 1945">
            <a:extLst>
              <a:ext uri="{FF2B5EF4-FFF2-40B4-BE49-F238E27FC236}">
                <a16:creationId xmlns:a16="http://schemas.microsoft.com/office/drawing/2014/main" id="{3AAE4135-C45B-4F7E-902A-8E9C19FB98AB}"/>
              </a:ext>
            </a:extLst>
          </p:cNvPr>
          <p:cNvSpPr/>
          <p:nvPr/>
        </p:nvSpPr>
        <p:spPr>
          <a:xfrm>
            <a:off x="4605687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7" name="Retângulo 1946">
            <a:extLst>
              <a:ext uri="{FF2B5EF4-FFF2-40B4-BE49-F238E27FC236}">
                <a16:creationId xmlns:a16="http://schemas.microsoft.com/office/drawing/2014/main" id="{790656B2-1986-4B9F-885E-AEFE197805C5}"/>
              </a:ext>
            </a:extLst>
          </p:cNvPr>
          <p:cNvSpPr/>
          <p:nvPr/>
        </p:nvSpPr>
        <p:spPr>
          <a:xfrm>
            <a:off x="4680858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8" name="Retângulo 1947">
            <a:extLst>
              <a:ext uri="{FF2B5EF4-FFF2-40B4-BE49-F238E27FC236}">
                <a16:creationId xmlns:a16="http://schemas.microsoft.com/office/drawing/2014/main" id="{06C6FD96-7430-422D-AD48-000C5833C7D7}"/>
              </a:ext>
            </a:extLst>
          </p:cNvPr>
          <p:cNvSpPr/>
          <p:nvPr/>
        </p:nvSpPr>
        <p:spPr>
          <a:xfrm>
            <a:off x="4756029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9" name="Retângulo 1948">
            <a:extLst>
              <a:ext uri="{FF2B5EF4-FFF2-40B4-BE49-F238E27FC236}">
                <a16:creationId xmlns:a16="http://schemas.microsoft.com/office/drawing/2014/main" id="{F2C4C0A6-6E91-433C-B39C-8A0B6AB7FDD5}"/>
              </a:ext>
            </a:extLst>
          </p:cNvPr>
          <p:cNvSpPr/>
          <p:nvPr/>
        </p:nvSpPr>
        <p:spPr>
          <a:xfrm>
            <a:off x="4831200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0" name="Retângulo 1949">
            <a:extLst>
              <a:ext uri="{FF2B5EF4-FFF2-40B4-BE49-F238E27FC236}">
                <a16:creationId xmlns:a16="http://schemas.microsoft.com/office/drawing/2014/main" id="{F0250E19-AC19-404F-AF34-F7D268DAFA40}"/>
              </a:ext>
            </a:extLst>
          </p:cNvPr>
          <p:cNvSpPr/>
          <p:nvPr/>
        </p:nvSpPr>
        <p:spPr>
          <a:xfrm>
            <a:off x="4906371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1" name="Retângulo 1950">
            <a:extLst>
              <a:ext uri="{FF2B5EF4-FFF2-40B4-BE49-F238E27FC236}">
                <a16:creationId xmlns:a16="http://schemas.microsoft.com/office/drawing/2014/main" id="{6E0672FF-FD60-4034-BAA3-CBD9077B2841}"/>
              </a:ext>
            </a:extLst>
          </p:cNvPr>
          <p:cNvSpPr/>
          <p:nvPr/>
        </p:nvSpPr>
        <p:spPr>
          <a:xfrm>
            <a:off x="4981542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2" name="Retângulo 1951">
            <a:extLst>
              <a:ext uri="{FF2B5EF4-FFF2-40B4-BE49-F238E27FC236}">
                <a16:creationId xmlns:a16="http://schemas.microsoft.com/office/drawing/2014/main" id="{5DCFAB25-9A28-45CE-8008-DF7EDC468275}"/>
              </a:ext>
            </a:extLst>
          </p:cNvPr>
          <p:cNvSpPr/>
          <p:nvPr/>
        </p:nvSpPr>
        <p:spPr>
          <a:xfrm>
            <a:off x="5056713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3" name="Retângulo 1952">
            <a:extLst>
              <a:ext uri="{FF2B5EF4-FFF2-40B4-BE49-F238E27FC236}">
                <a16:creationId xmlns:a16="http://schemas.microsoft.com/office/drawing/2014/main" id="{DA8AF08A-DF9C-4268-A258-288BC341DE49}"/>
              </a:ext>
            </a:extLst>
          </p:cNvPr>
          <p:cNvSpPr/>
          <p:nvPr/>
        </p:nvSpPr>
        <p:spPr>
          <a:xfrm>
            <a:off x="5131884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4" name="Retângulo 1953">
            <a:extLst>
              <a:ext uri="{FF2B5EF4-FFF2-40B4-BE49-F238E27FC236}">
                <a16:creationId xmlns:a16="http://schemas.microsoft.com/office/drawing/2014/main" id="{ABF96F8F-13E7-4B09-9509-881B316C1384}"/>
              </a:ext>
            </a:extLst>
          </p:cNvPr>
          <p:cNvSpPr/>
          <p:nvPr/>
        </p:nvSpPr>
        <p:spPr>
          <a:xfrm>
            <a:off x="5207055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5" name="Retângulo 1954">
            <a:extLst>
              <a:ext uri="{FF2B5EF4-FFF2-40B4-BE49-F238E27FC236}">
                <a16:creationId xmlns:a16="http://schemas.microsoft.com/office/drawing/2014/main" id="{51D54B96-4C7E-4082-97E1-0A041489053F}"/>
              </a:ext>
            </a:extLst>
          </p:cNvPr>
          <p:cNvSpPr/>
          <p:nvPr/>
        </p:nvSpPr>
        <p:spPr>
          <a:xfrm>
            <a:off x="5282226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6" name="Retângulo 1955">
            <a:extLst>
              <a:ext uri="{FF2B5EF4-FFF2-40B4-BE49-F238E27FC236}">
                <a16:creationId xmlns:a16="http://schemas.microsoft.com/office/drawing/2014/main" id="{45C0F36E-EEEC-4C2A-A914-B0B98A8D15E3}"/>
              </a:ext>
            </a:extLst>
          </p:cNvPr>
          <p:cNvSpPr/>
          <p:nvPr/>
        </p:nvSpPr>
        <p:spPr>
          <a:xfrm>
            <a:off x="5357397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7" name="Retângulo 1956">
            <a:extLst>
              <a:ext uri="{FF2B5EF4-FFF2-40B4-BE49-F238E27FC236}">
                <a16:creationId xmlns:a16="http://schemas.microsoft.com/office/drawing/2014/main" id="{75EE3A19-FE92-4409-8A07-9073D21EA133}"/>
              </a:ext>
            </a:extLst>
          </p:cNvPr>
          <p:cNvSpPr/>
          <p:nvPr/>
        </p:nvSpPr>
        <p:spPr>
          <a:xfrm>
            <a:off x="5432568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8" name="Retângulo 1957">
            <a:extLst>
              <a:ext uri="{FF2B5EF4-FFF2-40B4-BE49-F238E27FC236}">
                <a16:creationId xmlns:a16="http://schemas.microsoft.com/office/drawing/2014/main" id="{7D5EB012-BDFC-4E27-B861-78E294A8F51F}"/>
              </a:ext>
            </a:extLst>
          </p:cNvPr>
          <p:cNvSpPr/>
          <p:nvPr/>
        </p:nvSpPr>
        <p:spPr>
          <a:xfrm>
            <a:off x="5507739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9" name="Retângulo 1958">
            <a:extLst>
              <a:ext uri="{FF2B5EF4-FFF2-40B4-BE49-F238E27FC236}">
                <a16:creationId xmlns:a16="http://schemas.microsoft.com/office/drawing/2014/main" id="{4319458F-B21D-4943-ADBC-4B6F70303944}"/>
              </a:ext>
            </a:extLst>
          </p:cNvPr>
          <p:cNvSpPr/>
          <p:nvPr/>
        </p:nvSpPr>
        <p:spPr>
          <a:xfrm>
            <a:off x="5582910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0" name="Retângulo 1959">
            <a:extLst>
              <a:ext uri="{FF2B5EF4-FFF2-40B4-BE49-F238E27FC236}">
                <a16:creationId xmlns:a16="http://schemas.microsoft.com/office/drawing/2014/main" id="{A4C3BCA7-CE71-45B1-9A07-D0EE2645065C}"/>
              </a:ext>
            </a:extLst>
          </p:cNvPr>
          <p:cNvSpPr/>
          <p:nvPr/>
        </p:nvSpPr>
        <p:spPr>
          <a:xfrm>
            <a:off x="5658081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1" name="Retângulo 1960">
            <a:extLst>
              <a:ext uri="{FF2B5EF4-FFF2-40B4-BE49-F238E27FC236}">
                <a16:creationId xmlns:a16="http://schemas.microsoft.com/office/drawing/2014/main" id="{082DFFAF-E4B1-422B-BE8E-A9054549F13E}"/>
              </a:ext>
            </a:extLst>
          </p:cNvPr>
          <p:cNvSpPr/>
          <p:nvPr/>
        </p:nvSpPr>
        <p:spPr>
          <a:xfrm>
            <a:off x="5733252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2" name="Retângulo 1961">
            <a:extLst>
              <a:ext uri="{FF2B5EF4-FFF2-40B4-BE49-F238E27FC236}">
                <a16:creationId xmlns:a16="http://schemas.microsoft.com/office/drawing/2014/main" id="{96BF31B9-4013-45DE-A6BA-1CA4DBF0EEFD}"/>
              </a:ext>
            </a:extLst>
          </p:cNvPr>
          <p:cNvSpPr/>
          <p:nvPr/>
        </p:nvSpPr>
        <p:spPr>
          <a:xfrm>
            <a:off x="5808423" y="286450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3" name="Retângulo 1962">
            <a:extLst>
              <a:ext uri="{FF2B5EF4-FFF2-40B4-BE49-F238E27FC236}">
                <a16:creationId xmlns:a16="http://schemas.microsoft.com/office/drawing/2014/main" id="{C14BE3B7-D358-4F03-A706-C04093E9AC24}"/>
              </a:ext>
            </a:extLst>
          </p:cNvPr>
          <p:cNvSpPr/>
          <p:nvPr/>
        </p:nvSpPr>
        <p:spPr>
          <a:xfrm>
            <a:off x="1072650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4" name="Retângulo 1963">
            <a:extLst>
              <a:ext uri="{FF2B5EF4-FFF2-40B4-BE49-F238E27FC236}">
                <a16:creationId xmlns:a16="http://schemas.microsoft.com/office/drawing/2014/main" id="{8153BBDA-EF6F-4485-A756-9616D321C2C0}"/>
              </a:ext>
            </a:extLst>
          </p:cNvPr>
          <p:cNvSpPr/>
          <p:nvPr/>
        </p:nvSpPr>
        <p:spPr>
          <a:xfrm>
            <a:off x="1147821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5" name="Retângulo 1964">
            <a:extLst>
              <a:ext uri="{FF2B5EF4-FFF2-40B4-BE49-F238E27FC236}">
                <a16:creationId xmlns:a16="http://schemas.microsoft.com/office/drawing/2014/main" id="{A1B2F8EC-5550-4020-832C-B96CD90D5CBB}"/>
              </a:ext>
            </a:extLst>
          </p:cNvPr>
          <p:cNvSpPr/>
          <p:nvPr/>
        </p:nvSpPr>
        <p:spPr>
          <a:xfrm>
            <a:off x="1222992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6" name="Retângulo 1965">
            <a:extLst>
              <a:ext uri="{FF2B5EF4-FFF2-40B4-BE49-F238E27FC236}">
                <a16:creationId xmlns:a16="http://schemas.microsoft.com/office/drawing/2014/main" id="{33FF57C7-023E-4705-8B8C-667EE7B787B0}"/>
              </a:ext>
            </a:extLst>
          </p:cNvPr>
          <p:cNvSpPr/>
          <p:nvPr/>
        </p:nvSpPr>
        <p:spPr>
          <a:xfrm>
            <a:off x="1298163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7" name="Retângulo 1966">
            <a:extLst>
              <a:ext uri="{FF2B5EF4-FFF2-40B4-BE49-F238E27FC236}">
                <a16:creationId xmlns:a16="http://schemas.microsoft.com/office/drawing/2014/main" id="{07D26B87-4612-46D1-A60D-2A5E1AE98DA7}"/>
              </a:ext>
            </a:extLst>
          </p:cNvPr>
          <p:cNvSpPr/>
          <p:nvPr/>
        </p:nvSpPr>
        <p:spPr>
          <a:xfrm>
            <a:off x="1373334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8" name="Retângulo 1967">
            <a:extLst>
              <a:ext uri="{FF2B5EF4-FFF2-40B4-BE49-F238E27FC236}">
                <a16:creationId xmlns:a16="http://schemas.microsoft.com/office/drawing/2014/main" id="{E4D821DD-2C9A-424B-82A0-08597B648D01}"/>
              </a:ext>
            </a:extLst>
          </p:cNvPr>
          <p:cNvSpPr/>
          <p:nvPr/>
        </p:nvSpPr>
        <p:spPr>
          <a:xfrm>
            <a:off x="1448505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9" name="Retângulo 1968">
            <a:extLst>
              <a:ext uri="{FF2B5EF4-FFF2-40B4-BE49-F238E27FC236}">
                <a16:creationId xmlns:a16="http://schemas.microsoft.com/office/drawing/2014/main" id="{CD141955-B7FC-4D89-958D-3614D63A9F20}"/>
              </a:ext>
            </a:extLst>
          </p:cNvPr>
          <p:cNvSpPr/>
          <p:nvPr/>
        </p:nvSpPr>
        <p:spPr>
          <a:xfrm>
            <a:off x="1523676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0" name="Retângulo 1969">
            <a:extLst>
              <a:ext uri="{FF2B5EF4-FFF2-40B4-BE49-F238E27FC236}">
                <a16:creationId xmlns:a16="http://schemas.microsoft.com/office/drawing/2014/main" id="{5DE34A30-2312-440B-B325-2308A730261E}"/>
              </a:ext>
            </a:extLst>
          </p:cNvPr>
          <p:cNvSpPr/>
          <p:nvPr/>
        </p:nvSpPr>
        <p:spPr>
          <a:xfrm>
            <a:off x="1598847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1" name="Retângulo 1970">
            <a:extLst>
              <a:ext uri="{FF2B5EF4-FFF2-40B4-BE49-F238E27FC236}">
                <a16:creationId xmlns:a16="http://schemas.microsoft.com/office/drawing/2014/main" id="{863AD12C-303C-4DC3-AE9B-6CE72511D619}"/>
              </a:ext>
            </a:extLst>
          </p:cNvPr>
          <p:cNvSpPr/>
          <p:nvPr/>
        </p:nvSpPr>
        <p:spPr>
          <a:xfrm>
            <a:off x="1674018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2" name="Retângulo 1971">
            <a:extLst>
              <a:ext uri="{FF2B5EF4-FFF2-40B4-BE49-F238E27FC236}">
                <a16:creationId xmlns:a16="http://schemas.microsoft.com/office/drawing/2014/main" id="{6BB24062-B492-4675-AD97-E2DF62589881}"/>
              </a:ext>
            </a:extLst>
          </p:cNvPr>
          <p:cNvSpPr/>
          <p:nvPr/>
        </p:nvSpPr>
        <p:spPr>
          <a:xfrm>
            <a:off x="1749189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3" name="Retângulo 1972">
            <a:extLst>
              <a:ext uri="{FF2B5EF4-FFF2-40B4-BE49-F238E27FC236}">
                <a16:creationId xmlns:a16="http://schemas.microsoft.com/office/drawing/2014/main" id="{0CD81255-CF27-40C5-A596-EE68B0870CFE}"/>
              </a:ext>
            </a:extLst>
          </p:cNvPr>
          <p:cNvSpPr/>
          <p:nvPr/>
        </p:nvSpPr>
        <p:spPr>
          <a:xfrm>
            <a:off x="1824360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4" name="Retângulo 1973">
            <a:extLst>
              <a:ext uri="{FF2B5EF4-FFF2-40B4-BE49-F238E27FC236}">
                <a16:creationId xmlns:a16="http://schemas.microsoft.com/office/drawing/2014/main" id="{BE0D5A63-155A-43A1-A737-E373543EB670}"/>
              </a:ext>
            </a:extLst>
          </p:cNvPr>
          <p:cNvSpPr/>
          <p:nvPr/>
        </p:nvSpPr>
        <p:spPr>
          <a:xfrm>
            <a:off x="1899531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5" name="Retângulo 1974">
            <a:extLst>
              <a:ext uri="{FF2B5EF4-FFF2-40B4-BE49-F238E27FC236}">
                <a16:creationId xmlns:a16="http://schemas.microsoft.com/office/drawing/2014/main" id="{5D63CEC2-C734-4F9F-87A7-A0609FD80E6B}"/>
              </a:ext>
            </a:extLst>
          </p:cNvPr>
          <p:cNvSpPr/>
          <p:nvPr/>
        </p:nvSpPr>
        <p:spPr>
          <a:xfrm>
            <a:off x="1974702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6" name="Retângulo 1975">
            <a:extLst>
              <a:ext uri="{FF2B5EF4-FFF2-40B4-BE49-F238E27FC236}">
                <a16:creationId xmlns:a16="http://schemas.microsoft.com/office/drawing/2014/main" id="{62082DC2-01F6-4438-920C-6124997344F9}"/>
              </a:ext>
            </a:extLst>
          </p:cNvPr>
          <p:cNvSpPr/>
          <p:nvPr/>
        </p:nvSpPr>
        <p:spPr>
          <a:xfrm>
            <a:off x="2049873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7" name="Retângulo 1976">
            <a:extLst>
              <a:ext uri="{FF2B5EF4-FFF2-40B4-BE49-F238E27FC236}">
                <a16:creationId xmlns:a16="http://schemas.microsoft.com/office/drawing/2014/main" id="{BF7FB2E7-9A85-4488-9E8E-F4FC098DF03D}"/>
              </a:ext>
            </a:extLst>
          </p:cNvPr>
          <p:cNvSpPr/>
          <p:nvPr/>
        </p:nvSpPr>
        <p:spPr>
          <a:xfrm>
            <a:off x="2125044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8" name="Retângulo 1977">
            <a:extLst>
              <a:ext uri="{FF2B5EF4-FFF2-40B4-BE49-F238E27FC236}">
                <a16:creationId xmlns:a16="http://schemas.microsoft.com/office/drawing/2014/main" id="{F442A823-7425-476A-917B-A1C51A5F8CC8}"/>
              </a:ext>
            </a:extLst>
          </p:cNvPr>
          <p:cNvSpPr/>
          <p:nvPr/>
        </p:nvSpPr>
        <p:spPr>
          <a:xfrm>
            <a:off x="2200215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9" name="Retângulo 1978">
            <a:extLst>
              <a:ext uri="{FF2B5EF4-FFF2-40B4-BE49-F238E27FC236}">
                <a16:creationId xmlns:a16="http://schemas.microsoft.com/office/drawing/2014/main" id="{34B9353C-C7BB-41B2-84FF-ABC847A60390}"/>
              </a:ext>
            </a:extLst>
          </p:cNvPr>
          <p:cNvSpPr/>
          <p:nvPr/>
        </p:nvSpPr>
        <p:spPr>
          <a:xfrm>
            <a:off x="2275386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0" name="Retângulo 1979">
            <a:extLst>
              <a:ext uri="{FF2B5EF4-FFF2-40B4-BE49-F238E27FC236}">
                <a16:creationId xmlns:a16="http://schemas.microsoft.com/office/drawing/2014/main" id="{C1F12D67-A5D0-4E78-876E-533EF3DC5DFD}"/>
              </a:ext>
            </a:extLst>
          </p:cNvPr>
          <p:cNvSpPr/>
          <p:nvPr/>
        </p:nvSpPr>
        <p:spPr>
          <a:xfrm>
            <a:off x="2350557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1" name="Retângulo 1980">
            <a:extLst>
              <a:ext uri="{FF2B5EF4-FFF2-40B4-BE49-F238E27FC236}">
                <a16:creationId xmlns:a16="http://schemas.microsoft.com/office/drawing/2014/main" id="{3AAB49B6-B72E-4763-A610-D61D6519EA91}"/>
              </a:ext>
            </a:extLst>
          </p:cNvPr>
          <p:cNvSpPr/>
          <p:nvPr/>
        </p:nvSpPr>
        <p:spPr>
          <a:xfrm>
            <a:off x="2425728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2" name="Retângulo 1981">
            <a:extLst>
              <a:ext uri="{FF2B5EF4-FFF2-40B4-BE49-F238E27FC236}">
                <a16:creationId xmlns:a16="http://schemas.microsoft.com/office/drawing/2014/main" id="{E8D5FDFA-8339-4C08-8577-DC0B0B9F5A89}"/>
              </a:ext>
            </a:extLst>
          </p:cNvPr>
          <p:cNvSpPr/>
          <p:nvPr/>
        </p:nvSpPr>
        <p:spPr>
          <a:xfrm>
            <a:off x="2500899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3" name="Retângulo 1982">
            <a:extLst>
              <a:ext uri="{FF2B5EF4-FFF2-40B4-BE49-F238E27FC236}">
                <a16:creationId xmlns:a16="http://schemas.microsoft.com/office/drawing/2014/main" id="{4540369F-A3BD-4699-B3D0-155EE7BD051E}"/>
              </a:ext>
            </a:extLst>
          </p:cNvPr>
          <p:cNvSpPr/>
          <p:nvPr/>
        </p:nvSpPr>
        <p:spPr>
          <a:xfrm>
            <a:off x="2576070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4" name="Retângulo 1983">
            <a:extLst>
              <a:ext uri="{FF2B5EF4-FFF2-40B4-BE49-F238E27FC236}">
                <a16:creationId xmlns:a16="http://schemas.microsoft.com/office/drawing/2014/main" id="{00E6F959-7641-4593-9858-BC13D6BB1CCF}"/>
              </a:ext>
            </a:extLst>
          </p:cNvPr>
          <p:cNvSpPr/>
          <p:nvPr/>
        </p:nvSpPr>
        <p:spPr>
          <a:xfrm>
            <a:off x="2651241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5" name="Retângulo 1984">
            <a:extLst>
              <a:ext uri="{FF2B5EF4-FFF2-40B4-BE49-F238E27FC236}">
                <a16:creationId xmlns:a16="http://schemas.microsoft.com/office/drawing/2014/main" id="{C86A8241-DA1A-416D-9509-7DE3A6D2ADF4}"/>
              </a:ext>
            </a:extLst>
          </p:cNvPr>
          <p:cNvSpPr/>
          <p:nvPr/>
        </p:nvSpPr>
        <p:spPr>
          <a:xfrm>
            <a:off x="2726412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6" name="Retângulo 1985">
            <a:extLst>
              <a:ext uri="{FF2B5EF4-FFF2-40B4-BE49-F238E27FC236}">
                <a16:creationId xmlns:a16="http://schemas.microsoft.com/office/drawing/2014/main" id="{B0C8BE44-CF67-41E0-8328-76C57DB68055}"/>
              </a:ext>
            </a:extLst>
          </p:cNvPr>
          <p:cNvSpPr/>
          <p:nvPr/>
        </p:nvSpPr>
        <p:spPr>
          <a:xfrm>
            <a:off x="2801583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7" name="Retângulo 1986">
            <a:extLst>
              <a:ext uri="{FF2B5EF4-FFF2-40B4-BE49-F238E27FC236}">
                <a16:creationId xmlns:a16="http://schemas.microsoft.com/office/drawing/2014/main" id="{C87CB961-F5A6-46EC-9B46-6273DEE6D01D}"/>
              </a:ext>
            </a:extLst>
          </p:cNvPr>
          <p:cNvSpPr/>
          <p:nvPr/>
        </p:nvSpPr>
        <p:spPr>
          <a:xfrm>
            <a:off x="2876754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8" name="Retângulo 1987">
            <a:extLst>
              <a:ext uri="{FF2B5EF4-FFF2-40B4-BE49-F238E27FC236}">
                <a16:creationId xmlns:a16="http://schemas.microsoft.com/office/drawing/2014/main" id="{AF5BC924-0781-4CF4-870C-4C7F56498EE9}"/>
              </a:ext>
            </a:extLst>
          </p:cNvPr>
          <p:cNvSpPr/>
          <p:nvPr/>
        </p:nvSpPr>
        <p:spPr>
          <a:xfrm>
            <a:off x="2951925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9" name="Retângulo 1988">
            <a:extLst>
              <a:ext uri="{FF2B5EF4-FFF2-40B4-BE49-F238E27FC236}">
                <a16:creationId xmlns:a16="http://schemas.microsoft.com/office/drawing/2014/main" id="{0E0E72AB-E27E-4D77-9DC0-F4F4BB7BD58E}"/>
              </a:ext>
            </a:extLst>
          </p:cNvPr>
          <p:cNvSpPr/>
          <p:nvPr/>
        </p:nvSpPr>
        <p:spPr>
          <a:xfrm>
            <a:off x="3027096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0" name="Retângulo 1989">
            <a:extLst>
              <a:ext uri="{FF2B5EF4-FFF2-40B4-BE49-F238E27FC236}">
                <a16:creationId xmlns:a16="http://schemas.microsoft.com/office/drawing/2014/main" id="{2438CDCF-5B82-450B-9A72-B658FC0C5DAF}"/>
              </a:ext>
            </a:extLst>
          </p:cNvPr>
          <p:cNvSpPr/>
          <p:nvPr/>
        </p:nvSpPr>
        <p:spPr>
          <a:xfrm>
            <a:off x="3102267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1" name="Retângulo 1990">
            <a:extLst>
              <a:ext uri="{FF2B5EF4-FFF2-40B4-BE49-F238E27FC236}">
                <a16:creationId xmlns:a16="http://schemas.microsoft.com/office/drawing/2014/main" id="{10092EB5-E0DB-4CC0-87F7-85D650E771D6}"/>
              </a:ext>
            </a:extLst>
          </p:cNvPr>
          <p:cNvSpPr/>
          <p:nvPr/>
        </p:nvSpPr>
        <p:spPr>
          <a:xfrm>
            <a:off x="3177438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2" name="Retângulo 1991">
            <a:extLst>
              <a:ext uri="{FF2B5EF4-FFF2-40B4-BE49-F238E27FC236}">
                <a16:creationId xmlns:a16="http://schemas.microsoft.com/office/drawing/2014/main" id="{AE145099-114C-4B21-8033-060F74F9676D}"/>
              </a:ext>
            </a:extLst>
          </p:cNvPr>
          <p:cNvSpPr/>
          <p:nvPr/>
        </p:nvSpPr>
        <p:spPr>
          <a:xfrm>
            <a:off x="3252609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3" name="Retângulo 1992">
            <a:extLst>
              <a:ext uri="{FF2B5EF4-FFF2-40B4-BE49-F238E27FC236}">
                <a16:creationId xmlns:a16="http://schemas.microsoft.com/office/drawing/2014/main" id="{A6DDDF1A-5493-4278-A0CE-136BDF4269EC}"/>
              </a:ext>
            </a:extLst>
          </p:cNvPr>
          <p:cNvSpPr/>
          <p:nvPr/>
        </p:nvSpPr>
        <p:spPr>
          <a:xfrm>
            <a:off x="3327780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4" name="Retângulo 1993">
            <a:extLst>
              <a:ext uri="{FF2B5EF4-FFF2-40B4-BE49-F238E27FC236}">
                <a16:creationId xmlns:a16="http://schemas.microsoft.com/office/drawing/2014/main" id="{3444CC8F-16F5-42E7-A5D2-728E4DB0452A}"/>
              </a:ext>
            </a:extLst>
          </p:cNvPr>
          <p:cNvSpPr/>
          <p:nvPr/>
        </p:nvSpPr>
        <p:spPr>
          <a:xfrm>
            <a:off x="3402951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5" name="Retângulo 1994">
            <a:extLst>
              <a:ext uri="{FF2B5EF4-FFF2-40B4-BE49-F238E27FC236}">
                <a16:creationId xmlns:a16="http://schemas.microsoft.com/office/drawing/2014/main" id="{64933A3A-AFD4-4F4B-904B-0EA05BCC2793}"/>
              </a:ext>
            </a:extLst>
          </p:cNvPr>
          <p:cNvSpPr/>
          <p:nvPr/>
        </p:nvSpPr>
        <p:spPr>
          <a:xfrm>
            <a:off x="3478122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6" name="Retângulo 1995">
            <a:extLst>
              <a:ext uri="{FF2B5EF4-FFF2-40B4-BE49-F238E27FC236}">
                <a16:creationId xmlns:a16="http://schemas.microsoft.com/office/drawing/2014/main" id="{C2120A51-624A-4687-918B-A02423F84324}"/>
              </a:ext>
            </a:extLst>
          </p:cNvPr>
          <p:cNvSpPr/>
          <p:nvPr/>
        </p:nvSpPr>
        <p:spPr>
          <a:xfrm>
            <a:off x="3553293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7" name="Retângulo 1996">
            <a:extLst>
              <a:ext uri="{FF2B5EF4-FFF2-40B4-BE49-F238E27FC236}">
                <a16:creationId xmlns:a16="http://schemas.microsoft.com/office/drawing/2014/main" id="{D1585234-93C5-49FD-AFDC-55B785D158DD}"/>
              </a:ext>
            </a:extLst>
          </p:cNvPr>
          <p:cNvSpPr/>
          <p:nvPr/>
        </p:nvSpPr>
        <p:spPr>
          <a:xfrm>
            <a:off x="3628464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8" name="Retângulo 1997">
            <a:extLst>
              <a:ext uri="{FF2B5EF4-FFF2-40B4-BE49-F238E27FC236}">
                <a16:creationId xmlns:a16="http://schemas.microsoft.com/office/drawing/2014/main" id="{E05E06B5-82D4-424E-8FA1-C60376C022C8}"/>
              </a:ext>
            </a:extLst>
          </p:cNvPr>
          <p:cNvSpPr/>
          <p:nvPr/>
        </p:nvSpPr>
        <p:spPr>
          <a:xfrm>
            <a:off x="3703635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9" name="Retângulo 1998">
            <a:extLst>
              <a:ext uri="{FF2B5EF4-FFF2-40B4-BE49-F238E27FC236}">
                <a16:creationId xmlns:a16="http://schemas.microsoft.com/office/drawing/2014/main" id="{730E8D3E-4BC2-4CAC-A2BD-415C617301A9}"/>
              </a:ext>
            </a:extLst>
          </p:cNvPr>
          <p:cNvSpPr/>
          <p:nvPr/>
        </p:nvSpPr>
        <p:spPr>
          <a:xfrm>
            <a:off x="3778806" y="3268706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0" name="Retângulo 1999">
            <a:extLst>
              <a:ext uri="{FF2B5EF4-FFF2-40B4-BE49-F238E27FC236}">
                <a16:creationId xmlns:a16="http://schemas.microsoft.com/office/drawing/2014/main" id="{18FF6A00-8CC8-4999-9EF1-9A409BFE0BF2}"/>
              </a:ext>
            </a:extLst>
          </p:cNvPr>
          <p:cNvSpPr/>
          <p:nvPr/>
        </p:nvSpPr>
        <p:spPr>
          <a:xfrm>
            <a:off x="3853977" y="3268706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1" name="Retângulo 2000">
            <a:extLst>
              <a:ext uri="{FF2B5EF4-FFF2-40B4-BE49-F238E27FC236}">
                <a16:creationId xmlns:a16="http://schemas.microsoft.com/office/drawing/2014/main" id="{B5140228-F99F-418C-808E-F959CF7FAD0A}"/>
              </a:ext>
            </a:extLst>
          </p:cNvPr>
          <p:cNvSpPr/>
          <p:nvPr/>
        </p:nvSpPr>
        <p:spPr>
          <a:xfrm>
            <a:off x="3929148" y="3268706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2" name="Retângulo 2001">
            <a:extLst>
              <a:ext uri="{FF2B5EF4-FFF2-40B4-BE49-F238E27FC236}">
                <a16:creationId xmlns:a16="http://schemas.microsoft.com/office/drawing/2014/main" id="{C17B0F66-2CA6-4C17-9ED2-D088F4ABDBAA}"/>
              </a:ext>
            </a:extLst>
          </p:cNvPr>
          <p:cNvSpPr/>
          <p:nvPr/>
        </p:nvSpPr>
        <p:spPr>
          <a:xfrm>
            <a:off x="4004319" y="3268706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3" name="Retângulo 2002">
            <a:extLst>
              <a:ext uri="{FF2B5EF4-FFF2-40B4-BE49-F238E27FC236}">
                <a16:creationId xmlns:a16="http://schemas.microsoft.com/office/drawing/2014/main" id="{EB72AAAC-2A2B-4F5B-977F-6E01086B700F}"/>
              </a:ext>
            </a:extLst>
          </p:cNvPr>
          <p:cNvSpPr/>
          <p:nvPr/>
        </p:nvSpPr>
        <p:spPr>
          <a:xfrm>
            <a:off x="4079490" y="3268706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4" name="Retângulo 2003">
            <a:extLst>
              <a:ext uri="{FF2B5EF4-FFF2-40B4-BE49-F238E27FC236}">
                <a16:creationId xmlns:a16="http://schemas.microsoft.com/office/drawing/2014/main" id="{C163F37D-34E3-4034-AD82-1FC7DBB5A99C}"/>
              </a:ext>
            </a:extLst>
          </p:cNvPr>
          <p:cNvSpPr/>
          <p:nvPr/>
        </p:nvSpPr>
        <p:spPr>
          <a:xfrm>
            <a:off x="4154661" y="3268706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5" name="Retângulo 2004">
            <a:extLst>
              <a:ext uri="{FF2B5EF4-FFF2-40B4-BE49-F238E27FC236}">
                <a16:creationId xmlns:a16="http://schemas.microsoft.com/office/drawing/2014/main" id="{C010F679-B269-4CFC-9238-ACAAAA3AAE88}"/>
              </a:ext>
            </a:extLst>
          </p:cNvPr>
          <p:cNvSpPr/>
          <p:nvPr/>
        </p:nvSpPr>
        <p:spPr>
          <a:xfrm>
            <a:off x="4229832" y="3268706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6" name="Retângulo 2005">
            <a:extLst>
              <a:ext uri="{FF2B5EF4-FFF2-40B4-BE49-F238E27FC236}">
                <a16:creationId xmlns:a16="http://schemas.microsoft.com/office/drawing/2014/main" id="{74C38BCC-6CF6-41F1-99E8-13DBBEB3878B}"/>
              </a:ext>
            </a:extLst>
          </p:cNvPr>
          <p:cNvSpPr/>
          <p:nvPr/>
        </p:nvSpPr>
        <p:spPr>
          <a:xfrm>
            <a:off x="4305003" y="3268706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7" name="Retângulo 2006">
            <a:extLst>
              <a:ext uri="{FF2B5EF4-FFF2-40B4-BE49-F238E27FC236}">
                <a16:creationId xmlns:a16="http://schemas.microsoft.com/office/drawing/2014/main" id="{618193CD-2281-4422-8C63-D10E9827E8BC}"/>
              </a:ext>
            </a:extLst>
          </p:cNvPr>
          <p:cNvSpPr/>
          <p:nvPr/>
        </p:nvSpPr>
        <p:spPr>
          <a:xfrm>
            <a:off x="4380174" y="3268706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8" name="Retângulo 2007">
            <a:extLst>
              <a:ext uri="{FF2B5EF4-FFF2-40B4-BE49-F238E27FC236}">
                <a16:creationId xmlns:a16="http://schemas.microsoft.com/office/drawing/2014/main" id="{AAFB2FB8-B4C4-499F-9B6D-B78253137048}"/>
              </a:ext>
            </a:extLst>
          </p:cNvPr>
          <p:cNvSpPr/>
          <p:nvPr/>
        </p:nvSpPr>
        <p:spPr>
          <a:xfrm>
            <a:off x="4455345" y="3268706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9" name="Retângulo 2008">
            <a:extLst>
              <a:ext uri="{FF2B5EF4-FFF2-40B4-BE49-F238E27FC236}">
                <a16:creationId xmlns:a16="http://schemas.microsoft.com/office/drawing/2014/main" id="{5BB20ECE-D132-41A0-9636-E0E92D9FEA65}"/>
              </a:ext>
            </a:extLst>
          </p:cNvPr>
          <p:cNvSpPr/>
          <p:nvPr/>
        </p:nvSpPr>
        <p:spPr>
          <a:xfrm>
            <a:off x="4530516" y="3268706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0" name="Retângulo 2009">
            <a:extLst>
              <a:ext uri="{FF2B5EF4-FFF2-40B4-BE49-F238E27FC236}">
                <a16:creationId xmlns:a16="http://schemas.microsoft.com/office/drawing/2014/main" id="{1527ABE4-9141-4FB3-AE80-569D601FDE7B}"/>
              </a:ext>
            </a:extLst>
          </p:cNvPr>
          <p:cNvSpPr/>
          <p:nvPr/>
        </p:nvSpPr>
        <p:spPr>
          <a:xfrm>
            <a:off x="4605687" y="3268706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1" name="Retângulo 2010">
            <a:extLst>
              <a:ext uri="{FF2B5EF4-FFF2-40B4-BE49-F238E27FC236}">
                <a16:creationId xmlns:a16="http://schemas.microsoft.com/office/drawing/2014/main" id="{2EDFF54C-3CDD-45D3-801F-9F561101A993}"/>
              </a:ext>
            </a:extLst>
          </p:cNvPr>
          <p:cNvSpPr/>
          <p:nvPr/>
        </p:nvSpPr>
        <p:spPr>
          <a:xfrm>
            <a:off x="4680858" y="3268706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2" name="Retângulo 2011">
            <a:extLst>
              <a:ext uri="{FF2B5EF4-FFF2-40B4-BE49-F238E27FC236}">
                <a16:creationId xmlns:a16="http://schemas.microsoft.com/office/drawing/2014/main" id="{5D5641AB-AD79-4EC8-9286-C0CF1DFF5B1B}"/>
              </a:ext>
            </a:extLst>
          </p:cNvPr>
          <p:cNvSpPr/>
          <p:nvPr/>
        </p:nvSpPr>
        <p:spPr>
          <a:xfrm>
            <a:off x="4756029" y="3268706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3" name="Retângulo 2012">
            <a:extLst>
              <a:ext uri="{FF2B5EF4-FFF2-40B4-BE49-F238E27FC236}">
                <a16:creationId xmlns:a16="http://schemas.microsoft.com/office/drawing/2014/main" id="{FD20757B-12F5-4594-A2E6-9328A3A88A8A}"/>
              </a:ext>
            </a:extLst>
          </p:cNvPr>
          <p:cNvSpPr/>
          <p:nvPr/>
        </p:nvSpPr>
        <p:spPr>
          <a:xfrm>
            <a:off x="4831200" y="3268706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4" name="Retângulo 2013">
            <a:extLst>
              <a:ext uri="{FF2B5EF4-FFF2-40B4-BE49-F238E27FC236}">
                <a16:creationId xmlns:a16="http://schemas.microsoft.com/office/drawing/2014/main" id="{8AD9D0D8-CC44-45DF-AF7E-81A5105E9BD6}"/>
              </a:ext>
            </a:extLst>
          </p:cNvPr>
          <p:cNvSpPr/>
          <p:nvPr/>
        </p:nvSpPr>
        <p:spPr>
          <a:xfrm>
            <a:off x="4906371" y="3268706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5" name="Retângulo 2014">
            <a:extLst>
              <a:ext uri="{FF2B5EF4-FFF2-40B4-BE49-F238E27FC236}">
                <a16:creationId xmlns:a16="http://schemas.microsoft.com/office/drawing/2014/main" id="{A623E9CB-F920-4247-B0BE-40230308809E}"/>
              </a:ext>
            </a:extLst>
          </p:cNvPr>
          <p:cNvSpPr/>
          <p:nvPr/>
        </p:nvSpPr>
        <p:spPr>
          <a:xfrm>
            <a:off x="4981542" y="3268706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6" name="Retângulo 2015">
            <a:extLst>
              <a:ext uri="{FF2B5EF4-FFF2-40B4-BE49-F238E27FC236}">
                <a16:creationId xmlns:a16="http://schemas.microsoft.com/office/drawing/2014/main" id="{A81D1743-928E-40F4-9172-607D33AC41A9}"/>
              </a:ext>
            </a:extLst>
          </p:cNvPr>
          <p:cNvSpPr/>
          <p:nvPr/>
        </p:nvSpPr>
        <p:spPr>
          <a:xfrm>
            <a:off x="5056713" y="3268706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7" name="Retângulo 2016">
            <a:extLst>
              <a:ext uri="{FF2B5EF4-FFF2-40B4-BE49-F238E27FC236}">
                <a16:creationId xmlns:a16="http://schemas.microsoft.com/office/drawing/2014/main" id="{F1FA0CE1-9D5E-4762-8145-0D277547B06D}"/>
              </a:ext>
            </a:extLst>
          </p:cNvPr>
          <p:cNvSpPr/>
          <p:nvPr/>
        </p:nvSpPr>
        <p:spPr>
          <a:xfrm>
            <a:off x="5131884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8" name="Retângulo 2017">
            <a:extLst>
              <a:ext uri="{FF2B5EF4-FFF2-40B4-BE49-F238E27FC236}">
                <a16:creationId xmlns:a16="http://schemas.microsoft.com/office/drawing/2014/main" id="{D6FFBDC0-7D4E-4E48-B45C-2825ECE91BC2}"/>
              </a:ext>
            </a:extLst>
          </p:cNvPr>
          <p:cNvSpPr/>
          <p:nvPr/>
        </p:nvSpPr>
        <p:spPr>
          <a:xfrm>
            <a:off x="5207055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9" name="Retângulo 2018">
            <a:extLst>
              <a:ext uri="{FF2B5EF4-FFF2-40B4-BE49-F238E27FC236}">
                <a16:creationId xmlns:a16="http://schemas.microsoft.com/office/drawing/2014/main" id="{809AF006-AC1F-4F1C-9322-1799F82FD32A}"/>
              </a:ext>
            </a:extLst>
          </p:cNvPr>
          <p:cNvSpPr/>
          <p:nvPr/>
        </p:nvSpPr>
        <p:spPr>
          <a:xfrm>
            <a:off x="5282226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0" name="Retângulo 2019">
            <a:extLst>
              <a:ext uri="{FF2B5EF4-FFF2-40B4-BE49-F238E27FC236}">
                <a16:creationId xmlns:a16="http://schemas.microsoft.com/office/drawing/2014/main" id="{0E74CCF0-497F-446D-A5AB-DB970BBCF765}"/>
              </a:ext>
            </a:extLst>
          </p:cNvPr>
          <p:cNvSpPr/>
          <p:nvPr/>
        </p:nvSpPr>
        <p:spPr>
          <a:xfrm>
            <a:off x="5357397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1" name="Retângulo 2020">
            <a:extLst>
              <a:ext uri="{FF2B5EF4-FFF2-40B4-BE49-F238E27FC236}">
                <a16:creationId xmlns:a16="http://schemas.microsoft.com/office/drawing/2014/main" id="{10FF68BD-FD50-4DCF-90A3-DDA2F5C7C5BE}"/>
              </a:ext>
            </a:extLst>
          </p:cNvPr>
          <p:cNvSpPr/>
          <p:nvPr/>
        </p:nvSpPr>
        <p:spPr>
          <a:xfrm>
            <a:off x="5432568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2" name="Retângulo 2021">
            <a:extLst>
              <a:ext uri="{FF2B5EF4-FFF2-40B4-BE49-F238E27FC236}">
                <a16:creationId xmlns:a16="http://schemas.microsoft.com/office/drawing/2014/main" id="{99CCD1D5-6BA2-4ED0-AB8A-905506E2D937}"/>
              </a:ext>
            </a:extLst>
          </p:cNvPr>
          <p:cNvSpPr/>
          <p:nvPr/>
        </p:nvSpPr>
        <p:spPr>
          <a:xfrm>
            <a:off x="5507739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3" name="Retângulo 2022">
            <a:extLst>
              <a:ext uri="{FF2B5EF4-FFF2-40B4-BE49-F238E27FC236}">
                <a16:creationId xmlns:a16="http://schemas.microsoft.com/office/drawing/2014/main" id="{2CB87A72-0AF9-4F6D-9C7F-53CFF92D927E}"/>
              </a:ext>
            </a:extLst>
          </p:cNvPr>
          <p:cNvSpPr/>
          <p:nvPr/>
        </p:nvSpPr>
        <p:spPr>
          <a:xfrm>
            <a:off x="5582910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4" name="Retângulo 2023">
            <a:extLst>
              <a:ext uri="{FF2B5EF4-FFF2-40B4-BE49-F238E27FC236}">
                <a16:creationId xmlns:a16="http://schemas.microsoft.com/office/drawing/2014/main" id="{7674D738-73AC-4A0A-B12C-62638E92BD23}"/>
              </a:ext>
            </a:extLst>
          </p:cNvPr>
          <p:cNvSpPr/>
          <p:nvPr/>
        </p:nvSpPr>
        <p:spPr>
          <a:xfrm>
            <a:off x="5658081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5" name="Retângulo 2024">
            <a:extLst>
              <a:ext uri="{FF2B5EF4-FFF2-40B4-BE49-F238E27FC236}">
                <a16:creationId xmlns:a16="http://schemas.microsoft.com/office/drawing/2014/main" id="{78C2B87D-3495-4ED8-9B28-205B2BC0A7D3}"/>
              </a:ext>
            </a:extLst>
          </p:cNvPr>
          <p:cNvSpPr/>
          <p:nvPr/>
        </p:nvSpPr>
        <p:spPr>
          <a:xfrm>
            <a:off x="5733252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6" name="Conector reto 2025">
            <a:extLst>
              <a:ext uri="{FF2B5EF4-FFF2-40B4-BE49-F238E27FC236}">
                <a16:creationId xmlns:a16="http://schemas.microsoft.com/office/drawing/2014/main" id="{A808C4F2-6971-4621-B1D1-5265BDDDE5E3}"/>
              </a:ext>
            </a:extLst>
          </p:cNvPr>
          <p:cNvCxnSpPr>
            <a:cxnSpLocks/>
          </p:cNvCxnSpPr>
          <p:nvPr/>
        </p:nvCxnSpPr>
        <p:spPr>
          <a:xfrm flipV="1">
            <a:off x="2425728" y="2460310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7" name="Conector reto 2026">
            <a:extLst>
              <a:ext uri="{FF2B5EF4-FFF2-40B4-BE49-F238E27FC236}">
                <a16:creationId xmlns:a16="http://schemas.microsoft.com/office/drawing/2014/main" id="{171150E3-35C4-4EC7-9D0A-05747F22E006}"/>
              </a:ext>
            </a:extLst>
          </p:cNvPr>
          <p:cNvCxnSpPr>
            <a:cxnSpLocks/>
          </p:cNvCxnSpPr>
          <p:nvPr/>
        </p:nvCxnSpPr>
        <p:spPr>
          <a:xfrm flipV="1">
            <a:off x="2428891" y="2864508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8" name="Conector reto 2027">
            <a:extLst>
              <a:ext uri="{FF2B5EF4-FFF2-40B4-BE49-F238E27FC236}">
                <a16:creationId xmlns:a16="http://schemas.microsoft.com/office/drawing/2014/main" id="{F0B60C64-94BC-4288-8E2D-E87710FC4D91}"/>
              </a:ext>
            </a:extLst>
          </p:cNvPr>
          <p:cNvCxnSpPr>
            <a:cxnSpLocks/>
          </p:cNvCxnSpPr>
          <p:nvPr/>
        </p:nvCxnSpPr>
        <p:spPr>
          <a:xfrm flipV="1">
            <a:off x="3778806" y="2864508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9" name="Conector reto 2028">
            <a:extLst>
              <a:ext uri="{FF2B5EF4-FFF2-40B4-BE49-F238E27FC236}">
                <a16:creationId xmlns:a16="http://schemas.microsoft.com/office/drawing/2014/main" id="{1A62CAE0-337A-4B48-BA69-6A3672304F4D}"/>
              </a:ext>
            </a:extLst>
          </p:cNvPr>
          <p:cNvCxnSpPr>
            <a:cxnSpLocks/>
          </p:cNvCxnSpPr>
          <p:nvPr/>
        </p:nvCxnSpPr>
        <p:spPr>
          <a:xfrm flipV="1">
            <a:off x="3784545" y="3268706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0" name="Conector reto 2029">
            <a:extLst>
              <a:ext uri="{FF2B5EF4-FFF2-40B4-BE49-F238E27FC236}">
                <a16:creationId xmlns:a16="http://schemas.microsoft.com/office/drawing/2014/main" id="{EC35EC8B-F288-45F0-B082-F2A234E85BAD}"/>
              </a:ext>
            </a:extLst>
          </p:cNvPr>
          <p:cNvCxnSpPr>
            <a:cxnSpLocks/>
          </p:cNvCxnSpPr>
          <p:nvPr/>
        </p:nvCxnSpPr>
        <p:spPr>
          <a:xfrm flipV="1">
            <a:off x="5131884" y="3268706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1" name="Retângulo 2030">
            <a:extLst>
              <a:ext uri="{FF2B5EF4-FFF2-40B4-BE49-F238E27FC236}">
                <a16:creationId xmlns:a16="http://schemas.microsoft.com/office/drawing/2014/main" id="{0B3FAACB-78CD-462F-B812-63ED96E435DD}"/>
              </a:ext>
            </a:extLst>
          </p:cNvPr>
          <p:cNvSpPr/>
          <p:nvPr/>
        </p:nvSpPr>
        <p:spPr>
          <a:xfrm>
            <a:off x="5808423" y="326870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5" name="Retângulo 1144">
            <a:extLst>
              <a:ext uri="{FF2B5EF4-FFF2-40B4-BE49-F238E27FC236}">
                <a16:creationId xmlns:a16="http://schemas.microsoft.com/office/drawing/2014/main" id="{67654B38-573A-4577-AE3C-75FA3953C7D5}"/>
              </a:ext>
            </a:extLst>
          </p:cNvPr>
          <p:cNvSpPr/>
          <p:nvPr/>
        </p:nvSpPr>
        <p:spPr>
          <a:xfrm>
            <a:off x="4143182" y="4491102"/>
            <a:ext cx="75171" cy="2962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6" name="Retângulo 1145">
            <a:extLst>
              <a:ext uri="{FF2B5EF4-FFF2-40B4-BE49-F238E27FC236}">
                <a16:creationId xmlns:a16="http://schemas.microsoft.com/office/drawing/2014/main" id="{146CDFDA-0BE3-4D4A-92A7-47E5A11508C0}"/>
              </a:ext>
            </a:extLst>
          </p:cNvPr>
          <p:cNvSpPr/>
          <p:nvPr/>
        </p:nvSpPr>
        <p:spPr>
          <a:xfrm>
            <a:off x="4218353" y="4491102"/>
            <a:ext cx="75171" cy="2962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7" name="Retângulo 1146">
            <a:extLst>
              <a:ext uri="{FF2B5EF4-FFF2-40B4-BE49-F238E27FC236}">
                <a16:creationId xmlns:a16="http://schemas.microsoft.com/office/drawing/2014/main" id="{A833E725-8977-4B6D-8A25-F86F56046EFB}"/>
              </a:ext>
            </a:extLst>
          </p:cNvPr>
          <p:cNvSpPr/>
          <p:nvPr/>
        </p:nvSpPr>
        <p:spPr>
          <a:xfrm>
            <a:off x="4293524" y="4491102"/>
            <a:ext cx="75171" cy="2962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8" name="Retângulo 1147">
            <a:extLst>
              <a:ext uri="{FF2B5EF4-FFF2-40B4-BE49-F238E27FC236}">
                <a16:creationId xmlns:a16="http://schemas.microsoft.com/office/drawing/2014/main" id="{907B0518-E578-4409-92FF-5B1B6C0ECDCC}"/>
              </a:ext>
            </a:extLst>
          </p:cNvPr>
          <p:cNvSpPr/>
          <p:nvPr/>
        </p:nvSpPr>
        <p:spPr>
          <a:xfrm>
            <a:off x="4368695" y="4491102"/>
            <a:ext cx="75171" cy="2962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9" name="Retângulo 1148">
            <a:extLst>
              <a:ext uri="{FF2B5EF4-FFF2-40B4-BE49-F238E27FC236}">
                <a16:creationId xmlns:a16="http://schemas.microsoft.com/office/drawing/2014/main" id="{9EE45F02-CB21-4C82-906D-85295ABC466C}"/>
              </a:ext>
            </a:extLst>
          </p:cNvPr>
          <p:cNvSpPr/>
          <p:nvPr/>
        </p:nvSpPr>
        <p:spPr>
          <a:xfrm>
            <a:off x="4443866" y="4491102"/>
            <a:ext cx="75171" cy="2962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0" name="Retângulo 1149">
            <a:extLst>
              <a:ext uri="{FF2B5EF4-FFF2-40B4-BE49-F238E27FC236}">
                <a16:creationId xmlns:a16="http://schemas.microsoft.com/office/drawing/2014/main" id="{BEFBE56D-EAF0-40A7-8A36-026CF178694F}"/>
              </a:ext>
            </a:extLst>
          </p:cNvPr>
          <p:cNvSpPr/>
          <p:nvPr/>
        </p:nvSpPr>
        <p:spPr>
          <a:xfrm>
            <a:off x="4519037" y="4491102"/>
            <a:ext cx="75171" cy="2962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1" name="Retângulo 1150">
            <a:extLst>
              <a:ext uri="{FF2B5EF4-FFF2-40B4-BE49-F238E27FC236}">
                <a16:creationId xmlns:a16="http://schemas.microsoft.com/office/drawing/2014/main" id="{E8B02111-F457-4D68-AF8F-4D44D3019307}"/>
              </a:ext>
            </a:extLst>
          </p:cNvPr>
          <p:cNvSpPr/>
          <p:nvPr/>
        </p:nvSpPr>
        <p:spPr>
          <a:xfrm>
            <a:off x="4594208" y="4491102"/>
            <a:ext cx="75171" cy="296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2" name="Retângulo 1151">
            <a:extLst>
              <a:ext uri="{FF2B5EF4-FFF2-40B4-BE49-F238E27FC236}">
                <a16:creationId xmlns:a16="http://schemas.microsoft.com/office/drawing/2014/main" id="{E4346801-62D4-4944-AE2D-226C654007F6}"/>
              </a:ext>
            </a:extLst>
          </p:cNvPr>
          <p:cNvSpPr/>
          <p:nvPr/>
        </p:nvSpPr>
        <p:spPr>
          <a:xfrm>
            <a:off x="4669379" y="4491102"/>
            <a:ext cx="75171" cy="296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3" name="Retângulo 1152">
            <a:extLst>
              <a:ext uri="{FF2B5EF4-FFF2-40B4-BE49-F238E27FC236}">
                <a16:creationId xmlns:a16="http://schemas.microsoft.com/office/drawing/2014/main" id="{8746C646-30D1-4F3B-9931-E72B90AFCE1B}"/>
              </a:ext>
            </a:extLst>
          </p:cNvPr>
          <p:cNvSpPr/>
          <p:nvPr/>
        </p:nvSpPr>
        <p:spPr>
          <a:xfrm>
            <a:off x="4744550" y="4491102"/>
            <a:ext cx="75171" cy="2962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4" name="Retângulo 1153">
            <a:extLst>
              <a:ext uri="{FF2B5EF4-FFF2-40B4-BE49-F238E27FC236}">
                <a16:creationId xmlns:a16="http://schemas.microsoft.com/office/drawing/2014/main" id="{FB19D4A7-C305-4034-BEB0-7078E5BF8026}"/>
              </a:ext>
            </a:extLst>
          </p:cNvPr>
          <p:cNvSpPr/>
          <p:nvPr/>
        </p:nvSpPr>
        <p:spPr>
          <a:xfrm>
            <a:off x="4819721" y="4491102"/>
            <a:ext cx="75171" cy="2962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5" name="Retângulo 1154">
            <a:extLst>
              <a:ext uri="{FF2B5EF4-FFF2-40B4-BE49-F238E27FC236}">
                <a16:creationId xmlns:a16="http://schemas.microsoft.com/office/drawing/2014/main" id="{E8AA01E6-B063-435D-98B2-A454D8724A50}"/>
              </a:ext>
            </a:extLst>
          </p:cNvPr>
          <p:cNvSpPr/>
          <p:nvPr/>
        </p:nvSpPr>
        <p:spPr>
          <a:xfrm>
            <a:off x="4894892" y="4491102"/>
            <a:ext cx="75171" cy="296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6" name="CaixaDeTexto 1155">
            <a:extLst>
              <a:ext uri="{FF2B5EF4-FFF2-40B4-BE49-F238E27FC236}">
                <a16:creationId xmlns:a16="http://schemas.microsoft.com/office/drawing/2014/main" id="{2E969002-37CC-4888-8AB4-460EF459D148}"/>
              </a:ext>
            </a:extLst>
          </p:cNvPr>
          <p:cNvSpPr txBox="1"/>
          <p:nvPr/>
        </p:nvSpPr>
        <p:spPr>
          <a:xfrm>
            <a:off x="4121997" y="4789112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Fit</a:t>
            </a:r>
          </a:p>
        </p:txBody>
      </p:sp>
      <p:sp>
        <p:nvSpPr>
          <p:cNvPr id="1157" name="Retângulo 1156">
            <a:extLst>
              <a:ext uri="{FF2B5EF4-FFF2-40B4-BE49-F238E27FC236}">
                <a16:creationId xmlns:a16="http://schemas.microsoft.com/office/drawing/2014/main" id="{080E0AC2-9339-4803-990D-56AA0EC6F675}"/>
              </a:ext>
            </a:extLst>
          </p:cNvPr>
          <p:cNvSpPr/>
          <p:nvPr/>
        </p:nvSpPr>
        <p:spPr>
          <a:xfrm>
            <a:off x="5509846" y="4493888"/>
            <a:ext cx="75171" cy="296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3" name="Retângulo 1172">
            <a:extLst>
              <a:ext uri="{FF2B5EF4-FFF2-40B4-BE49-F238E27FC236}">
                <a16:creationId xmlns:a16="http://schemas.microsoft.com/office/drawing/2014/main" id="{47CD7D26-22DE-4DFA-B78E-AE9C6ED4DF47}"/>
              </a:ext>
            </a:extLst>
          </p:cNvPr>
          <p:cNvSpPr/>
          <p:nvPr/>
        </p:nvSpPr>
        <p:spPr>
          <a:xfrm>
            <a:off x="5585017" y="4493888"/>
            <a:ext cx="75171" cy="2962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4" name="Retângulo 1173">
            <a:extLst>
              <a:ext uri="{FF2B5EF4-FFF2-40B4-BE49-F238E27FC236}">
                <a16:creationId xmlns:a16="http://schemas.microsoft.com/office/drawing/2014/main" id="{DA3101CE-1966-43CA-A904-5CA86CC10022}"/>
              </a:ext>
            </a:extLst>
          </p:cNvPr>
          <p:cNvSpPr/>
          <p:nvPr/>
        </p:nvSpPr>
        <p:spPr>
          <a:xfrm>
            <a:off x="5660188" y="4493888"/>
            <a:ext cx="75171" cy="2962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5" name="Retângulo 1174">
            <a:extLst>
              <a:ext uri="{FF2B5EF4-FFF2-40B4-BE49-F238E27FC236}">
                <a16:creationId xmlns:a16="http://schemas.microsoft.com/office/drawing/2014/main" id="{0BECCF6C-AE6B-4A82-87A0-7F4B168B04B5}"/>
              </a:ext>
            </a:extLst>
          </p:cNvPr>
          <p:cNvSpPr/>
          <p:nvPr/>
        </p:nvSpPr>
        <p:spPr>
          <a:xfrm>
            <a:off x="5735359" y="4493888"/>
            <a:ext cx="75171" cy="296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6" name="Retângulo 1175">
            <a:extLst>
              <a:ext uri="{FF2B5EF4-FFF2-40B4-BE49-F238E27FC236}">
                <a16:creationId xmlns:a16="http://schemas.microsoft.com/office/drawing/2014/main" id="{0DE61174-3F0D-4518-8EB7-E6AA7AC477FC}"/>
              </a:ext>
            </a:extLst>
          </p:cNvPr>
          <p:cNvSpPr/>
          <p:nvPr/>
        </p:nvSpPr>
        <p:spPr>
          <a:xfrm>
            <a:off x="5810530" y="4493888"/>
            <a:ext cx="75171" cy="2962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7" name="Retângulo 1176">
            <a:extLst>
              <a:ext uri="{FF2B5EF4-FFF2-40B4-BE49-F238E27FC236}">
                <a16:creationId xmlns:a16="http://schemas.microsoft.com/office/drawing/2014/main" id="{1E5B6B23-2DEB-4CBB-A71D-EC92AAC62126}"/>
              </a:ext>
            </a:extLst>
          </p:cNvPr>
          <p:cNvSpPr/>
          <p:nvPr/>
        </p:nvSpPr>
        <p:spPr>
          <a:xfrm>
            <a:off x="5885701" y="4493888"/>
            <a:ext cx="75171" cy="2962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8" name="Retângulo 1177">
            <a:extLst>
              <a:ext uri="{FF2B5EF4-FFF2-40B4-BE49-F238E27FC236}">
                <a16:creationId xmlns:a16="http://schemas.microsoft.com/office/drawing/2014/main" id="{8E5AEC96-351C-477B-83F3-62DB9FAF9C92}"/>
              </a:ext>
            </a:extLst>
          </p:cNvPr>
          <p:cNvSpPr/>
          <p:nvPr/>
        </p:nvSpPr>
        <p:spPr>
          <a:xfrm>
            <a:off x="5960872" y="4493888"/>
            <a:ext cx="75171" cy="2962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9" name="Retângulo 1178">
            <a:extLst>
              <a:ext uri="{FF2B5EF4-FFF2-40B4-BE49-F238E27FC236}">
                <a16:creationId xmlns:a16="http://schemas.microsoft.com/office/drawing/2014/main" id="{A6334EAC-C68F-4C7D-BD87-FD087A779335}"/>
              </a:ext>
            </a:extLst>
          </p:cNvPr>
          <p:cNvSpPr/>
          <p:nvPr/>
        </p:nvSpPr>
        <p:spPr>
          <a:xfrm>
            <a:off x="6036043" y="4493888"/>
            <a:ext cx="75171" cy="296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0" name="Retângulo 1179">
            <a:extLst>
              <a:ext uri="{FF2B5EF4-FFF2-40B4-BE49-F238E27FC236}">
                <a16:creationId xmlns:a16="http://schemas.microsoft.com/office/drawing/2014/main" id="{21434ED8-1759-4911-9D62-A119064E79E7}"/>
              </a:ext>
            </a:extLst>
          </p:cNvPr>
          <p:cNvSpPr/>
          <p:nvPr/>
        </p:nvSpPr>
        <p:spPr>
          <a:xfrm>
            <a:off x="6111214" y="4493888"/>
            <a:ext cx="75171" cy="2962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1" name="Retângulo 1180">
            <a:extLst>
              <a:ext uri="{FF2B5EF4-FFF2-40B4-BE49-F238E27FC236}">
                <a16:creationId xmlns:a16="http://schemas.microsoft.com/office/drawing/2014/main" id="{E700876F-6FEA-40B8-A120-ADADAF66E884}"/>
              </a:ext>
            </a:extLst>
          </p:cNvPr>
          <p:cNvSpPr/>
          <p:nvPr/>
        </p:nvSpPr>
        <p:spPr>
          <a:xfrm>
            <a:off x="6186385" y="4493888"/>
            <a:ext cx="75171" cy="2962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2" name="Retângulo 1181">
            <a:extLst>
              <a:ext uri="{FF2B5EF4-FFF2-40B4-BE49-F238E27FC236}">
                <a16:creationId xmlns:a16="http://schemas.microsoft.com/office/drawing/2014/main" id="{97AA3E4C-62C0-48B6-BE2E-1B44BF595CD9}"/>
              </a:ext>
            </a:extLst>
          </p:cNvPr>
          <p:cNvSpPr/>
          <p:nvPr/>
        </p:nvSpPr>
        <p:spPr>
          <a:xfrm>
            <a:off x="6261556" y="4493888"/>
            <a:ext cx="75171" cy="296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3" name="CaixaDeTexto 1182">
            <a:extLst>
              <a:ext uri="{FF2B5EF4-FFF2-40B4-BE49-F238E27FC236}">
                <a16:creationId xmlns:a16="http://schemas.microsoft.com/office/drawing/2014/main" id="{E87C4AEC-459F-404B-8718-0FC40DEF48E1}"/>
              </a:ext>
            </a:extLst>
          </p:cNvPr>
          <p:cNvSpPr txBox="1"/>
          <p:nvPr/>
        </p:nvSpPr>
        <p:spPr>
          <a:xfrm>
            <a:off x="5327058" y="4795681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Fit</a:t>
            </a:r>
          </a:p>
        </p:txBody>
      </p:sp>
      <p:sp>
        <p:nvSpPr>
          <p:cNvPr id="1184" name="Retângulo 1183">
            <a:extLst>
              <a:ext uri="{FF2B5EF4-FFF2-40B4-BE49-F238E27FC236}">
                <a16:creationId xmlns:a16="http://schemas.microsoft.com/office/drawing/2014/main" id="{1DF44169-1A5E-489D-A7E4-E3CACEC9E977}"/>
              </a:ext>
            </a:extLst>
          </p:cNvPr>
          <p:cNvSpPr/>
          <p:nvPr/>
        </p:nvSpPr>
        <p:spPr>
          <a:xfrm flipH="1">
            <a:off x="6876510" y="4493062"/>
            <a:ext cx="75171" cy="296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5" name="Retângulo 1184">
            <a:extLst>
              <a:ext uri="{FF2B5EF4-FFF2-40B4-BE49-F238E27FC236}">
                <a16:creationId xmlns:a16="http://schemas.microsoft.com/office/drawing/2014/main" id="{CF173E3A-2B0E-4DBD-93D6-DC4297E1EA93}"/>
              </a:ext>
            </a:extLst>
          </p:cNvPr>
          <p:cNvSpPr/>
          <p:nvPr/>
        </p:nvSpPr>
        <p:spPr>
          <a:xfrm flipH="1">
            <a:off x="6951681" y="4493062"/>
            <a:ext cx="75171" cy="2962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6" name="Retângulo 1185">
            <a:extLst>
              <a:ext uri="{FF2B5EF4-FFF2-40B4-BE49-F238E27FC236}">
                <a16:creationId xmlns:a16="http://schemas.microsoft.com/office/drawing/2014/main" id="{1769DC00-457C-4FF6-9BBE-F3BE945C3A3F}"/>
              </a:ext>
            </a:extLst>
          </p:cNvPr>
          <p:cNvSpPr/>
          <p:nvPr/>
        </p:nvSpPr>
        <p:spPr>
          <a:xfrm flipH="1">
            <a:off x="7026852" y="4493062"/>
            <a:ext cx="75171" cy="2962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7" name="Retângulo 1186">
            <a:extLst>
              <a:ext uri="{FF2B5EF4-FFF2-40B4-BE49-F238E27FC236}">
                <a16:creationId xmlns:a16="http://schemas.microsoft.com/office/drawing/2014/main" id="{953D2862-4AF1-423E-868B-BAF773E42871}"/>
              </a:ext>
            </a:extLst>
          </p:cNvPr>
          <p:cNvSpPr/>
          <p:nvPr/>
        </p:nvSpPr>
        <p:spPr>
          <a:xfrm flipH="1">
            <a:off x="7102023" y="4493062"/>
            <a:ext cx="75171" cy="296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8" name="Retângulo 1187">
            <a:extLst>
              <a:ext uri="{FF2B5EF4-FFF2-40B4-BE49-F238E27FC236}">
                <a16:creationId xmlns:a16="http://schemas.microsoft.com/office/drawing/2014/main" id="{3A3A95C8-E8E1-462E-8929-A1F4C7ECBCEA}"/>
              </a:ext>
            </a:extLst>
          </p:cNvPr>
          <p:cNvSpPr/>
          <p:nvPr/>
        </p:nvSpPr>
        <p:spPr>
          <a:xfrm flipH="1">
            <a:off x="7177194" y="4493062"/>
            <a:ext cx="75171" cy="296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9" name="Retângulo 1188">
            <a:extLst>
              <a:ext uri="{FF2B5EF4-FFF2-40B4-BE49-F238E27FC236}">
                <a16:creationId xmlns:a16="http://schemas.microsoft.com/office/drawing/2014/main" id="{32E54B94-2C9A-4CED-8C35-386572AD9AC5}"/>
              </a:ext>
            </a:extLst>
          </p:cNvPr>
          <p:cNvSpPr/>
          <p:nvPr/>
        </p:nvSpPr>
        <p:spPr>
          <a:xfrm flipH="1">
            <a:off x="7252365" y="4493062"/>
            <a:ext cx="75171" cy="2962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0" name="Retângulo 1189">
            <a:extLst>
              <a:ext uri="{FF2B5EF4-FFF2-40B4-BE49-F238E27FC236}">
                <a16:creationId xmlns:a16="http://schemas.microsoft.com/office/drawing/2014/main" id="{D9717F1F-F2A3-4EEE-BE16-698C2D6B976F}"/>
              </a:ext>
            </a:extLst>
          </p:cNvPr>
          <p:cNvSpPr/>
          <p:nvPr/>
        </p:nvSpPr>
        <p:spPr>
          <a:xfrm flipH="1">
            <a:off x="7327536" y="4493062"/>
            <a:ext cx="75171" cy="2962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1" name="Retângulo 1190">
            <a:extLst>
              <a:ext uri="{FF2B5EF4-FFF2-40B4-BE49-F238E27FC236}">
                <a16:creationId xmlns:a16="http://schemas.microsoft.com/office/drawing/2014/main" id="{947BF057-3CE0-4C93-9EBF-60E6F675B799}"/>
              </a:ext>
            </a:extLst>
          </p:cNvPr>
          <p:cNvSpPr/>
          <p:nvPr/>
        </p:nvSpPr>
        <p:spPr>
          <a:xfrm flipH="1">
            <a:off x="7402707" y="4493062"/>
            <a:ext cx="75171" cy="29624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2" name="Retângulo 1191">
            <a:extLst>
              <a:ext uri="{FF2B5EF4-FFF2-40B4-BE49-F238E27FC236}">
                <a16:creationId xmlns:a16="http://schemas.microsoft.com/office/drawing/2014/main" id="{346FECD8-8734-4F7F-9C24-1EF9CD676D6A}"/>
              </a:ext>
            </a:extLst>
          </p:cNvPr>
          <p:cNvSpPr/>
          <p:nvPr/>
        </p:nvSpPr>
        <p:spPr>
          <a:xfrm flipH="1">
            <a:off x="7477878" y="4493062"/>
            <a:ext cx="75171" cy="2962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3" name="Retângulo 1192">
            <a:extLst>
              <a:ext uri="{FF2B5EF4-FFF2-40B4-BE49-F238E27FC236}">
                <a16:creationId xmlns:a16="http://schemas.microsoft.com/office/drawing/2014/main" id="{E43CC326-FDD0-4741-B327-734DEC302F57}"/>
              </a:ext>
            </a:extLst>
          </p:cNvPr>
          <p:cNvSpPr/>
          <p:nvPr/>
        </p:nvSpPr>
        <p:spPr>
          <a:xfrm flipH="1">
            <a:off x="7553049" y="4493062"/>
            <a:ext cx="75171" cy="2962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4" name="Retângulo 1193">
            <a:extLst>
              <a:ext uri="{FF2B5EF4-FFF2-40B4-BE49-F238E27FC236}">
                <a16:creationId xmlns:a16="http://schemas.microsoft.com/office/drawing/2014/main" id="{98EAD6DA-9CFC-45C8-A54D-2EC3E08AB381}"/>
              </a:ext>
            </a:extLst>
          </p:cNvPr>
          <p:cNvSpPr/>
          <p:nvPr/>
        </p:nvSpPr>
        <p:spPr>
          <a:xfrm flipH="1">
            <a:off x="7628220" y="4493062"/>
            <a:ext cx="75171" cy="2962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5" name="CaixaDeTexto 1194">
            <a:extLst>
              <a:ext uri="{FF2B5EF4-FFF2-40B4-BE49-F238E27FC236}">
                <a16:creationId xmlns:a16="http://schemas.microsoft.com/office/drawing/2014/main" id="{B8C8A096-2E93-44AB-B9A4-DE55E6C13C3A}"/>
              </a:ext>
            </a:extLst>
          </p:cNvPr>
          <p:cNvSpPr txBox="1"/>
          <p:nvPr/>
        </p:nvSpPr>
        <p:spPr>
          <a:xfrm>
            <a:off x="6864311" y="4793875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Fit</a:t>
            </a:r>
          </a:p>
        </p:txBody>
      </p:sp>
      <p:sp>
        <p:nvSpPr>
          <p:cNvPr id="1209" name="Retângulo 1208">
            <a:extLst>
              <a:ext uri="{FF2B5EF4-FFF2-40B4-BE49-F238E27FC236}">
                <a16:creationId xmlns:a16="http://schemas.microsoft.com/office/drawing/2014/main" id="{A280FCD4-C693-4C6E-A71A-5A5D9B0661F9}"/>
              </a:ext>
            </a:extLst>
          </p:cNvPr>
          <p:cNvSpPr/>
          <p:nvPr/>
        </p:nvSpPr>
        <p:spPr>
          <a:xfrm>
            <a:off x="5977838" y="3690168"/>
            <a:ext cx="881955" cy="2978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0" name="CaixaDeTexto 1209">
            <a:extLst>
              <a:ext uri="{FF2B5EF4-FFF2-40B4-BE49-F238E27FC236}">
                <a16:creationId xmlns:a16="http://schemas.microsoft.com/office/drawing/2014/main" id="{837A8474-D086-457A-A45C-1FEADD9E9C56}"/>
              </a:ext>
            </a:extLst>
          </p:cNvPr>
          <p:cNvSpPr txBox="1"/>
          <p:nvPr/>
        </p:nvSpPr>
        <p:spPr>
          <a:xfrm>
            <a:off x="5926913" y="3649442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Núcleo 0</a:t>
            </a:r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F9527C52-5DB9-4A0D-A8EE-94FDD577C66A}"/>
              </a:ext>
            </a:extLst>
          </p:cNvPr>
          <p:cNvSpPr/>
          <p:nvPr/>
        </p:nvSpPr>
        <p:spPr>
          <a:xfrm>
            <a:off x="5971986" y="3269152"/>
            <a:ext cx="881955" cy="297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F8329DFD-EC66-4A85-81BA-317C5D5E3E66}"/>
              </a:ext>
            </a:extLst>
          </p:cNvPr>
          <p:cNvSpPr/>
          <p:nvPr/>
        </p:nvSpPr>
        <p:spPr>
          <a:xfrm>
            <a:off x="5982694" y="2063035"/>
            <a:ext cx="881955" cy="297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3" name="Retângulo 1212">
            <a:extLst>
              <a:ext uri="{FF2B5EF4-FFF2-40B4-BE49-F238E27FC236}">
                <a16:creationId xmlns:a16="http://schemas.microsoft.com/office/drawing/2014/main" id="{4B067B6B-0852-4DE0-AFCC-0197FF81FE12}"/>
              </a:ext>
            </a:extLst>
          </p:cNvPr>
          <p:cNvSpPr/>
          <p:nvPr/>
        </p:nvSpPr>
        <p:spPr>
          <a:xfrm>
            <a:off x="5977625" y="2871431"/>
            <a:ext cx="881955" cy="29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4" name="Retângulo 1213">
            <a:extLst>
              <a:ext uri="{FF2B5EF4-FFF2-40B4-BE49-F238E27FC236}">
                <a16:creationId xmlns:a16="http://schemas.microsoft.com/office/drawing/2014/main" id="{077FB9FB-D13A-41A0-920A-C66AAD7BD86D}"/>
              </a:ext>
            </a:extLst>
          </p:cNvPr>
          <p:cNvSpPr/>
          <p:nvPr/>
        </p:nvSpPr>
        <p:spPr>
          <a:xfrm>
            <a:off x="5977625" y="1662726"/>
            <a:ext cx="881955" cy="29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5" name="Retângulo 1214">
            <a:extLst>
              <a:ext uri="{FF2B5EF4-FFF2-40B4-BE49-F238E27FC236}">
                <a16:creationId xmlns:a16="http://schemas.microsoft.com/office/drawing/2014/main" id="{888D7192-FB0D-4760-B353-D11D654E22C6}"/>
              </a:ext>
            </a:extLst>
          </p:cNvPr>
          <p:cNvSpPr/>
          <p:nvPr/>
        </p:nvSpPr>
        <p:spPr>
          <a:xfrm>
            <a:off x="5982035" y="2462745"/>
            <a:ext cx="881955" cy="297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6" name="Retângulo 1215">
            <a:extLst>
              <a:ext uri="{FF2B5EF4-FFF2-40B4-BE49-F238E27FC236}">
                <a16:creationId xmlns:a16="http://schemas.microsoft.com/office/drawing/2014/main" id="{33F437F7-470D-4612-9B93-40E0D2BEE707}"/>
              </a:ext>
            </a:extLst>
          </p:cNvPr>
          <p:cNvSpPr/>
          <p:nvPr/>
        </p:nvSpPr>
        <p:spPr>
          <a:xfrm>
            <a:off x="5983242" y="1258527"/>
            <a:ext cx="881955" cy="297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7" name="CaixaDeTexto 1216">
            <a:extLst>
              <a:ext uri="{FF2B5EF4-FFF2-40B4-BE49-F238E27FC236}">
                <a16:creationId xmlns:a16="http://schemas.microsoft.com/office/drawing/2014/main" id="{7E0FDFE9-A4A7-4DF9-BED8-CEA81F63F885}"/>
              </a:ext>
            </a:extLst>
          </p:cNvPr>
          <p:cNvSpPr txBox="1"/>
          <p:nvPr/>
        </p:nvSpPr>
        <p:spPr>
          <a:xfrm>
            <a:off x="5926999" y="3233189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Núcleo 6</a:t>
            </a:r>
          </a:p>
        </p:txBody>
      </p:sp>
      <p:sp>
        <p:nvSpPr>
          <p:cNvPr id="1218" name="CaixaDeTexto 1217">
            <a:extLst>
              <a:ext uri="{FF2B5EF4-FFF2-40B4-BE49-F238E27FC236}">
                <a16:creationId xmlns:a16="http://schemas.microsoft.com/office/drawing/2014/main" id="{0D55ABAB-C9FC-48AC-BC3E-DBA297C40AB7}"/>
              </a:ext>
            </a:extLst>
          </p:cNvPr>
          <p:cNvSpPr txBox="1"/>
          <p:nvPr/>
        </p:nvSpPr>
        <p:spPr>
          <a:xfrm>
            <a:off x="5927003" y="1221725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Núcleo 1</a:t>
            </a:r>
          </a:p>
        </p:txBody>
      </p:sp>
      <p:sp>
        <p:nvSpPr>
          <p:cNvPr id="1219" name="CaixaDeTexto 1218">
            <a:extLst>
              <a:ext uri="{FF2B5EF4-FFF2-40B4-BE49-F238E27FC236}">
                <a16:creationId xmlns:a16="http://schemas.microsoft.com/office/drawing/2014/main" id="{1699ACDF-6164-4CD0-B408-C2450DD29288}"/>
              </a:ext>
            </a:extLst>
          </p:cNvPr>
          <p:cNvSpPr txBox="1"/>
          <p:nvPr/>
        </p:nvSpPr>
        <p:spPr>
          <a:xfrm>
            <a:off x="5927002" y="1621999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Núcleo 2</a:t>
            </a:r>
          </a:p>
        </p:txBody>
      </p:sp>
      <p:sp>
        <p:nvSpPr>
          <p:cNvPr id="1220" name="CaixaDeTexto 1219">
            <a:extLst>
              <a:ext uri="{FF2B5EF4-FFF2-40B4-BE49-F238E27FC236}">
                <a16:creationId xmlns:a16="http://schemas.microsoft.com/office/drawing/2014/main" id="{6C366ED0-908F-45D1-9038-4BC74543CF87}"/>
              </a:ext>
            </a:extLst>
          </p:cNvPr>
          <p:cNvSpPr txBox="1"/>
          <p:nvPr/>
        </p:nvSpPr>
        <p:spPr>
          <a:xfrm>
            <a:off x="5927001" y="2030121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Núcleo 3</a:t>
            </a:r>
          </a:p>
        </p:txBody>
      </p:sp>
      <p:sp>
        <p:nvSpPr>
          <p:cNvPr id="1221" name="CaixaDeTexto 1220">
            <a:extLst>
              <a:ext uri="{FF2B5EF4-FFF2-40B4-BE49-F238E27FC236}">
                <a16:creationId xmlns:a16="http://schemas.microsoft.com/office/drawing/2014/main" id="{0CB23AC8-956E-43BB-93FC-8FFAED85886E}"/>
              </a:ext>
            </a:extLst>
          </p:cNvPr>
          <p:cNvSpPr txBox="1"/>
          <p:nvPr/>
        </p:nvSpPr>
        <p:spPr>
          <a:xfrm>
            <a:off x="5927001" y="2426507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Núcleo 4</a:t>
            </a:r>
          </a:p>
        </p:txBody>
      </p:sp>
      <p:sp>
        <p:nvSpPr>
          <p:cNvPr id="1222" name="CaixaDeTexto 1221">
            <a:extLst>
              <a:ext uri="{FF2B5EF4-FFF2-40B4-BE49-F238E27FC236}">
                <a16:creationId xmlns:a16="http://schemas.microsoft.com/office/drawing/2014/main" id="{BC263E60-2262-4B41-AC55-CA9FE01F84A7}"/>
              </a:ext>
            </a:extLst>
          </p:cNvPr>
          <p:cNvSpPr txBox="1"/>
          <p:nvPr/>
        </p:nvSpPr>
        <p:spPr>
          <a:xfrm>
            <a:off x="5927000" y="2830705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Núcleo 5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2830D47-6E73-4670-B148-16D1683C3594}"/>
              </a:ext>
            </a:extLst>
          </p:cNvPr>
          <p:cNvCxnSpPr>
            <a:cxnSpLocks/>
          </p:cNvCxnSpPr>
          <p:nvPr/>
        </p:nvCxnSpPr>
        <p:spPr>
          <a:xfrm flipV="1">
            <a:off x="2425728" y="888681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2" name="CaixaDeTexto 1081">
            <a:extLst>
              <a:ext uri="{FF2B5EF4-FFF2-40B4-BE49-F238E27FC236}">
                <a16:creationId xmlns:a16="http://schemas.microsoft.com/office/drawing/2014/main" id="{4F97859F-6491-4178-97BE-C46AB9B6C20A}"/>
              </a:ext>
            </a:extLst>
          </p:cNvPr>
          <p:cNvSpPr txBox="1"/>
          <p:nvPr/>
        </p:nvSpPr>
        <p:spPr>
          <a:xfrm>
            <a:off x="2426111" y="901981"/>
            <a:ext cx="37863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T¹</a:t>
            </a:r>
          </a:p>
        </p:txBody>
      </p:sp>
      <p:cxnSp>
        <p:nvCxnSpPr>
          <p:cNvPr id="1143" name="Conector de Seta Reta 1142">
            <a:extLst>
              <a:ext uri="{FF2B5EF4-FFF2-40B4-BE49-F238E27FC236}">
                <a16:creationId xmlns:a16="http://schemas.microsoft.com/office/drawing/2014/main" id="{B0179D8A-7D99-440B-8582-679270CBA1B9}"/>
              </a:ext>
            </a:extLst>
          </p:cNvPr>
          <p:cNvCxnSpPr>
            <a:cxnSpLocks/>
          </p:cNvCxnSpPr>
          <p:nvPr/>
        </p:nvCxnSpPr>
        <p:spPr>
          <a:xfrm flipV="1">
            <a:off x="3775648" y="885747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4" name="CaixaDeTexto 1143">
            <a:extLst>
              <a:ext uri="{FF2B5EF4-FFF2-40B4-BE49-F238E27FC236}">
                <a16:creationId xmlns:a16="http://schemas.microsoft.com/office/drawing/2014/main" id="{B1299A85-5A10-423C-A5BD-1C6D598B9DB9}"/>
              </a:ext>
            </a:extLst>
          </p:cNvPr>
          <p:cNvSpPr txBox="1"/>
          <p:nvPr/>
        </p:nvSpPr>
        <p:spPr>
          <a:xfrm>
            <a:off x="3776031" y="899047"/>
            <a:ext cx="37863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T²</a:t>
            </a:r>
          </a:p>
        </p:txBody>
      </p:sp>
      <p:cxnSp>
        <p:nvCxnSpPr>
          <p:cNvPr id="1196" name="Conector de Seta Reta 1195">
            <a:extLst>
              <a:ext uri="{FF2B5EF4-FFF2-40B4-BE49-F238E27FC236}">
                <a16:creationId xmlns:a16="http://schemas.microsoft.com/office/drawing/2014/main" id="{7BA79123-E3BA-4A35-964A-F98C830B8D39}"/>
              </a:ext>
            </a:extLst>
          </p:cNvPr>
          <p:cNvCxnSpPr>
            <a:cxnSpLocks/>
          </p:cNvCxnSpPr>
          <p:nvPr/>
        </p:nvCxnSpPr>
        <p:spPr>
          <a:xfrm flipV="1">
            <a:off x="5131500" y="885747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7" name="CaixaDeTexto 1196">
            <a:extLst>
              <a:ext uri="{FF2B5EF4-FFF2-40B4-BE49-F238E27FC236}">
                <a16:creationId xmlns:a16="http://schemas.microsoft.com/office/drawing/2014/main" id="{6CB3B779-4E83-4EF3-834D-D633F5473848}"/>
              </a:ext>
            </a:extLst>
          </p:cNvPr>
          <p:cNvSpPr txBox="1"/>
          <p:nvPr/>
        </p:nvSpPr>
        <p:spPr>
          <a:xfrm>
            <a:off x="5131883" y="899047"/>
            <a:ext cx="37863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T³</a:t>
            </a:r>
          </a:p>
        </p:txBody>
      </p:sp>
      <p:cxnSp>
        <p:nvCxnSpPr>
          <p:cNvPr id="1198" name="Conector de Seta Reta 1197">
            <a:extLst>
              <a:ext uri="{FF2B5EF4-FFF2-40B4-BE49-F238E27FC236}">
                <a16:creationId xmlns:a16="http://schemas.microsoft.com/office/drawing/2014/main" id="{68A22563-E801-48F7-B645-D180957DE736}"/>
              </a:ext>
            </a:extLst>
          </p:cNvPr>
          <p:cNvCxnSpPr>
            <a:cxnSpLocks/>
          </p:cNvCxnSpPr>
          <p:nvPr/>
        </p:nvCxnSpPr>
        <p:spPr>
          <a:xfrm flipV="1">
            <a:off x="8276759" y="884046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9" name="CaixaDeTexto 1198">
            <a:extLst>
              <a:ext uri="{FF2B5EF4-FFF2-40B4-BE49-F238E27FC236}">
                <a16:creationId xmlns:a16="http://schemas.microsoft.com/office/drawing/2014/main" id="{6259C54D-EA67-4183-9C27-A875FE873E38}"/>
              </a:ext>
            </a:extLst>
          </p:cNvPr>
          <p:cNvSpPr txBox="1"/>
          <p:nvPr/>
        </p:nvSpPr>
        <p:spPr>
          <a:xfrm>
            <a:off x="8277142" y="897346"/>
            <a:ext cx="37863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T¹</a:t>
            </a:r>
          </a:p>
        </p:txBody>
      </p:sp>
      <p:cxnSp>
        <p:nvCxnSpPr>
          <p:cNvPr id="1200" name="Conector de Seta Reta 1199">
            <a:extLst>
              <a:ext uri="{FF2B5EF4-FFF2-40B4-BE49-F238E27FC236}">
                <a16:creationId xmlns:a16="http://schemas.microsoft.com/office/drawing/2014/main" id="{5A4CD8D9-8287-40F1-90B6-8343C6AD87E0}"/>
              </a:ext>
            </a:extLst>
          </p:cNvPr>
          <p:cNvCxnSpPr>
            <a:cxnSpLocks/>
          </p:cNvCxnSpPr>
          <p:nvPr/>
        </p:nvCxnSpPr>
        <p:spPr>
          <a:xfrm flipV="1">
            <a:off x="9626679" y="881112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1" name="CaixaDeTexto 1200">
            <a:extLst>
              <a:ext uri="{FF2B5EF4-FFF2-40B4-BE49-F238E27FC236}">
                <a16:creationId xmlns:a16="http://schemas.microsoft.com/office/drawing/2014/main" id="{D5B6DD4E-5852-4E10-A61B-D75C0310A197}"/>
              </a:ext>
            </a:extLst>
          </p:cNvPr>
          <p:cNvSpPr txBox="1"/>
          <p:nvPr/>
        </p:nvSpPr>
        <p:spPr>
          <a:xfrm>
            <a:off x="9627062" y="894412"/>
            <a:ext cx="37863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T²</a:t>
            </a:r>
          </a:p>
        </p:txBody>
      </p:sp>
      <p:cxnSp>
        <p:nvCxnSpPr>
          <p:cNvPr id="1202" name="Conector de Seta Reta 1201">
            <a:extLst>
              <a:ext uri="{FF2B5EF4-FFF2-40B4-BE49-F238E27FC236}">
                <a16:creationId xmlns:a16="http://schemas.microsoft.com/office/drawing/2014/main" id="{B939180F-0048-4B33-80C1-7CF2AB94FC2E}"/>
              </a:ext>
            </a:extLst>
          </p:cNvPr>
          <p:cNvCxnSpPr>
            <a:cxnSpLocks/>
          </p:cNvCxnSpPr>
          <p:nvPr/>
        </p:nvCxnSpPr>
        <p:spPr>
          <a:xfrm flipV="1">
            <a:off x="10976181" y="881112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3" name="CaixaDeTexto 1202">
            <a:extLst>
              <a:ext uri="{FF2B5EF4-FFF2-40B4-BE49-F238E27FC236}">
                <a16:creationId xmlns:a16="http://schemas.microsoft.com/office/drawing/2014/main" id="{A56D6CD7-83E0-45B9-BF44-BCCA0DF0109F}"/>
              </a:ext>
            </a:extLst>
          </p:cNvPr>
          <p:cNvSpPr txBox="1"/>
          <p:nvPr/>
        </p:nvSpPr>
        <p:spPr>
          <a:xfrm>
            <a:off x="10976564" y="894412"/>
            <a:ext cx="37863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6" name="CaixaDeTexto 1205">
                <a:extLst>
                  <a:ext uri="{FF2B5EF4-FFF2-40B4-BE49-F238E27FC236}">
                    <a16:creationId xmlns:a16="http://schemas.microsoft.com/office/drawing/2014/main" id="{9BE5C906-490A-43D8-8D08-24D0408E9CCC}"/>
                  </a:ext>
                </a:extLst>
              </p:cNvPr>
              <p:cNvSpPr txBox="1"/>
              <p:nvPr/>
            </p:nvSpPr>
            <p:spPr>
              <a:xfrm>
                <a:off x="1588250" y="946261"/>
                <a:ext cx="435312" cy="3117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pt-BR" sz="105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0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pt-BR" sz="10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06" name="CaixaDeTexto 1205">
                <a:extLst>
                  <a:ext uri="{FF2B5EF4-FFF2-40B4-BE49-F238E27FC236}">
                    <a16:creationId xmlns:a16="http://schemas.microsoft.com/office/drawing/2014/main" id="{9BE5C906-490A-43D8-8D08-24D0408E9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50" y="946261"/>
                <a:ext cx="435312" cy="311752"/>
              </a:xfrm>
              <a:prstGeom prst="rect">
                <a:avLst/>
              </a:prstGeom>
              <a:blipFill>
                <a:blip r:embed="rId2"/>
                <a:stretch>
                  <a:fillRect l="-30986" t="-96078" r="-69014" b="-1490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7" name="CaixaDeTexto 1206">
                <a:extLst>
                  <a:ext uri="{FF2B5EF4-FFF2-40B4-BE49-F238E27FC236}">
                    <a16:creationId xmlns:a16="http://schemas.microsoft.com/office/drawing/2014/main" id="{F4379C0C-669C-4385-96ED-CB629E9EA4AF}"/>
                  </a:ext>
                </a:extLst>
              </p:cNvPr>
              <p:cNvSpPr txBox="1"/>
              <p:nvPr/>
            </p:nvSpPr>
            <p:spPr>
              <a:xfrm>
                <a:off x="5290931" y="3975888"/>
                <a:ext cx="424796" cy="301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pt-BR" sz="105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0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10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07" name="CaixaDeTexto 1206">
                <a:extLst>
                  <a:ext uri="{FF2B5EF4-FFF2-40B4-BE49-F238E27FC236}">
                    <a16:creationId xmlns:a16="http://schemas.microsoft.com/office/drawing/2014/main" id="{F4379C0C-669C-4385-96ED-CB629E9E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931" y="3975888"/>
                <a:ext cx="424796" cy="301814"/>
              </a:xfrm>
              <a:prstGeom prst="rect">
                <a:avLst/>
              </a:prstGeom>
              <a:blipFill>
                <a:blip r:embed="rId3"/>
                <a:stretch>
                  <a:fillRect l="-32857" t="-98000" r="-68571" b="-15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3" name="CaixaDeTexto 1222">
                <a:extLst>
                  <a:ext uri="{FF2B5EF4-FFF2-40B4-BE49-F238E27FC236}">
                    <a16:creationId xmlns:a16="http://schemas.microsoft.com/office/drawing/2014/main" id="{F9DFE5FD-AA08-4551-95E9-3EBD3A048FC2}"/>
                  </a:ext>
                </a:extLst>
              </p:cNvPr>
              <p:cNvSpPr txBox="1"/>
              <p:nvPr/>
            </p:nvSpPr>
            <p:spPr>
              <a:xfrm>
                <a:off x="7465279" y="946261"/>
                <a:ext cx="435312" cy="3117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pt-BR" sz="105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0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pt-BR" sz="10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23" name="CaixaDeTexto 1222">
                <a:extLst>
                  <a:ext uri="{FF2B5EF4-FFF2-40B4-BE49-F238E27FC236}">
                    <a16:creationId xmlns:a16="http://schemas.microsoft.com/office/drawing/2014/main" id="{F9DFE5FD-AA08-4551-95E9-3EBD3A048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279" y="946261"/>
                <a:ext cx="435312" cy="311752"/>
              </a:xfrm>
              <a:prstGeom prst="rect">
                <a:avLst/>
              </a:prstGeom>
              <a:blipFill>
                <a:blip r:embed="rId2"/>
                <a:stretch>
                  <a:fillRect l="-30986" t="-96078" r="-69014" b="-1490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4" name="CaixaDeTexto 1223">
                <a:extLst>
                  <a:ext uri="{FF2B5EF4-FFF2-40B4-BE49-F238E27FC236}">
                    <a16:creationId xmlns:a16="http://schemas.microsoft.com/office/drawing/2014/main" id="{D066CA70-0773-4298-8E07-24F994889E50}"/>
                  </a:ext>
                </a:extLst>
              </p:cNvPr>
              <p:cNvSpPr txBox="1"/>
              <p:nvPr/>
            </p:nvSpPr>
            <p:spPr>
              <a:xfrm>
                <a:off x="11167960" y="3975888"/>
                <a:ext cx="424796" cy="301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pt-BR" sz="105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0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105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pt-B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24" name="CaixaDeTexto 1223">
                <a:extLst>
                  <a:ext uri="{FF2B5EF4-FFF2-40B4-BE49-F238E27FC236}">
                    <a16:creationId xmlns:a16="http://schemas.microsoft.com/office/drawing/2014/main" id="{D066CA70-0773-4298-8E07-24F994889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7960" y="3975888"/>
                <a:ext cx="424796" cy="301814"/>
              </a:xfrm>
              <a:prstGeom prst="rect">
                <a:avLst/>
              </a:prstGeom>
              <a:blipFill>
                <a:blip r:embed="rId4"/>
                <a:stretch>
                  <a:fillRect l="-31429" t="-98000" r="-70000" b="-15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0" name="Retângulo 1069">
            <a:extLst>
              <a:ext uri="{FF2B5EF4-FFF2-40B4-BE49-F238E27FC236}">
                <a16:creationId xmlns:a16="http://schemas.microsoft.com/office/drawing/2014/main" id="{7F6BEFE7-78F0-4757-A11F-3F5CD4A72513}"/>
              </a:ext>
            </a:extLst>
          </p:cNvPr>
          <p:cNvSpPr/>
          <p:nvPr/>
        </p:nvSpPr>
        <p:spPr>
          <a:xfrm>
            <a:off x="6923552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7" name="Retângulo 1076">
            <a:extLst>
              <a:ext uri="{FF2B5EF4-FFF2-40B4-BE49-F238E27FC236}">
                <a16:creationId xmlns:a16="http://schemas.microsoft.com/office/drawing/2014/main" id="{FA006EF3-2D74-4D50-9248-8597CC2A448A}"/>
              </a:ext>
            </a:extLst>
          </p:cNvPr>
          <p:cNvSpPr/>
          <p:nvPr/>
        </p:nvSpPr>
        <p:spPr>
          <a:xfrm>
            <a:off x="6998723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8" name="Retângulo 1077">
            <a:extLst>
              <a:ext uri="{FF2B5EF4-FFF2-40B4-BE49-F238E27FC236}">
                <a16:creationId xmlns:a16="http://schemas.microsoft.com/office/drawing/2014/main" id="{C4767361-A266-4501-A82F-CB3D4EB40F78}"/>
              </a:ext>
            </a:extLst>
          </p:cNvPr>
          <p:cNvSpPr/>
          <p:nvPr/>
        </p:nvSpPr>
        <p:spPr>
          <a:xfrm>
            <a:off x="7073894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9" name="Retângulo 1078">
            <a:extLst>
              <a:ext uri="{FF2B5EF4-FFF2-40B4-BE49-F238E27FC236}">
                <a16:creationId xmlns:a16="http://schemas.microsoft.com/office/drawing/2014/main" id="{FECFB2D0-BE14-4DCB-87DF-6A682D6CBE61}"/>
              </a:ext>
            </a:extLst>
          </p:cNvPr>
          <p:cNvSpPr/>
          <p:nvPr/>
        </p:nvSpPr>
        <p:spPr>
          <a:xfrm>
            <a:off x="7149065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1" name="Retângulo 1080">
            <a:extLst>
              <a:ext uri="{FF2B5EF4-FFF2-40B4-BE49-F238E27FC236}">
                <a16:creationId xmlns:a16="http://schemas.microsoft.com/office/drawing/2014/main" id="{790FD8C9-6E0F-41C6-BCA1-340E7750FF9D}"/>
              </a:ext>
            </a:extLst>
          </p:cNvPr>
          <p:cNvSpPr/>
          <p:nvPr/>
        </p:nvSpPr>
        <p:spPr>
          <a:xfrm>
            <a:off x="7224236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3" name="Retângulo 1082">
            <a:extLst>
              <a:ext uri="{FF2B5EF4-FFF2-40B4-BE49-F238E27FC236}">
                <a16:creationId xmlns:a16="http://schemas.microsoft.com/office/drawing/2014/main" id="{318AB3C2-5795-49E4-B522-C13474166D7A}"/>
              </a:ext>
            </a:extLst>
          </p:cNvPr>
          <p:cNvSpPr/>
          <p:nvPr/>
        </p:nvSpPr>
        <p:spPr>
          <a:xfrm>
            <a:off x="7299407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4" name="Retângulo 1203">
            <a:extLst>
              <a:ext uri="{FF2B5EF4-FFF2-40B4-BE49-F238E27FC236}">
                <a16:creationId xmlns:a16="http://schemas.microsoft.com/office/drawing/2014/main" id="{72B42D1E-C9F5-4C11-9B3A-02C7284697F8}"/>
              </a:ext>
            </a:extLst>
          </p:cNvPr>
          <p:cNvSpPr/>
          <p:nvPr/>
        </p:nvSpPr>
        <p:spPr>
          <a:xfrm>
            <a:off x="7374578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5" name="Retângulo 1204">
            <a:extLst>
              <a:ext uri="{FF2B5EF4-FFF2-40B4-BE49-F238E27FC236}">
                <a16:creationId xmlns:a16="http://schemas.microsoft.com/office/drawing/2014/main" id="{9D9A591A-B7B5-45C6-AB4B-A2C2449E7EEE}"/>
              </a:ext>
            </a:extLst>
          </p:cNvPr>
          <p:cNvSpPr/>
          <p:nvPr/>
        </p:nvSpPr>
        <p:spPr>
          <a:xfrm>
            <a:off x="7449749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8" name="Retângulo 1207">
            <a:extLst>
              <a:ext uri="{FF2B5EF4-FFF2-40B4-BE49-F238E27FC236}">
                <a16:creationId xmlns:a16="http://schemas.microsoft.com/office/drawing/2014/main" id="{04F439B4-36D1-4FF0-B1C2-877348262F69}"/>
              </a:ext>
            </a:extLst>
          </p:cNvPr>
          <p:cNvSpPr/>
          <p:nvPr/>
        </p:nvSpPr>
        <p:spPr>
          <a:xfrm>
            <a:off x="7524920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5" name="Retângulo 1224">
            <a:extLst>
              <a:ext uri="{FF2B5EF4-FFF2-40B4-BE49-F238E27FC236}">
                <a16:creationId xmlns:a16="http://schemas.microsoft.com/office/drawing/2014/main" id="{155BD410-8CC8-4AF0-8FE2-A211F19A22C1}"/>
              </a:ext>
            </a:extLst>
          </p:cNvPr>
          <p:cNvSpPr/>
          <p:nvPr/>
        </p:nvSpPr>
        <p:spPr>
          <a:xfrm>
            <a:off x="7600091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6" name="Retângulo 1225">
            <a:extLst>
              <a:ext uri="{FF2B5EF4-FFF2-40B4-BE49-F238E27FC236}">
                <a16:creationId xmlns:a16="http://schemas.microsoft.com/office/drawing/2014/main" id="{5968293A-73FD-4737-9FB0-5754A8D4603D}"/>
              </a:ext>
            </a:extLst>
          </p:cNvPr>
          <p:cNvSpPr/>
          <p:nvPr/>
        </p:nvSpPr>
        <p:spPr>
          <a:xfrm>
            <a:off x="7675262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7" name="Retângulo 1226">
            <a:extLst>
              <a:ext uri="{FF2B5EF4-FFF2-40B4-BE49-F238E27FC236}">
                <a16:creationId xmlns:a16="http://schemas.microsoft.com/office/drawing/2014/main" id="{D8B34FF6-7881-4325-A963-63E5F360D4F5}"/>
              </a:ext>
            </a:extLst>
          </p:cNvPr>
          <p:cNvSpPr/>
          <p:nvPr/>
        </p:nvSpPr>
        <p:spPr>
          <a:xfrm>
            <a:off x="7750433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8" name="Retângulo 1227">
            <a:extLst>
              <a:ext uri="{FF2B5EF4-FFF2-40B4-BE49-F238E27FC236}">
                <a16:creationId xmlns:a16="http://schemas.microsoft.com/office/drawing/2014/main" id="{F7AD3855-636B-4EB8-95B0-1431887723B7}"/>
              </a:ext>
            </a:extLst>
          </p:cNvPr>
          <p:cNvSpPr/>
          <p:nvPr/>
        </p:nvSpPr>
        <p:spPr>
          <a:xfrm>
            <a:off x="7825604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" name="Retângulo 1228">
            <a:extLst>
              <a:ext uri="{FF2B5EF4-FFF2-40B4-BE49-F238E27FC236}">
                <a16:creationId xmlns:a16="http://schemas.microsoft.com/office/drawing/2014/main" id="{BB274D15-5602-4269-AD12-01140AA890D2}"/>
              </a:ext>
            </a:extLst>
          </p:cNvPr>
          <p:cNvSpPr/>
          <p:nvPr/>
        </p:nvSpPr>
        <p:spPr>
          <a:xfrm>
            <a:off x="7900775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0" name="Retângulo 1229">
            <a:extLst>
              <a:ext uri="{FF2B5EF4-FFF2-40B4-BE49-F238E27FC236}">
                <a16:creationId xmlns:a16="http://schemas.microsoft.com/office/drawing/2014/main" id="{C4653568-33B1-4553-80B1-076FC2F511ED}"/>
              </a:ext>
            </a:extLst>
          </p:cNvPr>
          <p:cNvSpPr/>
          <p:nvPr/>
        </p:nvSpPr>
        <p:spPr>
          <a:xfrm>
            <a:off x="7975946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1" name="Retângulo 1230">
            <a:extLst>
              <a:ext uri="{FF2B5EF4-FFF2-40B4-BE49-F238E27FC236}">
                <a16:creationId xmlns:a16="http://schemas.microsoft.com/office/drawing/2014/main" id="{1A320F11-E2CA-463C-B08D-40E18B082994}"/>
              </a:ext>
            </a:extLst>
          </p:cNvPr>
          <p:cNvSpPr/>
          <p:nvPr/>
        </p:nvSpPr>
        <p:spPr>
          <a:xfrm>
            <a:off x="8051117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2" name="Retângulo 1231">
            <a:extLst>
              <a:ext uri="{FF2B5EF4-FFF2-40B4-BE49-F238E27FC236}">
                <a16:creationId xmlns:a16="http://schemas.microsoft.com/office/drawing/2014/main" id="{ABBF0540-3F8E-4DAC-9F0A-C20A41C26AA8}"/>
              </a:ext>
            </a:extLst>
          </p:cNvPr>
          <p:cNvSpPr/>
          <p:nvPr/>
        </p:nvSpPr>
        <p:spPr>
          <a:xfrm>
            <a:off x="8126288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3" name="Retângulo 1232">
            <a:extLst>
              <a:ext uri="{FF2B5EF4-FFF2-40B4-BE49-F238E27FC236}">
                <a16:creationId xmlns:a16="http://schemas.microsoft.com/office/drawing/2014/main" id="{05AF8E07-9A1E-4E6E-AE39-F34A5ADBA934}"/>
              </a:ext>
            </a:extLst>
          </p:cNvPr>
          <p:cNvSpPr/>
          <p:nvPr/>
        </p:nvSpPr>
        <p:spPr>
          <a:xfrm>
            <a:off x="8201459" y="2460242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4" name="Retângulo 1233">
            <a:extLst>
              <a:ext uri="{FF2B5EF4-FFF2-40B4-BE49-F238E27FC236}">
                <a16:creationId xmlns:a16="http://schemas.microsoft.com/office/drawing/2014/main" id="{83B9F244-A528-41C5-9AB8-FFA6B09320AC}"/>
              </a:ext>
            </a:extLst>
          </p:cNvPr>
          <p:cNvSpPr/>
          <p:nvPr/>
        </p:nvSpPr>
        <p:spPr>
          <a:xfrm>
            <a:off x="8276630" y="2460242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5" name="Retângulo 1234">
            <a:extLst>
              <a:ext uri="{FF2B5EF4-FFF2-40B4-BE49-F238E27FC236}">
                <a16:creationId xmlns:a16="http://schemas.microsoft.com/office/drawing/2014/main" id="{9087639A-ADB7-4BC3-AAB9-0ADDE1E86101}"/>
              </a:ext>
            </a:extLst>
          </p:cNvPr>
          <p:cNvSpPr/>
          <p:nvPr/>
        </p:nvSpPr>
        <p:spPr>
          <a:xfrm>
            <a:off x="8351801" y="2460242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6" name="Retângulo 1235">
            <a:extLst>
              <a:ext uri="{FF2B5EF4-FFF2-40B4-BE49-F238E27FC236}">
                <a16:creationId xmlns:a16="http://schemas.microsoft.com/office/drawing/2014/main" id="{EDEC3196-0570-47B5-91DF-2896DCEDC2C9}"/>
              </a:ext>
            </a:extLst>
          </p:cNvPr>
          <p:cNvSpPr/>
          <p:nvPr/>
        </p:nvSpPr>
        <p:spPr>
          <a:xfrm>
            <a:off x="8426972" y="2460242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7" name="Retângulo 1236">
            <a:extLst>
              <a:ext uri="{FF2B5EF4-FFF2-40B4-BE49-F238E27FC236}">
                <a16:creationId xmlns:a16="http://schemas.microsoft.com/office/drawing/2014/main" id="{CE1188B1-D531-4E8C-93F6-7D31AE20451D}"/>
              </a:ext>
            </a:extLst>
          </p:cNvPr>
          <p:cNvSpPr/>
          <p:nvPr/>
        </p:nvSpPr>
        <p:spPr>
          <a:xfrm>
            <a:off x="8502143" y="2460242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8" name="Retângulo 1237">
            <a:extLst>
              <a:ext uri="{FF2B5EF4-FFF2-40B4-BE49-F238E27FC236}">
                <a16:creationId xmlns:a16="http://schemas.microsoft.com/office/drawing/2014/main" id="{65F35AB0-86E3-4E5C-AB6A-10EA9611CA4A}"/>
              </a:ext>
            </a:extLst>
          </p:cNvPr>
          <p:cNvSpPr/>
          <p:nvPr/>
        </p:nvSpPr>
        <p:spPr>
          <a:xfrm>
            <a:off x="8577314" y="2460242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9" name="Retângulo 1238">
            <a:extLst>
              <a:ext uri="{FF2B5EF4-FFF2-40B4-BE49-F238E27FC236}">
                <a16:creationId xmlns:a16="http://schemas.microsoft.com/office/drawing/2014/main" id="{3744828E-2BF9-473D-B6C0-185180B22303}"/>
              </a:ext>
            </a:extLst>
          </p:cNvPr>
          <p:cNvSpPr/>
          <p:nvPr/>
        </p:nvSpPr>
        <p:spPr>
          <a:xfrm>
            <a:off x="8652485" y="2460242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0" name="Retângulo 1239">
            <a:extLst>
              <a:ext uri="{FF2B5EF4-FFF2-40B4-BE49-F238E27FC236}">
                <a16:creationId xmlns:a16="http://schemas.microsoft.com/office/drawing/2014/main" id="{13810A37-B1B6-4608-B890-42491F143278}"/>
              </a:ext>
            </a:extLst>
          </p:cNvPr>
          <p:cNvSpPr/>
          <p:nvPr/>
        </p:nvSpPr>
        <p:spPr>
          <a:xfrm>
            <a:off x="8727656" y="2460242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1" name="Retângulo 1240">
            <a:extLst>
              <a:ext uri="{FF2B5EF4-FFF2-40B4-BE49-F238E27FC236}">
                <a16:creationId xmlns:a16="http://schemas.microsoft.com/office/drawing/2014/main" id="{F6BFF870-D6F2-4B6A-84BB-5C40C3AD21C2}"/>
              </a:ext>
            </a:extLst>
          </p:cNvPr>
          <p:cNvSpPr/>
          <p:nvPr/>
        </p:nvSpPr>
        <p:spPr>
          <a:xfrm>
            <a:off x="8802827" y="2460242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2" name="Retângulo 1241">
            <a:extLst>
              <a:ext uri="{FF2B5EF4-FFF2-40B4-BE49-F238E27FC236}">
                <a16:creationId xmlns:a16="http://schemas.microsoft.com/office/drawing/2014/main" id="{34794245-1433-4812-8602-E6CDA4B6003B}"/>
              </a:ext>
            </a:extLst>
          </p:cNvPr>
          <p:cNvSpPr/>
          <p:nvPr/>
        </p:nvSpPr>
        <p:spPr>
          <a:xfrm>
            <a:off x="8877998" y="2460242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3" name="Retângulo 1242">
            <a:extLst>
              <a:ext uri="{FF2B5EF4-FFF2-40B4-BE49-F238E27FC236}">
                <a16:creationId xmlns:a16="http://schemas.microsoft.com/office/drawing/2014/main" id="{174F82B4-A86D-4BF6-A9AF-15F0887836DC}"/>
              </a:ext>
            </a:extLst>
          </p:cNvPr>
          <p:cNvSpPr/>
          <p:nvPr/>
        </p:nvSpPr>
        <p:spPr>
          <a:xfrm>
            <a:off x="8953169" y="2460242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4" name="Retângulo 1243">
            <a:extLst>
              <a:ext uri="{FF2B5EF4-FFF2-40B4-BE49-F238E27FC236}">
                <a16:creationId xmlns:a16="http://schemas.microsoft.com/office/drawing/2014/main" id="{953DF6E8-8403-4C05-857E-1C71DC9EA315}"/>
              </a:ext>
            </a:extLst>
          </p:cNvPr>
          <p:cNvSpPr/>
          <p:nvPr/>
        </p:nvSpPr>
        <p:spPr>
          <a:xfrm>
            <a:off x="9028340" y="2460242"/>
            <a:ext cx="75171" cy="2962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5" name="Retângulo 1244">
            <a:extLst>
              <a:ext uri="{FF2B5EF4-FFF2-40B4-BE49-F238E27FC236}">
                <a16:creationId xmlns:a16="http://schemas.microsoft.com/office/drawing/2014/main" id="{274893A1-9242-4778-85FA-DEDC22D9154D}"/>
              </a:ext>
            </a:extLst>
          </p:cNvPr>
          <p:cNvSpPr/>
          <p:nvPr/>
        </p:nvSpPr>
        <p:spPr>
          <a:xfrm>
            <a:off x="9103511" y="2460242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6" name="Retângulo 1245">
            <a:extLst>
              <a:ext uri="{FF2B5EF4-FFF2-40B4-BE49-F238E27FC236}">
                <a16:creationId xmlns:a16="http://schemas.microsoft.com/office/drawing/2014/main" id="{00FFC3D8-4A12-4CC6-9F7D-5670EC22DC13}"/>
              </a:ext>
            </a:extLst>
          </p:cNvPr>
          <p:cNvSpPr/>
          <p:nvPr/>
        </p:nvSpPr>
        <p:spPr>
          <a:xfrm>
            <a:off x="9178682" y="2460242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7" name="Retângulo 1246">
            <a:extLst>
              <a:ext uri="{FF2B5EF4-FFF2-40B4-BE49-F238E27FC236}">
                <a16:creationId xmlns:a16="http://schemas.microsoft.com/office/drawing/2014/main" id="{008ED42B-D7DB-456D-82E8-BCE6BC2A1E0B}"/>
              </a:ext>
            </a:extLst>
          </p:cNvPr>
          <p:cNvSpPr/>
          <p:nvPr/>
        </p:nvSpPr>
        <p:spPr>
          <a:xfrm>
            <a:off x="9253853" y="2460242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8" name="Retângulo 1247">
            <a:extLst>
              <a:ext uri="{FF2B5EF4-FFF2-40B4-BE49-F238E27FC236}">
                <a16:creationId xmlns:a16="http://schemas.microsoft.com/office/drawing/2014/main" id="{49A252D9-5669-4AEA-8901-D66BEB43C27C}"/>
              </a:ext>
            </a:extLst>
          </p:cNvPr>
          <p:cNvSpPr/>
          <p:nvPr/>
        </p:nvSpPr>
        <p:spPr>
          <a:xfrm>
            <a:off x="9329024" y="2460242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9" name="Retângulo 1248">
            <a:extLst>
              <a:ext uri="{FF2B5EF4-FFF2-40B4-BE49-F238E27FC236}">
                <a16:creationId xmlns:a16="http://schemas.microsoft.com/office/drawing/2014/main" id="{91B91F1E-9D8B-41FB-9DFD-160016989F5F}"/>
              </a:ext>
            </a:extLst>
          </p:cNvPr>
          <p:cNvSpPr/>
          <p:nvPr/>
        </p:nvSpPr>
        <p:spPr>
          <a:xfrm>
            <a:off x="9404195" y="2460242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0" name="Retângulo 1249">
            <a:extLst>
              <a:ext uri="{FF2B5EF4-FFF2-40B4-BE49-F238E27FC236}">
                <a16:creationId xmlns:a16="http://schemas.microsoft.com/office/drawing/2014/main" id="{425FDC27-F314-4B1C-A3A6-ADC11919A748}"/>
              </a:ext>
            </a:extLst>
          </p:cNvPr>
          <p:cNvSpPr/>
          <p:nvPr/>
        </p:nvSpPr>
        <p:spPr>
          <a:xfrm>
            <a:off x="9479366" y="2460242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1" name="Retângulo 1250">
            <a:extLst>
              <a:ext uri="{FF2B5EF4-FFF2-40B4-BE49-F238E27FC236}">
                <a16:creationId xmlns:a16="http://schemas.microsoft.com/office/drawing/2014/main" id="{09399B44-D043-424F-B829-137B6B5EAB7A}"/>
              </a:ext>
            </a:extLst>
          </p:cNvPr>
          <p:cNvSpPr/>
          <p:nvPr/>
        </p:nvSpPr>
        <p:spPr>
          <a:xfrm>
            <a:off x="9554537" y="2460242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2" name="Retângulo 1251">
            <a:extLst>
              <a:ext uri="{FF2B5EF4-FFF2-40B4-BE49-F238E27FC236}">
                <a16:creationId xmlns:a16="http://schemas.microsoft.com/office/drawing/2014/main" id="{0A48CB71-3A92-4D89-A6D6-D38EF7655E81}"/>
              </a:ext>
            </a:extLst>
          </p:cNvPr>
          <p:cNvSpPr/>
          <p:nvPr/>
        </p:nvSpPr>
        <p:spPr>
          <a:xfrm>
            <a:off x="9629708" y="2460242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3" name="Retângulo 1252">
            <a:extLst>
              <a:ext uri="{FF2B5EF4-FFF2-40B4-BE49-F238E27FC236}">
                <a16:creationId xmlns:a16="http://schemas.microsoft.com/office/drawing/2014/main" id="{9A53132A-7AEF-4F6A-B85C-80A1AC564C40}"/>
              </a:ext>
            </a:extLst>
          </p:cNvPr>
          <p:cNvSpPr/>
          <p:nvPr/>
        </p:nvSpPr>
        <p:spPr>
          <a:xfrm>
            <a:off x="9704879" y="2460242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4" name="Retângulo 1253">
            <a:extLst>
              <a:ext uri="{FF2B5EF4-FFF2-40B4-BE49-F238E27FC236}">
                <a16:creationId xmlns:a16="http://schemas.microsoft.com/office/drawing/2014/main" id="{8E626D63-E906-4445-A866-28DF216DAD9F}"/>
              </a:ext>
            </a:extLst>
          </p:cNvPr>
          <p:cNvSpPr/>
          <p:nvPr/>
        </p:nvSpPr>
        <p:spPr>
          <a:xfrm>
            <a:off x="9780050" y="2460242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5" name="Retângulo 1254">
            <a:extLst>
              <a:ext uri="{FF2B5EF4-FFF2-40B4-BE49-F238E27FC236}">
                <a16:creationId xmlns:a16="http://schemas.microsoft.com/office/drawing/2014/main" id="{8E9E647D-8677-424E-93F8-612F9461F212}"/>
              </a:ext>
            </a:extLst>
          </p:cNvPr>
          <p:cNvSpPr/>
          <p:nvPr/>
        </p:nvSpPr>
        <p:spPr>
          <a:xfrm>
            <a:off x="9855221" y="2460242"/>
            <a:ext cx="75171" cy="2962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6" name="Retângulo 1255">
            <a:extLst>
              <a:ext uri="{FF2B5EF4-FFF2-40B4-BE49-F238E27FC236}">
                <a16:creationId xmlns:a16="http://schemas.microsoft.com/office/drawing/2014/main" id="{3438FF23-E54E-4A64-B459-5C3D946DCE63}"/>
              </a:ext>
            </a:extLst>
          </p:cNvPr>
          <p:cNvSpPr/>
          <p:nvPr/>
        </p:nvSpPr>
        <p:spPr>
          <a:xfrm>
            <a:off x="9930392" y="2460242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7" name="Retângulo 1256">
            <a:extLst>
              <a:ext uri="{FF2B5EF4-FFF2-40B4-BE49-F238E27FC236}">
                <a16:creationId xmlns:a16="http://schemas.microsoft.com/office/drawing/2014/main" id="{06A515BA-F8D9-4E46-8084-0445A694D7A7}"/>
              </a:ext>
            </a:extLst>
          </p:cNvPr>
          <p:cNvSpPr/>
          <p:nvPr/>
        </p:nvSpPr>
        <p:spPr>
          <a:xfrm>
            <a:off x="10005563" y="2460242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8" name="Retângulo 1257">
            <a:extLst>
              <a:ext uri="{FF2B5EF4-FFF2-40B4-BE49-F238E27FC236}">
                <a16:creationId xmlns:a16="http://schemas.microsoft.com/office/drawing/2014/main" id="{DF4BBDE5-6B5D-4B98-A45D-116E726229BA}"/>
              </a:ext>
            </a:extLst>
          </p:cNvPr>
          <p:cNvSpPr/>
          <p:nvPr/>
        </p:nvSpPr>
        <p:spPr>
          <a:xfrm>
            <a:off x="10080734" y="2460242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9" name="Retângulo 1258">
            <a:extLst>
              <a:ext uri="{FF2B5EF4-FFF2-40B4-BE49-F238E27FC236}">
                <a16:creationId xmlns:a16="http://schemas.microsoft.com/office/drawing/2014/main" id="{182EDF99-4EC9-48A7-A53A-C7192348CE05}"/>
              </a:ext>
            </a:extLst>
          </p:cNvPr>
          <p:cNvSpPr/>
          <p:nvPr/>
        </p:nvSpPr>
        <p:spPr>
          <a:xfrm>
            <a:off x="10155905" y="2460242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0" name="Retângulo 1259">
            <a:extLst>
              <a:ext uri="{FF2B5EF4-FFF2-40B4-BE49-F238E27FC236}">
                <a16:creationId xmlns:a16="http://schemas.microsoft.com/office/drawing/2014/main" id="{CFAA9D92-B49B-4D2D-9BC4-5144F5F19369}"/>
              </a:ext>
            </a:extLst>
          </p:cNvPr>
          <p:cNvSpPr/>
          <p:nvPr/>
        </p:nvSpPr>
        <p:spPr>
          <a:xfrm>
            <a:off x="10231076" y="2460242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1" name="Retângulo 1260">
            <a:extLst>
              <a:ext uri="{FF2B5EF4-FFF2-40B4-BE49-F238E27FC236}">
                <a16:creationId xmlns:a16="http://schemas.microsoft.com/office/drawing/2014/main" id="{72DD9D48-9582-48C0-A221-DD5E2E6A192A}"/>
              </a:ext>
            </a:extLst>
          </p:cNvPr>
          <p:cNvSpPr/>
          <p:nvPr/>
        </p:nvSpPr>
        <p:spPr>
          <a:xfrm>
            <a:off x="10306247" y="2460242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2" name="Retângulo 1261">
            <a:extLst>
              <a:ext uri="{FF2B5EF4-FFF2-40B4-BE49-F238E27FC236}">
                <a16:creationId xmlns:a16="http://schemas.microsoft.com/office/drawing/2014/main" id="{86359885-398A-4392-BB6E-05BE9005A5C5}"/>
              </a:ext>
            </a:extLst>
          </p:cNvPr>
          <p:cNvSpPr/>
          <p:nvPr/>
        </p:nvSpPr>
        <p:spPr>
          <a:xfrm>
            <a:off x="10381418" y="2460242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3" name="Retângulo 1262">
            <a:extLst>
              <a:ext uri="{FF2B5EF4-FFF2-40B4-BE49-F238E27FC236}">
                <a16:creationId xmlns:a16="http://schemas.microsoft.com/office/drawing/2014/main" id="{A2077864-C012-4444-87F6-DD6C25F788A7}"/>
              </a:ext>
            </a:extLst>
          </p:cNvPr>
          <p:cNvSpPr/>
          <p:nvPr/>
        </p:nvSpPr>
        <p:spPr>
          <a:xfrm>
            <a:off x="10456589" y="2460242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4" name="Retângulo 1263">
            <a:extLst>
              <a:ext uri="{FF2B5EF4-FFF2-40B4-BE49-F238E27FC236}">
                <a16:creationId xmlns:a16="http://schemas.microsoft.com/office/drawing/2014/main" id="{5BD3771D-B9B4-4AA8-9729-0B1D2D3E5E42}"/>
              </a:ext>
            </a:extLst>
          </p:cNvPr>
          <p:cNvSpPr/>
          <p:nvPr/>
        </p:nvSpPr>
        <p:spPr>
          <a:xfrm>
            <a:off x="10531760" y="2460242"/>
            <a:ext cx="75171" cy="2962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5" name="Retângulo 1264">
            <a:extLst>
              <a:ext uri="{FF2B5EF4-FFF2-40B4-BE49-F238E27FC236}">
                <a16:creationId xmlns:a16="http://schemas.microsoft.com/office/drawing/2014/main" id="{34C831A0-8734-4E03-89BB-CBC670A233A0}"/>
              </a:ext>
            </a:extLst>
          </p:cNvPr>
          <p:cNvSpPr/>
          <p:nvPr/>
        </p:nvSpPr>
        <p:spPr>
          <a:xfrm>
            <a:off x="10606931" y="2460242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6" name="Retângulo 1265">
            <a:extLst>
              <a:ext uri="{FF2B5EF4-FFF2-40B4-BE49-F238E27FC236}">
                <a16:creationId xmlns:a16="http://schemas.microsoft.com/office/drawing/2014/main" id="{577CAFCC-1DFE-4D0C-9DB6-661C18E12865}"/>
              </a:ext>
            </a:extLst>
          </p:cNvPr>
          <p:cNvSpPr/>
          <p:nvPr/>
        </p:nvSpPr>
        <p:spPr>
          <a:xfrm>
            <a:off x="10682102" y="2460242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7" name="Retângulo 1266">
            <a:extLst>
              <a:ext uri="{FF2B5EF4-FFF2-40B4-BE49-F238E27FC236}">
                <a16:creationId xmlns:a16="http://schemas.microsoft.com/office/drawing/2014/main" id="{1D25E20A-90CA-4C51-AE38-5F597336986D}"/>
              </a:ext>
            </a:extLst>
          </p:cNvPr>
          <p:cNvSpPr/>
          <p:nvPr/>
        </p:nvSpPr>
        <p:spPr>
          <a:xfrm>
            <a:off x="10757273" y="2460242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8" name="Retângulo 1267">
            <a:extLst>
              <a:ext uri="{FF2B5EF4-FFF2-40B4-BE49-F238E27FC236}">
                <a16:creationId xmlns:a16="http://schemas.microsoft.com/office/drawing/2014/main" id="{EB4F6F2B-B889-4657-A79E-D12C57246B44}"/>
              </a:ext>
            </a:extLst>
          </p:cNvPr>
          <p:cNvSpPr/>
          <p:nvPr/>
        </p:nvSpPr>
        <p:spPr>
          <a:xfrm>
            <a:off x="10832444" y="2460242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9" name="Retângulo 1268">
            <a:extLst>
              <a:ext uri="{FF2B5EF4-FFF2-40B4-BE49-F238E27FC236}">
                <a16:creationId xmlns:a16="http://schemas.microsoft.com/office/drawing/2014/main" id="{01E537C1-9A91-4038-A88D-890CA7776AA7}"/>
              </a:ext>
            </a:extLst>
          </p:cNvPr>
          <p:cNvSpPr/>
          <p:nvPr/>
        </p:nvSpPr>
        <p:spPr>
          <a:xfrm>
            <a:off x="10907615" y="2460242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0" name="Retângulo 1269">
            <a:extLst>
              <a:ext uri="{FF2B5EF4-FFF2-40B4-BE49-F238E27FC236}">
                <a16:creationId xmlns:a16="http://schemas.microsoft.com/office/drawing/2014/main" id="{60629F02-EFCC-493F-B396-475FA3A207F1}"/>
              </a:ext>
            </a:extLst>
          </p:cNvPr>
          <p:cNvSpPr/>
          <p:nvPr/>
        </p:nvSpPr>
        <p:spPr>
          <a:xfrm>
            <a:off x="10982786" y="2460242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1" name="Retângulo 1270">
            <a:extLst>
              <a:ext uri="{FF2B5EF4-FFF2-40B4-BE49-F238E27FC236}">
                <a16:creationId xmlns:a16="http://schemas.microsoft.com/office/drawing/2014/main" id="{2A4ADE80-F815-457F-9685-364FE7AE3E2C}"/>
              </a:ext>
            </a:extLst>
          </p:cNvPr>
          <p:cNvSpPr/>
          <p:nvPr/>
        </p:nvSpPr>
        <p:spPr>
          <a:xfrm>
            <a:off x="11057957" y="2460242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2" name="Retângulo 1271">
            <a:extLst>
              <a:ext uri="{FF2B5EF4-FFF2-40B4-BE49-F238E27FC236}">
                <a16:creationId xmlns:a16="http://schemas.microsoft.com/office/drawing/2014/main" id="{2B54797E-A8EA-43CE-BD2D-6CD396D86C6B}"/>
              </a:ext>
            </a:extLst>
          </p:cNvPr>
          <p:cNvSpPr/>
          <p:nvPr/>
        </p:nvSpPr>
        <p:spPr>
          <a:xfrm>
            <a:off x="11133128" y="2460242"/>
            <a:ext cx="75171" cy="296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3" name="Retângulo 1272">
            <a:extLst>
              <a:ext uri="{FF2B5EF4-FFF2-40B4-BE49-F238E27FC236}">
                <a16:creationId xmlns:a16="http://schemas.microsoft.com/office/drawing/2014/main" id="{0FFD3A00-FB36-4208-8BFE-534FE67F2E3D}"/>
              </a:ext>
            </a:extLst>
          </p:cNvPr>
          <p:cNvSpPr/>
          <p:nvPr/>
        </p:nvSpPr>
        <p:spPr>
          <a:xfrm>
            <a:off x="11208299" y="2460242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4" name="Retângulo 1273">
            <a:extLst>
              <a:ext uri="{FF2B5EF4-FFF2-40B4-BE49-F238E27FC236}">
                <a16:creationId xmlns:a16="http://schemas.microsoft.com/office/drawing/2014/main" id="{17E22FE3-A34E-4262-BF38-34CF51F60A78}"/>
              </a:ext>
            </a:extLst>
          </p:cNvPr>
          <p:cNvSpPr/>
          <p:nvPr/>
        </p:nvSpPr>
        <p:spPr>
          <a:xfrm>
            <a:off x="11283470" y="2460242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5" name="Retângulo 1274">
            <a:extLst>
              <a:ext uri="{FF2B5EF4-FFF2-40B4-BE49-F238E27FC236}">
                <a16:creationId xmlns:a16="http://schemas.microsoft.com/office/drawing/2014/main" id="{2620A2C5-9F1D-4DBE-B9E6-02624FD6B20E}"/>
              </a:ext>
            </a:extLst>
          </p:cNvPr>
          <p:cNvSpPr/>
          <p:nvPr/>
        </p:nvSpPr>
        <p:spPr>
          <a:xfrm>
            <a:off x="11358641" y="2460242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6" name="Retângulo 1275">
            <a:extLst>
              <a:ext uri="{FF2B5EF4-FFF2-40B4-BE49-F238E27FC236}">
                <a16:creationId xmlns:a16="http://schemas.microsoft.com/office/drawing/2014/main" id="{9810FBFD-69C7-409C-B87F-D8E905711BDC}"/>
              </a:ext>
            </a:extLst>
          </p:cNvPr>
          <p:cNvSpPr/>
          <p:nvPr/>
        </p:nvSpPr>
        <p:spPr>
          <a:xfrm>
            <a:off x="11433812" y="2460242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7" name="Retângulo 1276">
            <a:extLst>
              <a:ext uri="{FF2B5EF4-FFF2-40B4-BE49-F238E27FC236}">
                <a16:creationId xmlns:a16="http://schemas.microsoft.com/office/drawing/2014/main" id="{2885FF03-CDF0-4F91-AAF0-84F78D774413}"/>
              </a:ext>
            </a:extLst>
          </p:cNvPr>
          <p:cNvSpPr/>
          <p:nvPr/>
        </p:nvSpPr>
        <p:spPr>
          <a:xfrm>
            <a:off x="11508983" y="2460242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8" name="Retângulo 1277">
            <a:extLst>
              <a:ext uri="{FF2B5EF4-FFF2-40B4-BE49-F238E27FC236}">
                <a16:creationId xmlns:a16="http://schemas.microsoft.com/office/drawing/2014/main" id="{AC49E662-ACF0-4D62-97D6-3A64F63699A5}"/>
              </a:ext>
            </a:extLst>
          </p:cNvPr>
          <p:cNvSpPr/>
          <p:nvPr/>
        </p:nvSpPr>
        <p:spPr>
          <a:xfrm>
            <a:off x="11584154" y="2460242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9" name="Retângulo 1278">
            <a:extLst>
              <a:ext uri="{FF2B5EF4-FFF2-40B4-BE49-F238E27FC236}">
                <a16:creationId xmlns:a16="http://schemas.microsoft.com/office/drawing/2014/main" id="{F3A12B30-7CDA-468F-AF5B-4C2A89FD0196}"/>
              </a:ext>
            </a:extLst>
          </p:cNvPr>
          <p:cNvSpPr/>
          <p:nvPr/>
        </p:nvSpPr>
        <p:spPr>
          <a:xfrm>
            <a:off x="11659325" y="2460242"/>
            <a:ext cx="75171" cy="29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0" name="Retângulo 1279">
            <a:extLst>
              <a:ext uri="{FF2B5EF4-FFF2-40B4-BE49-F238E27FC236}">
                <a16:creationId xmlns:a16="http://schemas.microsoft.com/office/drawing/2014/main" id="{B26ED146-B284-4006-8A70-B9227B596219}"/>
              </a:ext>
            </a:extLst>
          </p:cNvPr>
          <p:cNvSpPr/>
          <p:nvPr/>
        </p:nvSpPr>
        <p:spPr>
          <a:xfrm>
            <a:off x="6923552" y="2864440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1" name="Retângulo 1280">
            <a:extLst>
              <a:ext uri="{FF2B5EF4-FFF2-40B4-BE49-F238E27FC236}">
                <a16:creationId xmlns:a16="http://schemas.microsoft.com/office/drawing/2014/main" id="{F702ED54-AA78-406F-8566-5BF450698081}"/>
              </a:ext>
            </a:extLst>
          </p:cNvPr>
          <p:cNvSpPr/>
          <p:nvPr/>
        </p:nvSpPr>
        <p:spPr>
          <a:xfrm>
            <a:off x="6998723" y="2864440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2" name="Retângulo 1281">
            <a:extLst>
              <a:ext uri="{FF2B5EF4-FFF2-40B4-BE49-F238E27FC236}">
                <a16:creationId xmlns:a16="http://schemas.microsoft.com/office/drawing/2014/main" id="{D4961D40-54F9-4511-80DC-CD7B64526D9D}"/>
              </a:ext>
            </a:extLst>
          </p:cNvPr>
          <p:cNvSpPr/>
          <p:nvPr/>
        </p:nvSpPr>
        <p:spPr>
          <a:xfrm>
            <a:off x="7073894" y="2864440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3" name="Retângulo 1282">
            <a:extLst>
              <a:ext uri="{FF2B5EF4-FFF2-40B4-BE49-F238E27FC236}">
                <a16:creationId xmlns:a16="http://schemas.microsoft.com/office/drawing/2014/main" id="{A05BAD71-4D08-4087-BE55-0327E8A9C174}"/>
              </a:ext>
            </a:extLst>
          </p:cNvPr>
          <p:cNvSpPr/>
          <p:nvPr/>
        </p:nvSpPr>
        <p:spPr>
          <a:xfrm>
            <a:off x="7149065" y="2864440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4" name="Retângulo 1283">
            <a:extLst>
              <a:ext uri="{FF2B5EF4-FFF2-40B4-BE49-F238E27FC236}">
                <a16:creationId xmlns:a16="http://schemas.microsoft.com/office/drawing/2014/main" id="{9A16E57A-480D-4A2C-9B1C-FAE1D9C8CFF2}"/>
              </a:ext>
            </a:extLst>
          </p:cNvPr>
          <p:cNvSpPr/>
          <p:nvPr/>
        </p:nvSpPr>
        <p:spPr>
          <a:xfrm>
            <a:off x="7224236" y="2864440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5" name="Retângulo 1284">
            <a:extLst>
              <a:ext uri="{FF2B5EF4-FFF2-40B4-BE49-F238E27FC236}">
                <a16:creationId xmlns:a16="http://schemas.microsoft.com/office/drawing/2014/main" id="{81C956B8-5F40-40E1-B0E8-CFA35F7479D0}"/>
              </a:ext>
            </a:extLst>
          </p:cNvPr>
          <p:cNvSpPr/>
          <p:nvPr/>
        </p:nvSpPr>
        <p:spPr>
          <a:xfrm>
            <a:off x="7299407" y="2864440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6" name="Retângulo 1285">
            <a:extLst>
              <a:ext uri="{FF2B5EF4-FFF2-40B4-BE49-F238E27FC236}">
                <a16:creationId xmlns:a16="http://schemas.microsoft.com/office/drawing/2014/main" id="{52629740-D7AE-42CB-9F23-57774762B8AB}"/>
              </a:ext>
            </a:extLst>
          </p:cNvPr>
          <p:cNvSpPr/>
          <p:nvPr/>
        </p:nvSpPr>
        <p:spPr>
          <a:xfrm>
            <a:off x="7374578" y="2864440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7" name="Retângulo 1286">
            <a:extLst>
              <a:ext uri="{FF2B5EF4-FFF2-40B4-BE49-F238E27FC236}">
                <a16:creationId xmlns:a16="http://schemas.microsoft.com/office/drawing/2014/main" id="{62143033-E41A-4E2D-BE6A-D21F30D736DE}"/>
              </a:ext>
            </a:extLst>
          </p:cNvPr>
          <p:cNvSpPr/>
          <p:nvPr/>
        </p:nvSpPr>
        <p:spPr>
          <a:xfrm>
            <a:off x="7449749" y="2864440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8" name="Retângulo 1287">
            <a:extLst>
              <a:ext uri="{FF2B5EF4-FFF2-40B4-BE49-F238E27FC236}">
                <a16:creationId xmlns:a16="http://schemas.microsoft.com/office/drawing/2014/main" id="{DE12018C-8DFD-4605-B99A-DEBBFD02B2D2}"/>
              </a:ext>
            </a:extLst>
          </p:cNvPr>
          <p:cNvSpPr/>
          <p:nvPr/>
        </p:nvSpPr>
        <p:spPr>
          <a:xfrm>
            <a:off x="7524920" y="2864440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9" name="Retângulo 1288">
            <a:extLst>
              <a:ext uri="{FF2B5EF4-FFF2-40B4-BE49-F238E27FC236}">
                <a16:creationId xmlns:a16="http://schemas.microsoft.com/office/drawing/2014/main" id="{BC4FA0A4-FA43-4CD6-AC87-834E26C5AC82}"/>
              </a:ext>
            </a:extLst>
          </p:cNvPr>
          <p:cNvSpPr/>
          <p:nvPr/>
        </p:nvSpPr>
        <p:spPr>
          <a:xfrm>
            <a:off x="7600091" y="2864440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" name="Retângulo 1289">
            <a:extLst>
              <a:ext uri="{FF2B5EF4-FFF2-40B4-BE49-F238E27FC236}">
                <a16:creationId xmlns:a16="http://schemas.microsoft.com/office/drawing/2014/main" id="{99B7BA8E-8A6C-4252-9B45-BFA8BF503C1D}"/>
              </a:ext>
            </a:extLst>
          </p:cNvPr>
          <p:cNvSpPr/>
          <p:nvPr/>
        </p:nvSpPr>
        <p:spPr>
          <a:xfrm>
            <a:off x="7675262" y="2864440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1" name="Retângulo 1290">
            <a:extLst>
              <a:ext uri="{FF2B5EF4-FFF2-40B4-BE49-F238E27FC236}">
                <a16:creationId xmlns:a16="http://schemas.microsoft.com/office/drawing/2014/main" id="{BACEFB83-046F-492E-AD3D-58E6A23840EB}"/>
              </a:ext>
            </a:extLst>
          </p:cNvPr>
          <p:cNvSpPr/>
          <p:nvPr/>
        </p:nvSpPr>
        <p:spPr>
          <a:xfrm>
            <a:off x="7750433" y="2864440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2" name="Retângulo 1291">
            <a:extLst>
              <a:ext uri="{FF2B5EF4-FFF2-40B4-BE49-F238E27FC236}">
                <a16:creationId xmlns:a16="http://schemas.microsoft.com/office/drawing/2014/main" id="{29651C66-DF4C-4AEF-897D-22C620170364}"/>
              </a:ext>
            </a:extLst>
          </p:cNvPr>
          <p:cNvSpPr/>
          <p:nvPr/>
        </p:nvSpPr>
        <p:spPr>
          <a:xfrm>
            <a:off x="7825604" y="2864440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3" name="Retângulo 1292">
            <a:extLst>
              <a:ext uri="{FF2B5EF4-FFF2-40B4-BE49-F238E27FC236}">
                <a16:creationId xmlns:a16="http://schemas.microsoft.com/office/drawing/2014/main" id="{42A8A86D-AC84-47F7-ACAD-590889E6ABD3}"/>
              </a:ext>
            </a:extLst>
          </p:cNvPr>
          <p:cNvSpPr/>
          <p:nvPr/>
        </p:nvSpPr>
        <p:spPr>
          <a:xfrm>
            <a:off x="7900775" y="2864440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4" name="Retângulo 1293">
            <a:extLst>
              <a:ext uri="{FF2B5EF4-FFF2-40B4-BE49-F238E27FC236}">
                <a16:creationId xmlns:a16="http://schemas.microsoft.com/office/drawing/2014/main" id="{CEF570D1-00F7-4E9F-852A-204017F4B28D}"/>
              </a:ext>
            </a:extLst>
          </p:cNvPr>
          <p:cNvSpPr/>
          <p:nvPr/>
        </p:nvSpPr>
        <p:spPr>
          <a:xfrm>
            <a:off x="7975946" y="2864440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5" name="Retângulo 1294">
            <a:extLst>
              <a:ext uri="{FF2B5EF4-FFF2-40B4-BE49-F238E27FC236}">
                <a16:creationId xmlns:a16="http://schemas.microsoft.com/office/drawing/2014/main" id="{160C83A4-3EBA-4B49-9513-144604C18574}"/>
              </a:ext>
            </a:extLst>
          </p:cNvPr>
          <p:cNvSpPr/>
          <p:nvPr/>
        </p:nvSpPr>
        <p:spPr>
          <a:xfrm>
            <a:off x="8051117" y="2864440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6" name="Retângulo 1295">
            <a:extLst>
              <a:ext uri="{FF2B5EF4-FFF2-40B4-BE49-F238E27FC236}">
                <a16:creationId xmlns:a16="http://schemas.microsoft.com/office/drawing/2014/main" id="{3F9BDB18-E35B-47AE-9074-3DB383FC20ED}"/>
              </a:ext>
            </a:extLst>
          </p:cNvPr>
          <p:cNvSpPr/>
          <p:nvPr/>
        </p:nvSpPr>
        <p:spPr>
          <a:xfrm>
            <a:off x="8126288" y="2864440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7" name="Retângulo 1296">
            <a:extLst>
              <a:ext uri="{FF2B5EF4-FFF2-40B4-BE49-F238E27FC236}">
                <a16:creationId xmlns:a16="http://schemas.microsoft.com/office/drawing/2014/main" id="{E1590F6B-9A17-4BF9-A9FA-09101533836C}"/>
              </a:ext>
            </a:extLst>
          </p:cNvPr>
          <p:cNvSpPr/>
          <p:nvPr/>
        </p:nvSpPr>
        <p:spPr>
          <a:xfrm>
            <a:off x="8201459" y="2864440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8" name="Retângulo 1297">
            <a:extLst>
              <a:ext uri="{FF2B5EF4-FFF2-40B4-BE49-F238E27FC236}">
                <a16:creationId xmlns:a16="http://schemas.microsoft.com/office/drawing/2014/main" id="{94667A05-A551-41CF-B701-5BE41010D12E}"/>
              </a:ext>
            </a:extLst>
          </p:cNvPr>
          <p:cNvSpPr/>
          <p:nvPr/>
        </p:nvSpPr>
        <p:spPr>
          <a:xfrm>
            <a:off x="8276630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9" name="Retângulo 1298">
            <a:extLst>
              <a:ext uri="{FF2B5EF4-FFF2-40B4-BE49-F238E27FC236}">
                <a16:creationId xmlns:a16="http://schemas.microsoft.com/office/drawing/2014/main" id="{A249814D-176B-473A-80D3-679363903A17}"/>
              </a:ext>
            </a:extLst>
          </p:cNvPr>
          <p:cNvSpPr/>
          <p:nvPr/>
        </p:nvSpPr>
        <p:spPr>
          <a:xfrm>
            <a:off x="8351801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" name="Retângulo 1299">
            <a:extLst>
              <a:ext uri="{FF2B5EF4-FFF2-40B4-BE49-F238E27FC236}">
                <a16:creationId xmlns:a16="http://schemas.microsoft.com/office/drawing/2014/main" id="{A6394C60-6396-4FAF-93F5-53067C36BBF6}"/>
              </a:ext>
            </a:extLst>
          </p:cNvPr>
          <p:cNvSpPr/>
          <p:nvPr/>
        </p:nvSpPr>
        <p:spPr>
          <a:xfrm>
            <a:off x="8426972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1" name="Retângulo 1300">
            <a:extLst>
              <a:ext uri="{FF2B5EF4-FFF2-40B4-BE49-F238E27FC236}">
                <a16:creationId xmlns:a16="http://schemas.microsoft.com/office/drawing/2014/main" id="{95D6D31B-3BEF-4AA2-B38E-95B742349036}"/>
              </a:ext>
            </a:extLst>
          </p:cNvPr>
          <p:cNvSpPr/>
          <p:nvPr/>
        </p:nvSpPr>
        <p:spPr>
          <a:xfrm>
            <a:off x="8502143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2" name="Retângulo 1301">
            <a:extLst>
              <a:ext uri="{FF2B5EF4-FFF2-40B4-BE49-F238E27FC236}">
                <a16:creationId xmlns:a16="http://schemas.microsoft.com/office/drawing/2014/main" id="{327D7307-B951-4AE1-BCBE-C2F28EC587D8}"/>
              </a:ext>
            </a:extLst>
          </p:cNvPr>
          <p:cNvSpPr/>
          <p:nvPr/>
        </p:nvSpPr>
        <p:spPr>
          <a:xfrm>
            <a:off x="8577314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3" name="Retângulo 1302">
            <a:extLst>
              <a:ext uri="{FF2B5EF4-FFF2-40B4-BE49-F238E27FC236}">
                <a16:creationId xmlns:a16="http://schemas.microsoft.com/office/drawing/2014/main" id="{6C399785-C0D3-42C7-831D-989C0013C80F}"/>
              </a:ext>
            </a:extLst>
          </p:cNvPr>
          <p:cNvSpPr/>
          <p:nvPr/>
        </p:nvSpPr>
        <p:spPr>
          <a:xfrm>
            <a:off x="8652485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4" name="Retângulo 1303">
            <a:extLst>
              <a:ext uri="{FF2B5EF4-FFF2-40B4-BE49-F238E27FC236}">
                <a16:creationId xmlns:a16="http://schemas.microsoft.com/office/drawing/2014/main" id="{2EFD49ED-3F4E-489E-BAAA-A2BFB8DC4108}"/>
              </a:ext>
            </a:extLst>
          </p:cNvPr>
          <p:cNvSpPr/>
          <p:nvPr/>
        </p:nvSpPr>
        <p:spPr>
          <a:xfrm>
            <a:off x="8727656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5" name="Retângulo 1304">
            <a:extLst>
              <a:ext uri="{FF2B5EF4-FFF2-40B4-BE49-F238E27FC236}">
                <a16:creationId xmlns:a16="http://schemas.microsoft.com/office/drawing/2014/main" id="{D806AA78-3951-485B-8CD0-8153039C5A55}"/>
              </a:ext>
            </a:extLst>
          </p:cNvPr>
          <p:cNvSpPr/>
          <p:nvPr/>
        </p:nvSpPr>
        <p:spPr>
          <a:xfrm>
            <a:off x="8802827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6" name="Retângulo 1305">
            <a:extLst>
              <a:ext uri="{FF2B5EF4-FFF2-40B4-BE49-F238E27FC236}">
                <a16:creationId xmlns:a16="http://schemas.microsoft.com/office/drawing/2014/main" id="{809766B5-0255-49C0-830D-F9C01E0460FB}"/>
              </a:ext>
            </a:extLst>
          </p:cNvPr>
          <p:cNvSpPr/>
          <p:nvPr/>
        </p:nvSpPr>
        <p:spPr>
          <a:xfrm>
            <a:off x="8877998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7" name="Retângulo 1306">
            <a:extLst>
              <a:ext uri="{FF2B5EF4-FFF2-40B4-BE49-F238E27FC236}">
                <a16:creationId xmlns:a16="http://schemas.microsoft.com/office/drawing/2014/main" id="{61ED6543-42FF-4625-99B1-52F222D2F428}"/>
              </a:ext>
            </a:extLst>
          </p:cNvPr>
          <p:cNvSpPr/>
          <p:nvPr/>
        </p:nvSpPr>
        <p:spPr>
          <a:xfrm>
            <a:off x="8953169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8" name="Retângulo 1307">
            <a:extLst>
              <a:ext uri="{FF2B5EF4-FFF2-40B4-BE49-F238E27FC236}">
                <a16:creationId xmlns:a16="http://schemas.microsoft.com/office/drawing/2014/main" id="{1421AD31-5878-4D31-9522-10FA6D41C268}"/>
              </a:ext>
            </a:extLst>
          </p:cNvPr>
          <p:cNvSpPr/>
          <p:nvPr/>
        </p:nvSpPr>
        <p:spPr>
          <a:xfrm>
            <a:off x="9028340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9" name="Retângulo 1308">
            <a:extLst>
              <a:ext uri="{FF2B5EF4-FFF2-40B4-BE49-F238E27FC236}">
                <a16:creationId xmlns:a16="http://schemas.microsoft.com/office/drawing/2014/main" id="{69D59942-5B44-4CBC-A7B9-63E27D32C92C}"/>
              </a:ext>
            </a:extLst>
          </p:cNvPr>
          <p:cNvSpPr/>
          <p:nvPr/>
        </p:nvSpPr>
        <p:spPr>
          <a:xfrm>
            <a:off x="9103511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0" name="Retângulo 1309">
            <a:extLst>
              <a:ext uri="{FF2B5EF4-FFF2-40B4-BE49-F238E27FC236}">
                <a16:creationId xmlns:a16="http://schemas.microsoft.com/office/drawing/2014/main" id="{EE817836-759E-449F-AFCF-1DE60A7BB13A}"/>
              </a:ext>
            </a:extLst>
          </p:cNvPr>
          <p:cNvSpPr/>
          <p:nvPr/>
        </p:nvSpPr>
        <p:spPr>
          <a:xfrm>
            <a:off x="9178682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1" name="Retângulo 1310">
            <a:extLst>
              <a:ext uri="{FF2B5EF4-FFF2-40B4-BE49-F238E27FC236}">
                <a16:creationId xmlns:a16="http://schemas.microsoft.com/office/drawing/2014/main" id="{81F431E7-6668-4519-AA30-05C80F1EF204}"/>
              </a:ext>
            </a:extLst>
          </p:cNvPr>
          <p:cNvSpPr/>
          <p:nvPr/>
        </p:nvSpPr>
        <p:spPr>
          <a:xfrm>
            <a:off x="9253853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2" name="Retângulo 1311">
            <a:extLst>
              <a:ext uri="{FF2B5EF4-FFF2-40B4-BE49-F238E27FC236}">
                <a16:creationId xmlns:a16="http://schemas.microsoft.com/office/drawing/2014/main" id="{147CAD9D-0710-4F38-B4B6-2A4E95084B4F}"/>
              </a:ext>
            </a:extLst>
          </p:cNvPr>
          <p:cNvSpPr/>
          <p:nvPr/>
        </p:nvSpPr>
        <p:spPr>
          <a:xfrm>
            <a:off x="9329024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3" name="Retângulo 1312">
            <a:extLst>
              <a:ext uri="{FF2B5EF4-FFF2-40B4-BE49-F238E27FC236}">
                <a16:creationId xmlns:a16="http://schemas.microsoft.com/office/drawing/2014/main" id="{E4A516DC-971C-4C26-9FB3-C669C7E5AE5A}"/>
              </a:ext>
            </a:extLst>
          </p:cNvPr>
          <p:cNvSpPr/>
          <p:nvPr/>
        </p:nvSpPr>
        <p:spPr>
          <a:xfrm>
            <a:off x="9404195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4" name="Retângulo 1313">
            <a:extLst>
              <a:ext uri="{FF2B5EF4-FFF2-40B4-BE49-F238E27FC236}">
                <a16:creationId xmlns:a16="http://schemas.microsoft.com/office/drawing/2014/main" id="{D4A362B5-2768-4130-B98A-D7473A46F61E}"/>
              </a:ext>
            </a:extLst>
          </p:cNvPr>
          <p:cNvSpPr/>
          <p:nvPr/>
        </p:nvSpPr>
        <p:spPr>
          <a:xfrm>
            <a:off x="9479366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5" name="Retângulo 1314">
            <a:extLst>
              <a:ext uri="{FF2B5EF4-FFF2-40B4-BE49-F238E27FC236}">
                <a16:creationId xmlns:a16="http://schemas.microsoft.com/office/drawing/2014/main" id="{BC20AAF6-E491-487D-A022-BE49557824B3}"/>
              </a:ext>
            </a:extLst>
          </p:cNvPr>
          <p:cNvSpPr/>
          <p:nvPr/>
        </p:nvSpPr>
        <p:spPr>
          <a:xfrm>
            <a:off x="9554537" y="2864440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6" name="Retângulo 1315">
            <a:extLst>
              <a:ext uri="{FF2B5EF4-FFF2-40B4-BE49-F238E27FC236}">
                <a16:creationId xmlns:a16="http://schemas.microsoft.com/office/drawing/2014/main" id="{E233999C-01D0-47A1-B1A1-6322F1AD50C5}"/>
              </a:ext>
            </a:extLst>
          </p:cNvPr>
          <p:cNvSpPr/>
          <p:nvPr/>
        </p:nvSpPr>
        <p:spPr>
          <a:xfrm>
            <a:off x="9629708" y="2864440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7" name="Retângulo 1316">
            <a:extLst>
              <a:ext uri="{FF2B5EF4-FFF2-40B4-BE49-F238E27FC236}">
                <a16:creationId xmlns:a16="http://schemas.microsoft.com/office/drawing/2014/main" id="{D26F2A25-0B69-4E76-8EA3-DADDF931BC35}"/>
              </a:ext>
            </a:extLst>
          </p:cNvPr>
          <p:cNvSpPr/>
          <p:nvPr/>
        </p:nvSpPr>
        <p:spPr>
          <a:xfrm>
            <a:off x="9704879" y="2864440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8" name="Retângulo 1317">
            <a:extLst>
              <a:ext uri="{FF2B5EF4-FFF2-40B4-BE49-F238E27FC236}">
                <a16:creationId xmlns:a16="http://schemas.microsoft.com/office/drawing/2014/main" id="{6B62EBA2-7A85-422D-BD51-14A031F865E2}"/>
              </a:ext>
            </a:extLst>
          </p:cNvPr>
          <p:cNvSpPr/>
          <p:nvPr/>
        </p:nvSpPr>
        <p:spPr>
          <a:xfrm>
            <a:off x="9780050" y="2864440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9" name="Retângulo 1318">
            <a:extLst>
              <a:ext uri="{FF2B5EF4-FFF2-40B4-BE49-F238E27FC236}">
                <a16:creationId xmlns:a16="http://schemas.microsoft.com/office/drawing/2014/main" id="{474A2C50-BB22-4C3A-A6AF-28D9BEE4E592}"/>
              </a:ext>
            </a:extLst>
          </p:cNvPr>
          <p:cNvSpPr/>
          <p:nvPr/>
        </p:nvSpPr>
        <p:spPr>
          <a:xfrm>
            <a:off x="9855221" y="2864440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0" name="Retângulo 1319">
            <a:extLst>
              <a:ext uri="{FF2B5EF4-FFF2-40B4-BE49-F238E27FC236}">
                <a16:creationId xmlns:a16="http://schemas.microsoft.com/office/drawing/2014/main" id="{EE3ECF06-176A-4EFE-AA23-478181863CE2}"/>
              </a:ext>
            </a:extLst>
          </p:cNvPr>
          <p:cNvSpPr/>
          <p:nvPr/>
        </p:nvSpPr>
        <p:spPr>
          <a:xfrm>
            <a:off x="9930392" y="2864440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1" name="Retângulo 1320">
            <a:extLst>
              <a:ext uri="{FF2B5EF4-FFF2-40B4-BE49-F238E27FC236}">
                <a16:creationId xmlns:a16="http://schemas.microsoft.com/office/drawing/2014/main" id="{351C3350-976B-42E6-AE72-FAB9F66DD51D}"/>
              </a:ext>
            </a:extLst>
          </p:cNvPr>
          <p:cNvSpPr/>
          <p:nvPr/>
        </p:nvSpPr>
        <p:spPr>
          <a:xfrm>
            <a:off x="10005563" y="2864440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2" name="Retângulo 1321">
            <a:extLst>
              <a:ext uri="{FF2B5EF4-FFF2-40B4-BE49-F238E27FC236}">
                <a16:creationId xmlns:a16="http://schemas.microsoft.com/office/drawing/2014/main" id="{70185251-7AF7-499D-BCA9-1595A88AB391}"/>
              </a:ext>
            </a:extLst>
          </p:cNvPr>
          <p:cNvSpPr/>
          <p:nvPr/>
        </p:nvSpPr>
        <p:spPr>
          <a:xfrm>
            <a:off x="10080734" y="2864440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3" name="Retângulo 1322">
            <a:extLst>
              <a:ext uri="{FF2B5EF4-FFF2-40B4-BE49-F238E27FC236}">
                <a16:creationId xmlns:a16="http://schemas.microsoft.com/office/drawing/2014/main" id="{1BA52E79-E772-47F6-AE41-290D99B3743F}"/>
              </a:ext>
            </a:extLst>
          </p:cNvPr>
          <p:cNvSpPr/>
          <p:nvPr/>
        </p:nvSpPr>
        <p:spPr>
          <a:xfrm>
            <a:off x="10155905" y="2864440"/>
            <a:ext cx="75171" cy="2962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4" name="Retângulo 1323">
            <a:extLst>
              <a:ext uri="{FF2B5EF4-FFF2-40B4-BE49-F238E27FC236}">
                <a16:creationId xmlns:a16="http://schemas.microsoft.com/office/drawing/2014/main" id="{ACB6C14E-B0C7-4C2A-9D1B-F5CAA36F743A}"/>
              </a:ext>
            </a:extLst>
          </p:cNvPr>
          <p:cNvSpPr/>
          <p:nvPr/>
        </p:nvSpPr>
        <p:spPr>
          <a:xfrm>
            <a:off x="10231076" y="2864440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5" name="Retângulo 1324">
            <a:extLst>
              <a:ext uri="{FF2B5EF4-FFF2-40B4-BE49-F238E27FC236}">
                <a16:creationId xmlns:a16="http://schemas.microsoft.com/office/drawing/2014/main" id="{111FAE11-1543-4CCA-B389-C323F9C68603}"/>
              </a:ext>
            </a:extLst>
          </p:cNvPr>
          <p:cNvSpPr/>
          <p:nvPr/>
        </p:nvSpPr>
        <p:spPr>
          <a:xfrm>
            <a:off x="10306247" y="2864440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6" name="Retângulo 1325">
            <a:extLst>
              <a:ext uri="{FF2B5EF4-FFF2-40B4-BE49-F238E27FC236}">
                <a16:creationId xmlns:a16="http://schemas.microsoft.com/office/drawing/2014/main" id="{ABC66DE7-D867-422B-A8B3-FD17D218B02B}"/>
              </a:ext>
            </a:extLst>
          </p:cNvPr>
          <p:cNvSpPr/>
          <p:nvPr/>
        </p:nvSpPr>
        <p:spPr>
          <a:xfrm>
            <a:off x="10381418" y="2864440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7" name="Retângulo 1326">
            <a:extLst>
              <a:ext uri="{FF2B5EF4-FFF2-40B4-BE49-F238E27FC236}">
                <a16:creationId xmlns:a16="http://schemas.microsoft.com/office/drawing/2014/main" id="{EA6CD5D4-51D9-4251-B145-656F3CE097CB}"/>
              </a:ext>
            </a:extLst>
          </p:cNvPr>
          <p:cNvSpPr/>
          <p:nvPr/>
        </p:nvSpPr>
        <p:spPr>
          <a:xfrm>
            <a:off x="10456589" y="2864440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8" name="Retângulo 1327">
            <a:extLst>
              <a:ext uri="{FF2B5EF4-FFF2-40B4-BE49-F238E27FC236}">
                <a16:creationId xmlns:a16="http://schemas.microsoft.com/office/drawing/2014/main" id="{9447332F-9FB0-4EE8-88D4-614A21D6C401}"/>
              </a:ext>
            </a:extLst>
          </p:cNvPr>
          <p:cNvSpPr/>
          <p:nvPr/>
        </p:nvSpPr>
        <p:spPr>
          <a:xfrm>
            <a:off x="10531760" y="2864440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9" name="Retângulo 1328">
            <a:extLst>
              <a:ext uri="{FF2B5EF4-FFF2-40B4-BE49-F238E27FC236}">
                <a16:creationId xmlns:a16="http://schemas.microsoft.com/office/drawing/2014/main" id="{E61357AA-A7D3-4294-AE5E-6310BA48C31E}"/>
              </a:ext>
            </a:extLst>
          </p:cNvPr>
          <p:cNvSpPr/>
          <p:nvPr/>
        </p:nvSpPr>
        <p:spPr>
          <a:xfrm>
            <a:off x="10606931" y="2864440"/>
            <a:ext cx="75171" cy="2962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0" name="Retângulo 1329">
            <a:extLst>
              <a:ext uri="{FF2B5EF4-FFF2-40B4-BE49-F238E27FC236}">
                <a16:creationId xmlns:a16="http://schemas.microsoft.com/office/drawing/2014/main" id="{FED19690-25C2-45DC-BEB4-D1A016E661E1}"/>
              </a:ext>
            </a:extLst>
          </p:cNvPr>
          <p:cNvSpPr/>
          <p:nvPr/>
        </p:nvSpPr>
        <p:spPr>
          <a:xfrm>
            <a:off x="10682102" y="2864440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" name="Retângulo 1330">
            <a:extLst>
              <a:ext uri="{FF2B5EF4-FFF2-40B4-BE49-F238E27FC236}">
                <a16:creationId xmlns:a16="http://schemas.microsoft.com/office/drawing/2014/main" id="{1F13BECA-FFA1-4F79-8B1C-506333C558C7}"/>
              </a:ext>
            </a:extLst>
          </p:cNvPr>
          <p:cNvSpPr/>
          <p:nvPr/>
        </p:nvSpPr>
        <p:spPr>
          <a:xfrm>
            <a:off x="10757273" y="2864440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2" name="Retângulo 1331">
            <a:extLst>
              <a:ext uri="{FF2B5EF4-FFF2-40B4-BE49-F238E27FC236}">
                <a16:creationId xmlns:a16="http://schemas.microsoft.com/office/drawing/2014/main" id="{A9CC6D97-F60E-4CDD-8370-BF7CD040B6C3}"/>
              </a:ext>
            </a:extLst>
          </p:cNvPr>
          <p:cNvSpPr/>
          <p:nvPr/>
        </p:nvSpPr>
        <p:spPr>
          <a:xfrm>
            <a:off x="10832444" y="2864440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3" name="Retângulo 1332">
            <a:extLst>
              <a:ext uri="{FF2B5EF4-FFF2-40B4-BE49-F238E27FC236}">
                <a16:creationId xmlns:a16="http://schemas.microsoft.com/office/drawing/2014/main" id="{75AE2D2F-BC8D-44B3-87DB-808BB347CA47}"/>
              </a:ext>
            </a:extLst>
          </p:cNvPr>
          <p:cNvSpPr/>
          <p:nvPr/>
        </p:nvSpPr>
        <p:spPr>
          <a:xfrm>
            <a:off x="10907615" y="2864440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4" name="Retângulo 1333">
            <a:extLst>
              <a:ext uri="{FF2B5EF4-FFF2-40B4-BE49-F238E27FC236}">
                <a16:creationId xmlns:a16="http://schemas.microsoft.com/office/drawing/2014/main" id="{1CD6DA93-3248-40C1-8864-3E385E201AA5}"/>
              </a:ext>
            </a:extLst>
          </p:cNvPr>
          <p:cNvSpPr/>
          <p:nvPr/>
        </p:nvSpPr>
        <p:spPr>
          <a:xfrm>
            <a:off x="10982786" y="2864440"/>
            <a:ext cx="75171" cy="296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5" name="Retângulo 1334">
            <a:extLst>
              <a:ext uri="{FF2B5EF4-FFF2-40B4-BE49-F238E27FC236}">
                <a16:creationId xmlns:a16="http://schemas.microsoft.com/office/drawing/2014/main" id="{06C37800-BF97-4839-8F49-236A77EE81B9}"/>
              </a:ext>
            </a:extLst>
          </p:cNvPr>
          <p:cNvSpPr/>
          <p:nvPr/>
        </p:nvSpPr>
        <p:spPr>
          <a:xfrm>
            <a:off x="11057957" y="2864440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6" name="Retângulo 1335">
            <a:extLst>
              <a:ext uri="{FF2B5EF4-FFF2-40B4-BE49-F238E27FC236}">
                <a16:creationId xmlns:a16="http://schemas.microsoft.com/office/drawing/2014/main" id="{2182318E-9067-4B1E-9BDB-513AF2BCCAB9}"/>
              </a:ext>
            </a:extLst>
          </p:cNvPr>
          <p:cNvSpPr/>
          <p:nvPr/>
        </p:nvSpPr>
        <p:spPr>
          <a:xfrm>
            <a:off x="11133128" y="2864440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7" name="Retângulo 1336">
            <a:extLst>
              <a:ext uri="{FF2B5EF4-FFF2-40B4-BE49-F238E27FC236}">
                <a16:creationId xmlns:a16="http://schemas.microsoft.com/office/drawing/2014/main" id="{F1386CF9-86E6-4840-9FB9-1E3714781E27}"/>
              </a:ext>
            </a:extLst>
          </p:cNvPr>
          <p:cNvSpPr/>
          <p:nvPr/>
        </p:nvSpPr>
        <p:spPr>
          <a:xfrm>
            <a:off x="11208299" y="2864440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8" name="Retângulo 1337">
            <a:extLst>
              <a:ext uri="{FF2B5EF4-FFF2-40B4-BE49-F238E27FC236}">
                <a16:creationId xmlns:a16="http://schemas.microsoft.com/office/drawing/2014/main" id="{9591ECA2-09EE-4BCA-BCC6-B5DB0B5A973A}"/>
              </a:ext>
            </a:extLst>
          </p:cNvPr>
          <p:cNvSpPr/>
          <p:nvPr/>
        </p:nvSpPr>
        <p:spPr>
          <a:xfrm>
            <a:off x="11283470" y="2864440"/>
            <a:ext cx="75171" cy="29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9" name="Retângulo 1338">
            <a:extLst>
              <a:ext uri="{FF2B5EF4-FFF2-40B4-BE49-F238E27FC236}">
                <a16:creationId xmlns:a16="http://schemas.microsoft.com/office/drawing/2014/main" id="{637EED0A-C106-4718-A183-F137939E161C}"/>
              </a:ext>
            </a:extLst>
          </p:cNvPr>
          <p:cNvSpPr/>
          <p:nvPr/>
        </p:nvSpPr>
        <p:spPr>
          <a:xfrm>
            <a:off x="11358641" y="2864440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0" name="Retângulo 1339">
            <a:extLst>
              <a:ext uri="{FF2B5EF4-FFF2-40B4-BE49-F238E27FC236}">
                <a16:creationId xmlns:a16="http://schemas.microsoft.com/office/drawing/2014/main" id="{A4DEE5EE-6F85-4AAB-921D-D47514C18DCC}"/>
              </a:ext>
            </a:extLst>
          </p:cNvPr>
          <p:cNvSpPr/>
          <p:nvPr/>
        </p:nvSpPr>
        <p:spPr>
          <a:xfrm>
            <a:off x="11433812" y="2864440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" name="Retângulo 1340">
            <a:extLst>
              <a:ext uri="{FF2B5EF4-FFF2-40B4-BE49-F238E27FC236}">
                <a16:creationId xmlns:a16="http://schemas.microsoft.com/office/drawing/2014/main" id="{69707130-F553-48B3-AD34-E3765877D2DE}"/>
              </a:ext>
            </a:extLst>
          </p:cNvPr>
          <p:cNvSpPr/>
          <p:nvPr/>
        </p:nvSpPr>
        <p:spPr>
          <a:xfrm>
            <a:off x="11508983" y="2864440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2" name="Retângulo 1341">
            <a:extLst>
              <a:ext uri="{FF2B5EF4-FFF2-40B4-BE49-F238E27FC236}">
                <a16:creationId xmlns:a16="http://schemas.microsoft.com/office/drawing/2014/main" id="{0B125AC3-E856-49A3-97E0-BEF9A21D5012}"/>
              </a:ext>
            </a:extLst>
          </p:cNvPr>
          <p:cNvSpPr/>
          <p:nvPr/>
        </p:nvSpPr>
        <p:spPr>
          <a:xfrm>
            <a:off x="11584154" y="2864440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3" name="Retângulo 1342">
            <a:extLst>
              <a:ext uri="{FF2B5EF4-FFF2-40B4-BE49-F238E27FC236}">
                <a16:creationId xmlns:a16="http://schemas.microsoft.com/office/drawing/2014/main" id="{B3C2944B-FE09-4E25-841D-7076AAB23E56}"/>
              </a:ext>
            </a:extLst>
          </p:cNvPr>
          <p:cNvSpPr/>
          <p:nvPr/>
        </p:nvSpPr>
        <p:spPr>
          <a:xfrm>
            <a:off x="11659325" y="2864440"/>
            <a:ext cx="75171" cy="296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4" name="Retângulo 1343">
            <a:extLst>
              <a:ext uri="{FF2B5EF4-FFF2-40B4-BE49-F238E27FC236}">
                <a16:creationId xmlns:a16="http://schemas.microsoft.com/office/drawing/2014/main" id="{E63783CF-C32A-4216-AF7B-3451B190B9B2}"/>
              </a:ext>
            </a:extLst>
          </p:cNvPr>
          <p:cNvSpPr/>
          <p:nvPr/>
        </p:nvSpPr>
        <p:spPr>
          <a:xfrm>
            <a:off x="6923552" y="3268638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5" name="Retângulo 1344">
            <a:extLst>
              <a:ext uri="{FF2B5EF4-FFF2-40B4-BE49-F238E27FC236}">
                <a16:creationId xmlns:a16="http://schemas.microsoft.com/office/drawing/2014/main" id="{300ADBC1-D764-48EC-9107-CB041B6F805B}"/>
              </a:ext>
            </a:extLst>
          </p:cNvPr>
          <p:cNvSpPr/>
          <p:nvPr/>
        </p:nvSpPr>
        <p:spPr>
          <a:xfrm>
            <a:off x="6998723" y="3268638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6" name="Retângulo 1345">
            <a:extLst>
              <a:ext uri="{FF2B5EF4-FFF2-40B4-BE49-F238E27FC236}">
                <a16:creationId xmlns:a16="http://schemas.microsoft.com/office/drawing/2014/main" id="{BFBE8220-F050-4788-8E56-4DEA4E2D03C0}"/>
              </a:ext>
            </a:extLst>
          </p:cNvPr>
          <p:cNvSpPr/>
          <p:nvPr/>
        </p:nvSpPr>
        <p:spPr>
          <a:xfrm>
            <a:off x="7073894" y="3268638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7" name="Retângulo 1346">
            <a:extLst>
              <a:ext uri="{FF2B5EF4-FFF2-40B4-BE49-F238E27FC236}">
                <a16:creationId xmlns:a16="http://schemas.microsoft.com/office/drawing/2014/main" id="{01E8876C-1CCA-4B06-A77D-8CFE99473FDC}"/>
              </a:ext>
            </a:extLst>
          </p:cNvPr>
          <p:cNvSpPr/>
          <p:nvPr/>
        </p:nvSpPr>
        <p:spPr>
          <a:xfrm>
            <a:off x="7149065" y="3268638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8" name="Retângulo 1347">
            <a:extLst>
              <a:ext uri="{FF2B5EF4-FFF2-40B4-BE49-F238E27FC236}">
                <a16:creationId xmlns:a16="http://schemas.microsoft.com/office/drawing/2014/main" id="{C4A8AADD-A4D5-43BF-8385-2B3ED1C23783}"/>
              </a:ext>
            </a:extLst>
          </p:cNvPr>
          <p:cNvSpPr/>
          <p:nvPr/>
        </p:nvSpPr>
        <p:spPr>
          <a:xfrm>
            <a:off x="7224236" y="3268638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9" name="Retângulo 1348">
            <a:extLst>
              <a:ext uri="{FF2B5EF4-FFF2-40B4-BE49-F238E27FC236}">
                <a16:creationId xmlns:a16="http://schemas.microsoft.com/office/drawing/2014/main" id="{51370436-426F-4389-B40B-D7AE0784FF49}"/>
              </a:ext>
            </a:extLst>
          </p:cNvPr>
          <p:cNvSpPr/>
          <p:nvPr/>
        </p:nvSpPr>
        <p:spPr>
          <a:xfrm>
            <a:off x="7299407" y="3268638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0" name="Retângulo 1349">
            <a:extLst>
              <a:ext uri="{FF2B5EF4-FFF2-40B4-BE49-F238E27FC236}">
                <a16:creationId xmlns:a16="http://schemas.microsoft.com/office/drawing/2014/main" id="{4EC7FF10-61BE-44E8-835D-663D1682112E}"/>
              </a:ext>
            </a:extLst>
          </p:cNvPr>
          <p:cNvSpPr/>
          <p:nvPr/>
        </p:nvSpPr>
        <p:spPr>
          <a:xfrm>
            <a:off x="7374578" y="3268638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1" name="Retângulo 1350">
            <a:extLst>
              <a:ext uri="{FF2B5EF4-FFF2-40B4-BE49-F238E27FC236}">
                <a16:creationId xmlns:a16="http://schemas.microsoft.com/office/drawing/2014/main" id="{9165082A-B324-46AD-BC95-E307DCC319F6}"/>
              </a:ext>
            </a:extLst>
          </p:cNvPr>
          <p:cNvSpPr/>
          <p:nvPr/>
        </p:nvSpPr>
        <p:spPr>
          <a:xfrm>
            <a:off x="7449749" y="3268638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2" name="Retângulo 1351">
            <a:extLst>
              <a:ext uri="{FF2B5EF4-FFF2-40B4-BE49-F238E27FC236}">
                <a16:creationId xmlns:a16="http://schemas.microsoft.com/office/drawing/2014/main" id="{3FB84093-4A6C-4741-8C4B-1128729B8F8A}"/>
              </a:ext>
            </a:extLst>
          </p:cNvPr>
          <p:cNvSpPr/>
          <p:nvPr/>
        </p:nvSpPr>
        <p:spPr>
          <a:xfrm>
            <a:off x="7524920" y="3268638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3" name="Retângulo 1352">
            <a:extLst>
              <a:ext uri="{FF2B5EF4-FFF2-40B4-BE49-F238E27FC236}">
                <a16:creationId xmlns:a16="http://schemas.microsoft.com/office/drawing/2014/main" id="{4AA265E4-E8C2-4C05-A2CF-FB7DF0347E6A}"/>
              </a:ext>
            </a:extLst>
          </p:cNvPr>
          <p:cNvSpPr/>
          <p:nvPr/>
        </p:nvSpPr>
        <p:spPr>
          <a:xfrm>
            <a:off x="7600091" y="3268638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4" name="Retângulo 1353">
            <a:extLst>
              <a:ext uri="{FF2B5EF4-FFF2-40B4-BE49-F238E27FC236}">
                <a16:creationId xmlns:a16="http://schemas.microsoft.com/office/drawing/2014/main" id="{2A83DE68-0629-486C-924C-90D029D721CF}"/>
              </a:ext>
            </a:extLst>
          </p:cNvPr>
          <p:cNvSpPr/>
          <p:nvPr/>
        </p:nvSpPr>
        <p:spPr>
          <a:xfrm>
            <a:off x="7675262" y="3268638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5" name="Retângulo 1354">
            <a:extLst>
              <a:ext uri="{FF2B5EF4-FFF2-40B4-BE49-F238E27FC236}">
                <a16:creationId xmlns:a16="http://schemas.microsoft.com/office/drawing/2014/main" id="{0A3D7F52-B739-45B1-989C-44F1A41D5D6A}"/>
              </a:ext>
            </a:extLst>
          </p:cNvPr>
          <p:cNvSpPr/>
          <p:nvPr/>
        </p:nvSpPr>
        <p:spPr>
          <a:xfrm>
            <a:off x="7750433" y="3268638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6" name="Retângulo 1355">
            <a:extLst>
              <a:ext uri="{FF2B5EF4-FFF2-40B4-BE49-F238E27FC236}">
                <a16:creationId xmlns:a16="http://schemas.microsoft.com/office/drawing/2014/main" id="{C3659C0A-3DBF-4588-AFA5-4A8A5753C796}"/>
              </a:ext>
            </a:extLst>
          </p:cNvPr>
          <p:cNvSpPr/>
          <p:nvPr/>
        </p:nvSpPr>
        <p:spPr>
          <a:xfrm>
            <a:off x="7825604" y="3268638"/>
            <a:ext cx="75171" cy="296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7" name="Retângulo 1356">
            <a:extLst>
              <a:ext uri="{FF2B5EF4-FFF2-40B4-BE49-F238E27FC236}">
                <a16:creationId xmlns:a16="http://schemas.microsoft.com/office/drawing/2014/main" id="{9E628B2C-C578-4E9F-BDB1-519E12BF3A18}"/>
              </a:ext>
            </a:extLst>
          </p:cNvPr>
          <p:cNvSpPr/>
          <p:nvPr/>
        </p:nvSpPr>
        <p:spPr>
          <a:xfrm>
            <a:off x="7900775" y="3268638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8" name="Retângulo 1357">
            <a:extLst>
              <a:ext uri="{FF2B5EF4-FFF2-40B4-BE49-F238E27FC236}">
                <a16:creationId xmlns:a16="http://schemas.microsoft.com/office/drawing/2014/main" id="{544B7B6F-ADC9-44E5-9C54-6C6B7B0D8CD5}"/>
              </a:ext>
            </a:extLst>
          </p:cNvPr>
          <p:cNvSpPr/>
          <p:nvPr/>
        </p:nvSpPr>
        <p:spPr>
          <a:xfrm>
            <a:off x="7975946" y="3268638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9" name="Retângulo 1358">
            <a:extLst>
              <a:ext uri="{FF2B5EF4-FFF2-40B4-BE49-F238E27FC236}">
                <a16:creationId xmlns:a16="http://schemas.microsoft.com/office/drawing/2014/main" id="{9A6DE1B4-8D0A-45A4-9AAF-79E8AB3F6573}"/>
              </a:ext>
            </a:extLst>
          </p:cNvPr>
          <p:cNvSpPr/>
          <p:nvPr/>
        </p:nvSpPr>
        <p:spPr>
          <a:xfrm>
            <a:off x="8051117" y="3268638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0" name="Retângulo 1359">
            <a:extLst>
              <a:ext uri="{FF2B5EF4-FFF2-40B4-BE49-F238E27FC236}">
                <a16:creationId xmlns:a16="http://schemas.microsoft.com/office/drawing/2014/main" id="{E66EF3E2-FF8B-4981-858B-395EFC817B0B}"/>
              </a:ext>
            </a:extLst>
          </p:cNvPr>
          <p:cNvSpPr/>
          <p:nvPr/>
        </p:nvSpPr>
        <p:spPr>
          <a:xfrm>
            <a:off x="8126288" y="3268638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1" name="Retângulo 1360">
            <a:extLst>
              <a:ext uri="{FF2B5EF4-FFF2-40B4-BE49-F238E27FC236}">
                <a16:creationId xmlns:a16="http://schemas.microsoft.com/office/drawing/2014/main" id="{A43FAD57-7A2F-42EB-B8F4-19763CD0B29D}"/>
              </a:ext>
            </a:extLst>
          </p:cNvPr>
          <p:cNvSpPr/>
          <p:nvPr/>
        </p:nvSpPr>
        <p:spPr>
          <a:xfrm>
            <a:off x="8201459" y="3268638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2" name="Retângulo 1361">
            <a:extLst>
              <a:ext uri="{FF2B5EF4-FFF2-40B4-BE49-F238E27FC236}">
                <a16:creationId xmlns:a16="http://schemas.microsoft.com/office/drawing/2014/main" id="{BE88D656-2700-43E5-BE3D-9D05B5166845}"/>
              </a:ext>
            </a:extLst>
          </p:cNvPr>
          <p:cNvSpPr/>
          <p:nvPr/>
        </p:nvSpPr>
        <p:spPr>
          <a:xfrm>
            <a:off x="8276630" y="3268638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3" name="Retângulo 1362">
            <a:extLst>
              <a:ext uri="{FF2B5EF4-FFF2-40B4-BE49-F238E27FC236}">
                <a16:creationId xmlns:a16="http://schemas.microsoft.com/office/drawing/2014/main" id="{CD99306E-5F6D-46D0-9359-97A687593D29}"/>
              </a:ext>
            </a:extLst>
          </p:cNvPr>
          <p:cNvSpPr/>
          <p:nvPr/>
        </p:nvSpPr>
        <p:spPr>
          <a:xfrm>
            <a:off x="8351801" y="3268638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4" name="Retângulo 1363">
            <a:extLst>
              <a:ext uri="{FF2B5EF4-FFF2-40B4-BE49-F238E27FC236}">
                <a16:creationId xmlns:a16="http://schemas.microsoft.com/office/drawing/2014/main" id="{AD352308-2D85-4CB7-8C5F-9F93714CBC33}"/>
              </a:ext>
            </a:extLst>
          </p:cNvPr>
          <p:cNvSpPr/>
          <p:nvPr/>
        </p:nvSpPr>
        <p:spPr>
          <a:xfrm>
            <a:off x="8426972" y="3268638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5" name="Retângulo 1364">
            <a:extLst>
              <a:ext uri="{FF2B5EF4-FFF2-40B4-BE49-F238E27FC236}">
                <a16:creationId xmlns:a16="http://schemas.microsoft.com/office/drawing/2014/main" id="{4EF34205-0AA0-4AEA-99A6-9F5664F4B4FB}"/>
              </a:ext>
            </a:extLst>
          </p:cNvPr>
          <p:cNvSpPr/>
          <p:nvPr/>
        </p:nvSpPr>
        <p:spPr>
          <a:xfrm>
            <a:off x="8502143" y="3268638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6" name="Retângulo 1365">
            <a:extLst>
              <a:ext uri="{FF2B5EF4-FFF2-40B4-BE49-F238E27FC236}">
                <a16:creationId xmlns:a16="http://schemas.microsoft.com/office/drawing/2014/main" id="{ADEBE92E-EB51-4B41-91E6-017151DE3A5D}"/>
              </a:ext>
            </a:extLst>
          </p:cNvPr>
          <p:cNvSpPr/>
          <p:nvPr/>
        </p:nvSpPr>
        <p:spPr>
          <a:xfrm>
            <a:off x="9629708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7" name="Retângulo 1366">
            <a:extLst>
              <a:ext uri="{FF2B5EF4-FFF2-40B4-BE49-F238E27FC236}">
                <a16:creationId xmlns:a16="http://schemas.microsoft.com/office/drawing/2014/main" id="{FE1C7CDD-33E3-43F3-B0A5-914A13F1EC2C}"/>
              </a:ext>
            </a:extLst>
          </p:cNvPr>
          <p:cNvSpPr/>
          <p:nvPr/>
        </p:nvSpPr>
        <p:spPr>
          <a:xfrm>
            <a:off x="9704879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8" name="Retângulo 1367">
            <a:extLst>
              <a:ext uri="{FF2B5EF4-FFF2-40B4-BE49-F238E27FC236}">
                <a16:creationId xmlns:a16="http://schemas.microsoft.com/office/drawing/2014/main" id="{51FAC58B-77BB-4D64-9BA8-9392FD2D1444}"/>
              </a:ext>
            </a:extLst>
          </p:cNvPr>
          <p:cNvSpPr/>
          <p:nvPr/>
        </p:nvSpPr>
        <p:spPr>
          <a:xfrm>
            <a:off x="9780050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9" name="Retângulo 1368">
            <a:extLst>
              <a:ext uri="{FF2B5EF4-FFF2-40B4-BE49-F238E27FC236}">
                <a16:creationId xmlns:a16="http://schemas.microsoft.com/office/drawing/2014/main" id="{EDED1B08-5129-4BA4-A6F1-6DB828869561}"/>
              </a:ext>
            </a:extLst>
          </p:cNvPr>
          <p:cNvSpPr/>
          <p:nvPr/>
        </p:nvSpPr>
        <p:spPr>
          <a:xfrm>
            <a:off x="9855221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7" name="Retângulo 1606">
            <a:extLst>
              <a:ext uri="{FF2B5EF4-FFF2-40B4-BE49-F238E27FC236}">
                <a16:creationId xmlns:a16="http://schemas.microsoft.com/office/drawing/2014/main" id="{25386B29-B807-4136-A4E4-4FB031A168B8}"/>
              </a:ext>
            </a:extLst>
          </p:cNvPr>
          <p:cNvSpPr/>
          <p:nvPr/>
        </p:nvSpPr>
        <p:spPr>
          <a:xfrm>
            <a:off x="9930392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8" name="Retângulo 1607">
            <a:extLst>
              <a:ext uri="{FF2B5EF4-FFF2-40B4-BE49-F238E27FC236}">
                <a16:creationId xmlns:a16="http://schemas.microsoft.com/office/drawing/2014/main" id="{9BD96401-BEE4-4D7C-BF04-375D7431C69C}"/>
              </a:ext>
            </a:extLst>
          </p:cNvPr>
          <p:cNvSpPr/>
          <p:nvPr/>
        </p:nvSpPr>
        <p:spPr>
          <a:xfrm>
            <a:off x="10005563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9" name="Retângulo 1608">
            <a:extLst>
              <a:ext uri="{FF2B5EF4-FFF2-40B4-BE49-F238E27FC236}">
                <a16:creationId xmlns:a16="http://schemas.microsoft.com/office/drawing/2014/main" id="{0268056E-2926-4299-8B9E-3284AF271A00}"/>
              </a:ext>
            </a:extLst>
          </p:cNvPr>
          <p:cNvSpPr/>
          <p:nvPr/>
        </p:nvSpPr>
        <p:spPr>
          <a:xfrm>
            <a:off x="10080734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0" name="Retângulo 1609">
            <a:extLst>
              <a:ext uri="{FF2B5EF4-FFF2-40B4-BE49-F238E27FC236}">
                <a16:creationId xmlns:a16="http://schemas.microsoft.com/office/drawing/2014/main" id="{8201D2E8-A8A4-4A41-BEB6-C6B666C0D081}"/>
              </a:ext>
            </a:extLst>
          </p:cNvPr>
          <p:cNvSpPr/>
          <p:nvPr/>
        </p:nvSpPr>
        <p:spPr>
          <a:xfrm>
            <a:off x="10155905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1" name="Retângulo 1610">
            <a:extLst>
              <a:ext uri="{FF2B5EF4-FFF2-40B4-BE49-F238E27FC236}">
                <a16:creationId xmlns:a16="http://schemas.microsoft.com/office/drawing/2014/main" id="{223DD4FF-8EC4-4007-A720-ACE1EAA5D029}"/>
              </a:ext>
            </a:extLst>
          </p:cNvPr>
          <p:cNvSpPr/>
          <p:nvPr/>
        </p:nvSpPr>
        <p:spPr>
          <a:xfrm>
            <a:off x="10231076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1" name="Retângulo 1830">
            <a:extLst>
              <a:ext uri="{FF2B5EF4-FFF2-40B4-BE49-F238E27FC236}">
                <a16:creationId xmlns:a16="http://schemas.microsoft.com/office/drawing/2014/main" id="{864505DF-77BD-40B1-8FA4-BB828A2D0751}"/>
              </a:ext>
            </a:extLst>
          </p:cNvPr>
          <p:cNvSpPr/>
          <p:nvPr/>
        </p:nvSpPr>
        <p:spPr>
          <a:xfrm>
            <a:off x="10306247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2" name="Retângulo 1831">
            <a:extLst>
              <a:ext uri="{FF2B5EF4-FFF2-40B4-BE49-F238E27FC236}">
                <a16:creationId xmlns:a16="http://schemas.microsoft.com/office/drawing/2014/main" id="{C94C7480-3F4E-402E-90AC-65B59708C14A}"/>
              </a:ext>
            </a:extLst>
          </p:cNvPr>
          <p:cNvSpPr/>
          <p:nvPr/>
        </p:nvSpPr>
        <p:spPr>
          <a:xfrm>
            <a:off x="10381418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3" name="Retângulo 1832">
            <a:extLst>
              <a:ext uri="{FF2B5EF4-FFF2-40B4-BE49-F238E27FC236}">
                <a16:creationId xmlns:a16="http://schemas.microsoft.com/office/drawing/2014/main" id="{D88DEB4A-EC8D-4EAA-B8EF-F9E09CCA6F38}"/>
              </a:ext>
            </a:extLst>
          </p:cNvPr>
          <p:cNvSpPr/>
          <p:nvPr/>
        </p:nvSpPr>
        <p:spPr>
          <a:xfrm>
            <a:off x="10456589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4" name="Retângulo 1833">
            <a:extLst>
              <a:ext uri="{FF2B5EF4-FFF2-40B4-BE49-F238E27FC236}">
                <a16:creationId xmlns:a16="http://schemas.microsoft.com/office/drawing/2014/main" id="{D6DB5624-FC26-4005-A1DB-9124E81CC351}"/>
              </a:ext>
            </a:extLst>
          </p:cNvPr>
          <p:cNvSpPr/>
          <p:nvPr/>
        </p:nvSpPr>
        <p:spPr>
          <a:xfrm>
            <a:off x="10531760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2" name="Retângulo 2031">
            <a:extLst>
              <a:ext uri="{FF2B5EF4-FFF2-40B4-BE49-F238E27FC236}">
                <a16:creationId xmlns:a16="http://schemas.microsoft.com/office/drawing/2014/main" id="{27261830-9882-491B-BCD8-FD8DE3BF093D}"/>
              </a:ext>
            </a:extLst>
          </p:cNvPr>
          <p:cNvSpPr/>
          <p:nvPr/>
        </p:nvSpPr>
        <p:spPr>
          <a:xfrm>
            <a:off x="10606931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3" name="Retângulo 2032">
            <a:extLst>
              <a:ext uri="{FF2B5EF4-FFF2-40B4-BE49-F238E27FC236}">
                <a16:creationId xmlns:a16="http://schemas.microsoft.com/office/drawing/2014/main" id="{2BFD9531-C12B-473E-8DA5-06CAA6FA9533}"/>
              </a:ext>
            </a:extLst>
          </p:cNvPr>
          <p:cNvSpPr/>
          <p:nvPr/>
        </p:nvSpPr>
        <p:spPr>
          <a:xfrm>
            <a:off x="10682102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4" name="Retângulo 2033">
            <a:extLst>
              <a:ext uri="{FF2B5EF4-FFF2-40B4-BE49-F238E27FC236}">
                <a16:creationId xmlns:a16="http://schemas.microsoft.com/office/drawing/2014/main" id="{56F4C224-25CD-4352-BCF9-BE8556395D70}"/>
              </a:ext>
            </a:extLst>
          </p:cNvPr>
          <p:cNvSpPr/>
          <p:nvPr/>
        </p:nvSpPr>
        <p:spPr>
          <a:xfrm>
            <a:off x="10757273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5" name="Retângulo 2034">
            <a:extLst>
              <a:ext uri="{FF2B5EF4-FFF2-40B4-BE49-F238E27FC236}">
                <a16:creationId xmlns:a16="http://schemas.microsoft.com/office/drawing/2014/main" id="{FCD7876E-83BC-4DE5-A033-C6802AEC88C5}"/>
              </a:ext>
            </a:extLst>
          </p:cNvPr>
          <p:cNvSpPr/>
          <p:nvPr/>
        </p:nvSpPr>
        <p:spPr>
          <a:xfrm>
            <a:off x="10832444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6" name="Retângulo 2035">
            <a:extLst>
              <a:ext uri="{FF2B5EF4-FFF2-40B4-BE49-F238E27FC236}">
                <a16:creationId xmlns:a16="http://schemas.microsoft.com/office/drawing/2014/main" id="{D333CE9F-4889-41A9-9FD9-FFDCACDF5283}"/>
              </a:ext>
            </a:extLst>
          </p:cNvPr>
          <p:cNvSpPr/>
          <p:nvPr/>
        </p:nvSpPr>
        <p:spPr>
          <a:xfrm>
            <a:off x="10907615" y="3268638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7" name="Retângulo 2036">
            <a:extLst>
              <a:ext uri="{FF2B5EF4-FFF2-40B4-BE49-F238E27FC236}">
                <a16:creationId xmlns:a16="http://schemas.microsoft.com/office/drawing/2014/main" id="{DD6383C8-C92E-44B7-B39E-1AC7B0389A45}"/>
              </a:ext>
            </a:extLst>
          </p:cNvPr>
          <p:cNvSpPr/>
          <p:nvPr/>
        </p:nvSpPr>
        <p:spPr>
          <a:xfrm>
            <a:off x="10982786" y="3268638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8" name="Retângulo 2037">
            <a:extLst>
              <a:ext uri="{FF2B5EF4-FFF2-40B4-BE49-F238E27FC236}">
                <a16:creationId xmlns:a16="http://schemas.microsoft.com/office/drawing/2014/main" id="{EF901E2B-1C66-4511-8FF4-DB511D9E64A4}"/>
              </a:ext>
            </a:extLst>
          </p:cNvPr>
          <p:cNvSpPr/>
          <p:nvPr/>
        </p:nvSpPr>
        <p:spPr>
          <a:xfrm>
            <a:off x="11057957" y="3268638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9" name="Retângulo 2038">
            <a:extLst>
              <a:ext uri="{FF2B5EF4-FFF2-40B4-BE49-F238E27FC236}">
                <a16:creationId xmlns:a16="http://schemas.microsoft.com/office/drawing/2014/main" id="{14CFDAEF-055B-479A-A72E-CB94B866FBEB}"/>
              </a:ext>
            </a:extLst>
          </p:cNvPr>
          <p:cNvSpPr/>
          <p:nvPr/>
        </p:nvSpPr>
        <p:spPr>
          <a:xfrm>
            <a:off x="11133128" y="3268638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0" name="Retângulo 2039">
            <a:extLst>
              <a:ext uri="{FF2B5EF4-FFF2-40B4-BE49-F238E27FC236}">
                <a16:creationId xmlns:a16="http://schemas.microsoft.com/office/drawing/2014/main" id="{14467E89-FE59-4CD7-AFEC-A3B66A6714AA}"/>
              </a:ext>
            </a:extLst>
          </p:cNvPr>
          <p:cNvSpPr/>
          <p:nvPr/>
        </p:nvSpPr>
        <p:spPr>
          <a:xfrm>
            <a:off x="11208299" y="3268638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1" name="Retângulo 2040">
            <a:extLst>
              <a:ext uri="{FF2B5EF4-FFF2-40B4-BE49-F238E27FC236}">
                <a16:creationId xmlns:a16="http://schemas.microsoft.com/office/drawing/2014/main" id="{3ECC55CB-205D-45CA-8B34-B98F718DC461}"/>
              </a:ext>
            </a:extLst>
          </p:cNvPr>
          <p:cNvSpPr/>
          <p:nvPr/>
        </p:nvSpPr>
        <p:spPr>
          <a:xfrm>
            <a:off x="11283470" y="3268638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2" name="Retângulo 2041">
            <a:extLst>
              <a:ext uri="{FF2B5EF4-FFF2-40B4-BE49-F238E27FC236}">
                <a16:creationId xmlns:a16="http://schemas.microsoft.com/office/drawing/2014/main" id="{FEFA6F77-D1A2-445F-984E-70CB3FC9B60F}"/>
              </a:ext>
            </a:extLst>
          </p:cNvPr>
          <p:cNvSpPr/>
          <p:nvPr/>
        </p:nvSpPr>
        <p:spPr>
          <a:xfrm>
            <a:off x="11358641" y="3268638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3" name="Retângulo 2042">
            <a:extLst>
              <a:ext uri="{FF2B5EF4-FFF2-40B4-BE49-F238E27FC236}">
                <a16:creationId xmlns:a16="http://schemas.microsoft.com/office/drawing/2014/main" id="{6A577C1D-9AE1-4503-92B6-DF0CAC25673B}"/>
              </a:ext>
            </a:extLst>
          </p:cNvPr>
          <p:cNvSpPr/>
          <p:nvPr/>
        </p:nvSpPr>
        <p:spPr>
          <a:xfrm>
            <a:off x="11433812" y="3268638"/>
            <a:ext cx="75171" cy="296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4" name="Retângulo 2043">
            <a:extLst>
              <a:ext uri="{FF2B5EF4-FFF2-40B4-BE49-F238E27FC236}">
                <a16:creationId xmlns:a16="http://schemas.microsoft.com/office/drawing/2014/main" id="{A131C651-EC15-4A07-A9AB-98DA0ECC61C5}"/>
              </a:ext>
            </a:extLst>
          </p:cNvPr>
          <p:cNvSpPr/>
          <p:nvPr/>
        </p:nvSpPr>
        <p:spPr>
          <a:xfrm>
            <a:off x="11508983" y="3268638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5" name="Retângulo 2044">
            <a:extLst>
              <a:ext uri="{FF2B5EF4-FFF2-40B4-BE49-F238E27FC236}">
                <a16:creationId xmlns:a16="http://schemas.microsoft.com/office/drawing/2014/main" id="{0AE5FF23-759A-434E-879A-288E4A22B32E}"/>
              </a:ext>
            </a:extLst>
          </p:cNvPr>
          <p:cNvSpPr/>
          <p:nvPr/>
        </p:nvSpPr>
        <p:spPr>
          <a:xfrm>
            <a:off x="11584154" y="3268638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6" name="Conector reto 2045">
            <a:extLst>
              <a:ext uri="{FF2B5EF4-FFF2-40B4-BE49-F238E27FC236}">
                <a16:creationId xmlns:a16="http://schemas.microsoft.com/office/drawing/2014/main" id="{A1ECC566-367C-479F-831C-95D6CB683C07}"/>
              </a:ext>
            </a:extLst>
          </p:cNvPr>
          <p:cNvCxnSpPr>
            <a:cxnSpLocks/>
          </p:cNvCxnSpPr>
          <p:nvPr/>
        </p:nvCxnSpPr>
        <p:spPr>
          <a:xfrm flipV="1">
            <a:off x="8276630" y="2460242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7" name="Conector reto 2046">
            <a:extLst>
              <a:ext uri="{FF2B5EF4-FFF2-40B4-BE49-F238E27FC236}">
                <a16:creationId xmlns:a16="http://schemas.microsoft.com/office/drawing/2014/main" id="{5BB6065D-D03A-4838-95DE-B117FA2F3CC9}"/>
              </a:ext>
            </a:extLst>
          </p:cNvPr>
          <p:cNvCxnSpPr>
            <a:cxnSpLocks/>
          </p:cNvCxnSpPr>
          <p:nvPr/>
        </p:nvCxnSpPr>
        <p:spPr>
          <a:xfrm flipV="1">
            <a:off x="8279793" y="2864440"/>
            <a:ext cx="0" cy="2962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8" name="Conector reto 2047">
            <a:extLst>
              <a:ext uri="{FF2B5EF4-FFF2-40B4-BE49-F238E27FC236}">
                <a16:creationId xmlns:a16="http://schemas.microsoft.com/office/drawing/2014/main" id="{3EA01217-BE65-40B1-B380-DC25F11177F1}"/>
              </a:ext>
            </a:extLst>
          </p:cNvPr>
          <p:cNvCxnSpPr>
            <a:cxnSpLocks/>
          </p:cNvCxnSpPr>
          <p:nvPr/>
        </p:nvCxnSpPr>
        <p:spPr>
          <a:xfrm flipV="1">
            <a:off x="9629708" y="2864440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9" name="Conector reto 2048">
            <a:extLst>
              <a:ext uri="{FF2B5EF4-FFF2-40B4-BE49-F238E27FC236}">
                <a16:creationId xmlns:a16="http://schemas.microsoft.com/office/drawing/2014/main" id="{06A01E4E-AD57-448C-937F-85A2C257CFD8}"/>
              </a:ext>
            </a:extLst>
          </p:cNvPr>
          <p:cNvCxnSpPr>
            <a:cxnSpLocks/>
          </p:cNvCxnSpPr>
          <p:nvPr/>
        </p:nvCxnSpPr>
        <p:spPr>
          <a:xfrm flipV="1">
            <a:off x="10982786" y="3268638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0" name="Retângulo 2049">
            <a:extLst>
              <a:ext uri="{FF2B5EF4-FFF2-40B4-BE49-F238E27FC236}">
                <a16:creationId xmlns:a16="http://schemas.microsoft.com/office/drawing/2014/main" id="{40CDAAF3-610A-41F9-B7A5-4D848A0126DD}"/>
              </a:ext>
            </a:extLst>
          </p:cNvPr>
          <p:cNvSpPr/>
          <p:nvPr/>
        </p:nvSpPr>
        <p:spPr>
          <a:xfrm>
            <a:off x="11659325" y="3268638"/>
            <a:ext cx="75171" cy="296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tângulo 2050">
            <a:extLst>
              <a:ext uri="{FF2B5EF4-FFF2-40B4-BE49-F238E27FC236}">
                <a16:creationId xmlns:a16="http://schemas.microsoft.com/office/drawing/2014/main" id="{06A6E710-C11A-41A6-ACB3-1D46FAE7091F}"/>
              </a:ext>
            </a:extLst>
          </p:cNvPr>
          <p:cNvSpPr/>
          <p:nvPr/>
        </p:nvSpPr>
        <p:spPr>
          <a:xfrm>
            <a:off x="8578281" y="3268638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tângulo 2051">
            <a:extLst>
              <a:ext uri="{FF2B5EF4-FFF2-40B4-BE49-F238E27FC236}">
                <a16:creationId xmlns:a16="http://schemas.microsoft.com/office/drawing/2014/main" id="{F35524F5-CB2A-41FC-9BE8-2B76F4AEE9C0}"/>
              </a:ext>
            </a:extLst>
          </p:cNvPr>
          <p:cNvSpPr/>
          <p:nvPr/>
        </p:nvSpPr>
        <p:spPr>
          <a:xfrm>
            <a:off x="8653452" y="3268638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Retângulo 2052">
            <a:extLst>
              <a:ext uri="{FF2B5EF4-FFF2-40B4-BE49-F238E27FC236}">
                <a16:creationId xmlns:a16="http://schemas.microsoft.com/office/drawing/2014/main" id="{413E7759-5352-4D58-BE1E-56724820F28A}"/>
              </a:ext>
            </a:extLst>
          </p:cNvPr>
          <p:cNvSpPr/>
          <p:nvPr/>
        </p:nvSpPr>
        <p:spPr>
          <a:xfrm>
            <a:off x="8728623" y="3268638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tângulo 2053">
            <a:extLst>
              <a:ext uri="{FF2B5EF4-FFF2-40B4-BE49-F238E27FC236}">
                <a16:creationId xmlns:a16="http://schemas.microsoft.com/office/drawing/2014/main" id="{F635804D-86AE-4930-831F-8C4E6F6DAC7E}"/>
              </a:ext>
            </a:extLst>
          </p:cNvPr>
          <p:cNvSpPr/>
          <p:nvPr/>
        </p:nvSpPr>
        <p:spPr>
          <a:xfrm>
            <a:off x="8803794" y="3268638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Retângulo 2054">
            <a:extLst>
              <a:ext uri="{FF2B5EF4-FFF2-40B4-BE49-F238E27FC236}">
                <a16:creationId xmlns:a16="http://schemas.microsoft.com/office/drawing/2014/main" id="{DBE7BD8E-262C-4FC7-9982-69ABD5C6A1C2}"/>
              </a:ext>
            </a:extLst>
          </p:cNvPr>
          <p:cNvSpPr/>
          <p:nvPr/>
        </p:nvSpPr>
        <p:spPr>
          <a:xfrm>
            <a:off x="8878965" y="3268638"/>
            <a:ext cx="75171" cy="296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6" name="Retângulo 2055">
            <a:extLst>
              <a:ext uri="{FF2B5EF4-FFF2-40B4-BE49-F238E27FC236}">
                <a16:creationId xmlns:a16="http://schemas.microsoft.com/office/drawing/2014/main" id="{033BE936-A36F-4521-A3E7-C1F33677C1E8}"/>
              </a:ext>
            </a:extLst>
          </p:cNvPr>
          <p:cNvSpPr/>
          <p:nvPr/>
        </p:nvSpPr>
        <p:spPr>
          <a:xfrm>
            <a:off x="8954136" y="3268638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Retângulo 2056">
            <a:extLst>
              <a:ext uri="{FF2B5EF4-FFF2-40B4-BE49-F238E27FC236}">
                <a16:creationId xmlns:a16="http://schemas.microsoft.com/office/drawing/2014/main" id="{1ACA99A7-EBD2-4D2F-988D-B009BAD00D7F}"/>
              </a:ext>
            </a:extLst>
          </p:cNvPr>
          <p:cNvSpPr/>
          <p:nvPr/>
        </p:nvSpPr>
        <p:spPr>
          <a:xfrm>
            <a:off x="9029307" y="3268638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Retângulo 2057">
            <a:extLst>
              <a:ext uri="{FF2B5EF4-FFF2-40B4-BE49-F238E27FC236}">
                <a16:creationId xmlns:a16="http://schemas.microsoft.com/office/drawing/2014/main" id="{60F76D1B-655C-4223-8DB5-BA0435D2BB46}"/>
              </a:ext>
            </a:extLst>
          </p:cNvPr>
          <p:cNvSpPr/>
          <p:nvPr/>
        </p:nvSpPr>
        <p:spPr>
          <a:xfrm>
            <a:off x="9104478" y="3268638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98B69548-369D-42AD-808E-570ED404D2A9}"/>
              </a:ext>
            </a:extLst>
          </p:cNvPr>
          <p:cNvSpPr/>
          <p:nvPr/>
        </p:nvSpPr>
        <p:spPr>
          <a:xfrm>
            <a:off x="9179649" y="3268638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0" name="Retângulo 2059">
            <a:extLst>
              <a:ext uri="{FF2B5EF4-FFF2-40B4-BE49-F238E27FC236}">
                <a16:creationId xmlns:a16="http://schemas.microsoft.com/office/drawing/2014/main" id="{CA93CEE8-A058-40BD-AAF2-6139CAC1ED93}"/>
              </a:ext>
            </a:extLst>
          </p:cNvPr>
          <p:cNvSpPr/>
          <p:nvPr/>
        </p:nvSpPr>
        <p:spPr>
          <a:xfrm>
            <a:off x="9254820" y="3268638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1" name="Retângulo 2060">
            <a:extLst>
              <a:ext uri="{FF2B5EF4-FFF2-40B4-BE49-F238E27FC236}">
                <a16:creationId xmlns:a16="http://schemas.microsoft.com/office/drawing/2014/main" id="{F6EB3CF9-1498-487A-A805-8794AD70209A}"/>
              </a:ext>
            </a:extLst>
          </p:cNvPr>
          <p:cNvSpPr/>
          <p:nvPr/>
        </p:nvSpPr>
        <p:spPr>
          <a:xfrm>
            <a:off x="9329991" y="3268638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2" name="Retângulo 2061">
            <a:extLst>
              <a:ext uri="{FF2B5EF4-FFF2-40B4-BE49-F238E27FC236}">
                <a16:creationId xmlns:a16="http://schemas.microsoft.com/office/drawing/2014/main" id="{FB76593E-4E1C-42F3-B894-C7659232685A}"/>
              </a:ext>
            </a:extLst>
          </p:cNvPr>
          <p:cNvSpPr/>
          <p:nvPr/>
        </p:nvSpPr>
        <p:spPr>
          <a:xfrm>
            <a:off x="9405162" y="3268638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3" name="Retângulo 2062">
            <a:extLst>
              <a:ext uri="{FF2B5EF4-FFF2-40B4-BE49-F238E27FC236}">
                <a16:creationId xmlns:a16="http://schemas.microsoft.com/office/drawing/2014/main" id="{9DCA4861-B03B-41C5-A10A-0423BC303B71}"/>
              </a:ext>
            </a:extLst>
          </p:cNvPr>
          <p:cNvSpPr/>
          <p:nvPr/>
        </p:nvSpPr>
        <p:spPr>
          <a:xfrm>
            <a:off x="9480333" y="3268638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4" name="Retângulo 2063">
            <a:extLst>
              <a:ext uri="{FF2B5EF4-FFF2-40B4-BE49-F238E27FC236}">
                <a16:creationId xmlns:a16="http://schemas.microsoft.com/office/drawing/2014/main" id="{D8D74CEF-22C3-4863-A0A6-4843C0FB505C}"/>
              </a:ext>
            </a:extLst>
          </p:cNvPr>
          <p:cNvSpPr/>
          <p:nvPr/>
        </p:nvSpPr>
        <p:spPr>
          <a:xfrm>
            <a:off x="9555504" y="3268638"/>
            <a:ext cx="75171" cy="2962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65" name="Conector reto 2064">
            <a:extLst>
              <a:ext uri="{FF2B5EF4-FFF2-40B4-BE49-F238E27FC236}">
                <a16:creationId xmlns:a16="http://schemas.microsoft.com/office/drawing/2014/main" id="{1EDB2C27-D032-4107-891B-0024B484744E}"/>
              </a:ext>
            </a:extLst>
          </p:cNvPr>
          <p:cNvCxnSpPr>
            <a:cxnSpLocks/>
          </p:cNvCxnSpPr>
          <p:nvPr/>
        </p:nvCxnSpPr>
        <p:spPr>
          <a:xfrm flipV="1">
            <a:off x="9633838" y="3268638"/>
            <a:ext cx="0" cy="296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84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2C46645A-2CB0-4C26-96C0-A92C43A37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89066"/>
              </p:ext>
            </p:extLst>
          </p:nvPr>
        </p:nvGraphicFramePr>
        <p:xfrm>
          <a:off x="6286878" y="3604419"/>
          <a:ext cx="2916667" cy="270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3" imgW="4800600" imgH="4457572" progId="AcroExch.Document.DC">
                  <p:embed/>
                </p:oleObj>
              </mc:Choice>
              <mc:Fallback>
                <p:oleObj name="Acrobat Document" r:id="rId3" imgW="4800600" imgH="445757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878" y="3604419"/>
                        <a:ext cx="2916667" cy="2708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6197F8CE-24D2-487B-BF51-4998A3F10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591162"/>
              </p:ext>
            </p:extLst>
          </p:nvPr>
        </p:nvGraphicFramePr>
        <p:xfrm>
          <a:off x="6286879" y="500886"/>
          <a:ext cx="2916667" cy="270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5" imgW="4800600" imgH="4457572" progId="AcroExch.Document.DC">
                  <p:embed/>
                </p:oleObj>
              </mc:Choice>
              <mc:Fallback>
                <p:oleObj name="Acrobat Document" r:id="rId5" imgW="4800600" imgH="445757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879" y="500886"/>
                        <a:ext cx="2916667" cy="2708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DF28B50-1BAA-4ED6-A0B7-275F39BE6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821377"/>
              </p:ext>
            </p:extLst>
          </p:nvPr>
        </p:nvGraphicFramePr>
        <p:xfrm>
          <a:off x="2552960" y="3587327"/>
          <a:ext cx="2916667" cy="270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crobat Document" r:id="rId7" imgW="4800600" imgH="4457572" progId="AcroExch.Document.DC">
                  <p:embed/>
                </p:oleObj>
              </mc:Choice>
              <mc:Fallback>
                <p:oleObj name="Acrobat Document" r:id="rId7" imgW="4800600" imgH="445757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2960" y="3587327"/>
                        <a:ext cx="2916667" cy="2708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64ECD5EF-4969-4296-B374-48FD130EA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23140"/>
              </p:ext>
            </p:extLst>
          </p:nvPr>
        </p:nvGraphicFramePr>
        <p:xfrm>
          <a:off x="2552960" y="483794"/>
          <a:ext cx="2916667" cy="270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crobat Document" r:id="rId9" imgW="4800600" imgH="4457572" progId="AcroExch.Document.DC">
                  <p:embed/>
                </p:oleObj>
              </mc:Choice>
              <mc:Fallback>
                <p:oleObj name="Acrobat Document" r:id="rId9" imgW="4800600" imgH="445757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2960" y="483794"/>
                        <a:ext cx="2916667" cy="2708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C7680974-1B57-43EA-B5B3-852CEAE64C4E}"/>
              </a:ext>
            </a:extLst>
          </p:cNvPr>
          <p:cNvSpPr txBox="1"/>
          <p:nvPr/>
        </p:nvSpPr>
        <p:spPr>
          <a:xfrm>
            <a:off x="3251200" y="197553"/>
            <a:ext cx="21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a) PBB EON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E9C51B4-754C-4448-95FB-1BDFA3524221}"/>
              </a:ext>
            </a:extLst>
          </p:cNvPr>
          <p:cNvSpPr txBox="1"/>
          <p:nvPr/>
        </p:nvSpPr>
        <p:spPr>
          <a:xfrm>
            <a:off x="3251200" y="3299238"/>
            <a:ext cx="21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c) PBC EON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C8DE3BF-6504-451E-AC77-80683579B287}"/>
              </a:ext>
            </a:extLst>
          </p:cNvPr>
          <p:cNvSpPr txBox="1"/>
          <p:nvPr/>
        </p:nvSpPr>
        <p:spPr>
          <a:xfrm>
            <a:off x="6985120" y="214645"/>
            <a:ext cx="21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b) PBB NSFNET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3860553-BE73-453F-AD6C-7C31C635CCDE}"/>
              </a:ext>
            </a:extLst>
          </p:cNvPr>
          <p:cNvSpPr txBox="1"/>
          <p:nvPr/>
        </p:nvSpPr>
        <p:spPr>
          <a:xfrm>
            <a:off x="6985120" y="3316330"/>
            <a:ext cx="21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d) PBC NSFNET</a:t>
            </a:r>
          </a:p>
        </p:txBody>
      </p:sp>
    </p:spTree>
    <p:extLst>
      <p:ext uri="{BB962C8B-B14F-4D97-AF65-F5344CB8AC3E}">
        <p14:creationId xmlns:p14="http://schemas.microsoft.com/office/powerpoint/2010/main" val="209343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lindro 4">
            <a:extLst>
              <a:ext uri="{FF2B5EF4-FFF2-40B4-BE49-F238E27FC236}">
                <a16:creationId xmlns:a16="http://schemas.microsoft.com/office/drawing/2014/main" id="{896515C2-B143-48E6-8A49-2CF69BD90E93}"/>
              </a:ext>
            </a:extLst>
          </p:cNvPr>
          <p:cNvSpPr/>
          <p:nvPr/>
        </p:nvSpPr>
        <p:spPr>
          <a:xfrm rot="5400000">
            <a:off x="1243088" y="1881005"/>
            <a:ext cx="2142339" cy="2488385"/>
          </a:xfrm>
          <a:prstGeom prst="can">
            <a:avLst>
              <a:gd name="adj" fmla="val 5807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D4B7B766-7B35-4F71-9685-AC41D6B462A2}"/>
              </a:ext>
            </a:extLst>
          </p:cNvPr>
          <p:cNvSpPr/>
          <p:nvPr/>
        </p:nvSpPr>
        <p:spPr>
          <a:xfrm rot="5400000">
            <a:off x="3189685" y="1978003"/>
            <a:ext cx="234892" cy="74662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969B5FFC-9939-4461-914A-91FB1A1EE625}"/>
              </a:ext>
            </a:extLst>
          </p:cNvPr>
          <p:cNvSpPr/>
          <p:nvPr/>
        </p:nvSpPr>
        <p:spPr>
          <a:xfrm rot="5400000">
            <a:off x="3189685" y="2724361"/>
            <a:ext cx="234892" cy="74662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15189DDF-BB2F-43C1-ADBF-1B0A737CF3CA}"/>
              </a:ext>
            </a:extLst>
          </p:cNvPr>
          <p:cNvSpPr/>
          <p:nvPr/>
        </p:nvSpPr>
        <p:spPr>
          <a:xfrm rot="5400000">
            <a:off x="3189685" y="3525774"/>
            <a:ext cx="234892" cy="74662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9F469689-282A-4B4B-BE20-61F3184D65FD}"/>
              </a:ext>
            </a:extLst>
          </p:cNvPr>
          <p:cNvSpPr/>
          <p:nvPr/>
        </p:nvSpPr>
        <p:spPr>
          <a:xfrm rot="5400000">
            <a:off x="3432615" y="2392734"/>
            <a:ext cx="234892" cy="74662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A8838949-CEBC-4561-89E4-ECD381B62143}"/>
              </a:ext>
            </a:extLst>
          </p:cNvPr>
          <p:cNvSpPr/>
          <p:nvPr/>
        </p:nvSpPr>
        <p:spPr>
          <a:xfrm rot="5400000">
            <a:off x="2816375" y="2351182"/>
            <a:ext cx="234892" cy="74662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ilindro 11">
            <a:extLst>
              <a:ext uri="{FF2B5EF4-FFF2-40B4-BE49-F238E27FC236}">
                <a16:creationId xmlns:a16="http://schemas.microsoft.com/office/drawing/2014/main" id="{4CA03659-E5D1-40CD-9834-20A2A44A7980}"/>
              </a:ext>
            </a:extLst>
          </p:cNvPr>
          <p:cNvSpPr/>
          <p:nvPr/>
        </p:nvSpPr>
        <p:spPr>
          <a:xfrm rot="5400000">
            <a:off x="3432615" y="3055988"/>
            <a:ext cx="234892" cy="74662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B4FD0FC9-6210-44B2-897C-84120EFFD4F8}"/>
              </a:ext>
            </a:extLst>
          </p:cNvPr>
          <p:cNvSpPr/>
          <p:nvPr/>
        </p:nvSpPr>
        <p:spPr>
          <a:xfrm rot="5400000">
            <a:off x="2816375" y="3088015"/>
            <a:ext cx="234892" cy="74662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2492B0-D518-4243-B8A6-853E596AB873}"/>
              </a:ext>
            </a:extLst>
          </p:cNvPr>
          <p:cNvSpPr txBox="1"/>
          <p:nvPr/>
        </p:nvSpPr>
        <p:spPr>
          <a:xfrm>
            <a:off x="2998392" y="2916653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 = 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409984-52AE-4B79-9AAC-642037D12E9F}"/>
              </a:ext>
            </a:extLst>
          </p:cNvPr>
          <p:cNvSpPr txBox="1"/>
          <p:nvPr/>
        </p:nvSpPr>
        <p:spPr>
          <a:xfrm>
            <a:off x="2998392" y="21769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 = 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82077A1-5129-4C54-B739-5C81838E7772}"/>
              </a:ext>
            </a:extLst>
          </p:cNvPr>
          <p:cNvSpPr txBox="1"/>
          <p:nvPr/>
        </p:nvSpPr>
        <p:spPr>
          <a:xfrm>
            <a:off x="3250107" y="2588746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 = 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BD3F6C-515F-4411-A573-DD68046EFD9F}"/>
              </a:ext>
            </a:extLst>
          </p:cNvPr>
          <p:cNvSpPr txBox="1"/>
          <p:nvPr/>
        </p:nvSpPr>
        <p:spPr>
          <a:xfrm>
            <a:off x="3252808" y="3251632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 =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A836AF1-421C-48C4-BAE8-2F2A16D28695}"/>
              </a:ext>
            </a:extLst>
          </p:cNvPr>
          <p:cNvSpPr txBox="1"/>
          <p:nvPr/>
        </p:nvSpPr>
        <p:spPr>
          <a:xfrm>
            <a:off x="2969682" y="3721418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 = 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D466CE-A00A-4A49-A666-2CD3EA0FCB61}"/>
              </a:ext>
            </a:extLst>
          </p:cNvPr>
          <p:cNvSpPr txBox="1"/>
          <p:nvPr/>
        </p:nvSpPr>
        <p:spPr>
          <a:xfrm>
            <a:off x="2559893" y="3283659"/>
            <a:ext cx="68159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 = 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529CC7E-A7BD-46A1-B52B-932F110A5B54}"/>
              </a:ext>
            </a:extLst>
          </p:cNvPr>
          <p:cNvSpPr txBox="1"/>
          <p:nvPr/>
        </p:nvSpPr>
        <p:spPr>
          <a:xfrm>
            <a:off x="2593386" y="2547335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 = 6</a:t>
            </a:r>
          </a:p>
        </p:txBody>
      </p:sp>
      <p:sp>
        <p:nvSpPr>
          <p:cNvPr id="554" name="CaixaDeTexto 553">
            <a:extLst>
              <a:ext uri="{FF2B5EF4-FFF2-40B4-BE49-F238E27FC236}">
                <a16:creationId xmlns:a16="http://schemas.microsoft.com/office/drawing/2014/main" id="{F517E234-029D-4225-BF8F-6C09C756E5A7}"/>
              </a:ext>
            </a:extLst>
          </p:cNvPr>
          <p:cNvSpPr txBox="1"/>
          <p:nvPr/>
        </p:nvSpPr>
        <p:spPr>
          <a:xfrm>
            <a:off x="5236507" y="5256294"/>
            <a:ext cx="173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Requisição Nova</a:t>
            </a:r>
          </a:p>
        </p:txBody>
      </p:sp>
      <p:sp>
        <p:nvSpPr>
          <p:cNvPr id="563" name="CaixaDeTexto 562">
            <a:extLst>
              <a:ext uri="{FF2B5EF4-FFF2-40B4-BE49-F238E27FC236}">
                <a16:creationId xmlns:a16="http://schemas.microsoft.com/office/drawing/2014/main" id="{996BF4C3-9AEB-46CA-AB02-BDBDA2334F85}"/>
              </a:ext>
            </a:extLst>
          </p:cNvPr>
          <p:cNvSpPr txBox="1"/>
          <p:nvPr/>
        </p:nvSpPr>
        <p:spPr>
          <a:xfrm>
            <a:off x="2626411" y="5256294"/>
            <a:ext cx="2488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Circuitos Estabelecidos</a:t>
            </a:r>
          </a:p>
        </p:txBody>
      </p:sp>
      <p:sp>
        <p:nvSpPr>
          <p:cNvPr id="431" name="CaixaDeTexto 430">
            <a:extLst>
              <a:ext uri="{FF2B5EF4-FFF2-40B4-BE49-F238E27FC236}">
                <a16:creationId xmlns:a16="http://schemas.microsoft.com/office/drawing/2014/main" id="{AD030BA6-A189-4949-B1A0-A38E7CB93F60}"/>
              </a:ext>
            </a:extLst>
          </p:cNvPr>
          <p:cNvSpPr txBox="1"/>
          <p:nvPr/>
        </p:nvSpPr>
        <p:spPr>
          <a:xfrm>
            <a:off x="7469574" y="5256294"/>
            <a:ext cx="1277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Slots Livres</a:t>
            </a:r>
          </a:p>
        </p:txBody>
      </p:sp>
      <p:sp>
        <p:nvSpPr>
          <p:cNvPr id="421" name="Retângulo 420">
            <a:extLst>
              <a:ext uri="{FF2B5EF4-FFF2-40B4-BE49-F238E27FC236}">
                <a16:creationId xmlns:a16="http://schemas.microsoft.com/office/drawing/2014/main" id="{F473422D-CDDC-4600-B94C-350BD06146B0}"/>
              </a:ext>
            </a:extLst>
          </p:cNvPr>
          <p:cNvSpPr/>
          <p:nvPr/>
        </p:nvSpPr>
        <p:spPr>
          <a:xfrm>
            <a:off x="6033900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Retângulo 421">
            <a:extLst>
              <a:ext uri="{FF2B5EF4-FFF2-40B4-BE49-F238E27FC236}">
                <a16:creationId xmlns:a16="http://schemas.microsoft.com/office/drawing/2014/main" id="{048B9AD9-666F-4BAD-B272-CF0544C1B538}"/>
              </a:ext>
            </a:extLst>
          </p:cNvPr>
          <p:cNvSpPr/>
          <p:nvPr/>
        </p:nvSpPr>
        <p:spPr>
          <a:xfrm>
            <a:off x="6109071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Retângulo 422">
            <a:extLst>
              <a:ext uri="{FF2B5EF4-FFF2-40B4-BE49-F238E27FC236}">
                <a16:creationId xmlns:a16="http://schemas.microsoft.com/office/drawing/2014/main" id="{2CDCC303-B259-4F2F-9B91-298192D12822}"/>
              </a:ext>
            </a:extLst>
          </p:cNvPr>
          <p:cNvSpPr/>
          <p:nvPr/>
        </p:nvSpPr>
        <p:spPr>
          <a:xfrm>
            <a:off x="6184242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4" name="Retângulo 423">
            <a:extLst>
              <a:ext uri="{FF2B5EF4-FFF2-40B4-BE49-F238E27FC236}">
                <a16:creationId xmlns:a16="http://schemas.microsoft.com/office/drawing/2014/main" id="{0F646C93-EDF5-4C0B-AB97-B328C8CDDA13}"/>
              </a:ext>
            </a:extLst>
          </p:cNvPr>
          <p:cNvSpPr/>
          <p:nvPr/>
        </p:nvSpPr>
        <p:spPr>
          <a:xfrm>
            <a:off x="6259413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Retângulo 431">
            <a:extLst>
              <a:ext uri="{FF2B5EF4-FFF2-40B4-BE49-F238E27FC236}">
                <a16:creationId xmlns:a16="http://schemas.microsoft.com/office/drawing/2014/main" id="{7753D95E-3930-4E61-A5E8-E2599D77F391}"/>
              </a:ext>
            </a:extLst>
          </p:cNvPr>
          <p:cNvSpPr/>
          <p:nvPr/>
        </p:nvSpPr>
        <p:spPr>
          <a:xfrm>
            <a:off x="6334584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3" name="Retângulo 432">
            <a:extLst>
              <a:ext uri="{FF2B5EF4-FFF2-40B4-BE49-F238E27FC236}">
                <a16:creationId xmlns:a16="http://schemas.microsoft.com/office/drawing/2014/main" id="{F510ED92-5755-4060-8E99-F1111FF584F3}"/>
              </a:ext>
            </a:extLst>
          </p:cNvPr>
          <p:cNvSpPr/>
          <p:nvPr/>
        </p:nvSpPr>
        <p:spPr>
          <a:xfrm>
            <a:off x="6409755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4" name="Retângulo 433">
            <a:extLst>
              <a:ext uri="{FF2B5EF4-FFF2-40B4-BE49-F238E27FC236}">
                <a16:creationId xmlns:a16="http://schemas.microsoft.com/office/drawing/2014/main" id="{575150E6-4C00-443A-AE18-F7DCA91A1D68}"/>
              </a:ext>
            </a:extLst>
          </p:cNvPr>
          <p:cNvSpPr/>
          <p:nvPr/>
        </p:nvSpPr>
        <p:spPr>
          <a:xfrm>
            <a:off x="6484926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5" name="Retângulo 434">
            <a:extLst>
              <a:ext uri="{FF2B5EF4-FFF2-40B4-BE49-F238E27FC236}">
                <a16:creationId xmlns:a16="http://schemas.microsoft.com/office/drawing/2014/main" id="{C4DC522E-9F7A-4E48-9FDD-972489527BAF}"/>
              </a:ext>
            </a:extLst>
          </p:cNvPr>
          <p:cNvSpPr/>
          <p:nvPr/>
        </p:nvSpPr>
        <p:spPr>
          <a:xfrm>
            <a:off x="6560097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6" name="Retângulo 435">
            <a:extLst>
              <a:ext uri="{FF2B5EF4-FFF2-40B4-BE49-F238E27FC236}">
                <a16:creationId xmlns:a16="http://schemas.microsoft.com/office/drawing/2014/main" id="{86C7F7EC-25B6-42C3-A43B-2A89CAB79CE8}"/>
              </a:ext>
            </a:extLst>
          </p:cNvPr>
          <p:cNvSpPr/>
          <p:nvPr/>
        </p:nvSpPr>
        <p:spPr>
          <a:xfrm>
            <a:off x="6635268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Retângulo 436">
            <a:extLst>
              <a:ext uri="{FF2B5EF4-FFF2-40B4-BE49-F238E27FC236}">
                <a16:creationId xmlns:a16="http://schemas.microsoft.com/office/drawing/2014/main" id="{299EFFEC-9BA8-4F6E-BCA5-0687B9465C3B}"/>
              </a:ext>
            </a:extLst>
          </p:cNvPr>
          <p:cNvSpPr/>
          <p:nvPr/>
        </p:nvSpPr>
        <p:spPr>
          <a:xfrm>
            <a:off x="6710439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8" name="Retângulo 437">
            <a:extLst>
              <a:ext uri="{FF2B5EF4-FFF2-40B4-BE49-F238E27FC236}">
                <a16:creationId xmlns:a16="http://schemas.microsoft.com/office/drawing/2014/main" id="{8D2D5E3F-BAD3-42B9-A195-C607605A1504}"/>
              </a:ext>
            </a:extLst>
          </p:cNvPr>
          <p:cNvSpPr/>
          <p:nvPr/>
        </p:nvSpPr>
        <p:spPr>
          <a:xfrm>
            <a:off x="6785610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Retângulo 438">
            <a:extLst>
              <a:ext uri="{FF2B5EF4-FFF2-40B4-BE49-F238E27FC236}">
                <a16:creationId xmlns:a16="http://schemas.microsoft.com/office/drawing/2014/main" id="{C7D382F8-CC21-4E3A-A0E6-10EBF3EF4BE3}"/>
              </a:ext>
            </a:extLst>
          </p:cNvPr>
          <p:cNvSpPr/>
          <p:nvPr/>
        </p:nvSpPr>
        <p:spPr>
          <a:xfrm>
            <a:off x="6860781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tângulo 439">
            <a:extLst>
              <a:ext uri="{FF2B5EF4-FFF2-40B4-BE49-F238E27FC236}">
                <a16:creationId xmlns:a16="http://schemas.microsoft.com/office/drawing/2014/main" id="{A279CB6A-9852-4D40-92CB-BB5CF77EF914}"/>
              </a:ext>
            </a:extLst>
          </p:cNvPr>
          <p:cNvSpPr/>
          <p:nvPr/>
        </p:nvSpPr>
        <p:spPr>
          <a:xfrm>
            <a:off x="6935952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tângulo 440">
            <a:extLst>
              <a:ext uri="{FF2B5EF4-FFF2-40B4-BE49-F238E27FC236}">
                <a16:creationId xmlns:a16="http://schemas.microsoft.com/office/drawing/2014/main" id="{C232F9BA-E36E-4CA6-9EB0-4062B77E4529}"/>
              </a:ext>
            </a:extLst>
          </p:cNvPr>
          <p:cNvSpPr/>
          <p:nvPr/>
        </p:nvSpPr>
        <p:spPr>
          <a:xfrm>
            <a:off x="7011123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Retângulo 441">
            <a:extLst>
              <a:ext uri="{FF2B5EF4-FFF2-40B4-BE49-F238E27FC236}">
                <a16:creationId xmlns:a16="http://schemas.microsoft.com/office/drawing/2014/main" id="{D5C9CB91-FF99-4845-B205-5FC642473059}"/>
              </a:ext>
            </a:extLst>
          </p:cNvPr>
          <p:cNvSpPr/>
          <p:nvPr/>
        </p:nvSpPr>
        <p:spPr>
          <a:xfrm>
            <a:off x="7086294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tângulo 442">
            <a:extLst>
              <a:ext uri="{FF2B5EF4-FFF2-40B4-BE49-F238E27FC236}">
                <a16:creationId xmlns:a16="http://schemas.microsoft.com/office/drawing/2014/main" id="{CC4E6815-283B-46C0-82C6-455FD1751793}"/>
              </a:ext>
            </a:extLst>
          </p:cNvPr>
          <p:cNvSpPr/>
          <p:nvPr/>
        </p:nvSpPr>
        <p:spPr>
          <a:xfrm>
            <a:off x="7161465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Retângulo 443">
            <a:extLst>
              <a:ext uri="{FF2B5EF4-FFF2-40B4-BE49-F238E27FC236}">
                <a16:creationId xmlns:a16="http://schemas.microsoft.com/office/drawing/2014/main" id="{40543C89-A8C1-4AE8-9B42-4C60AEFE15A8}"/>
              </a:ext>
            </a:extLst>
          </p:cNvPr>
          <p:cNvSpPr/>
          <p:nvPr/>
        </p:nvSpPr>
        <p:spPr>
          <a:xfrm>
            <a:off x="7236636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Retângulo 444">
            <a:extLst>
              <a:ext uri="{FF2B5EF4-FFF2-40B4-BE49-F238E27FC236}">
                <a16:creationId xmlns:a16="http://schemas.microsoft.com/office/drawing/2014/main" id="{87916E86-5272-4400-8189-05FACDF77257}"/>
              </a:ext>
            </a:extLst>
          </p:cNvPr>
          <p:cNvSpPr/>
          <p:nvPr/>
        </p:nvSpPr>
        <p:spPr>
          <a:xfrm>
            <a:off x="7311807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tângulo 445">
            <a:extLst>
              <a:ext uri="{FF2B5EF4-FFF2-40B4-BE49-F238E27FC236}">
                <a16:creationId xmlns:a16="http://schemas.microsoft.com/office/drawing/2014/main" id="{848ED64D-7A9A-4647-9335-0751D1CE6BA9}"/>
              </a:ext>
            </a:extLst>
          </p:cNvPr>
          <p:cNvSpPr/>
          <p:nvPr/>
        </p:nvSpPr>
        <p:spPr>
          <a:xfrm>
            <a:off x="7386978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7" name="Retângulo 446">
            <a:extLst>
              <a:ext uri="{FF2B5EF4-FFF2-40B4-BE49-F238E27FC236}">
                <a16:creationId xmlns:a16="http://schemas.microsoft.com/office/drawing/2014/main" id="{569115CB-C78C-4042-A1A6-BBA44BEFB01A}"/>
              </a:ext>
            </a:extLst>
          </p:cNvPr>
          <p:cNvSpPr/>
          <p:nvPr/>
        </p:nvSpPr>
        <p:spPr>
          <a:xfrm>
            <a:off x="7462149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8" name="Retângulo 447">
            <a:extLst>
              <a:ext uri="{FF2B5EF4-FFF2-40B4-BE49-F238E27FC236}">
                <a16:creationId xmlns:a16="http://schemas.microsoft.com/office/drawing/2014/main" id="{A49ECFDB-78FB-448C-9F5D-CB23940ECE98}"/>
              </a:ext>
            </a:extLst>
          </p:cNvPr>
          <p:cNvSpPr/>
          <p:nvPr/>
        </p:nvSpPr>
        <p:spPr>
          <a:xfrm>
            <a:off x="7537320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9" name="Retângulo 448">
            <a:extLst>
              <a:ext uri="{FF2B5EF4-FFF2-40B4-BE49-F238E27FC236}">
                <a16:creationId xmlns:a16="http://schemas.microsoft.com/office/drawing/2014/main" id="{43915218-570E-4C1F-B9F7-39020BB40C7E}"/>
              </a:ext>
            </a:extLst>
          </p:cNvPr>
          <p:cNvSpPr/>
          <p:nvPr/>
        </p:nvSpPr>
        <p:spPr>
          <a:xfrm>
            <a:off x="7612491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" name="Retângulo 449">
            <a:extLst>
              <a:ext uri="{FF2B5EF4-FFF2-40B4-BE49-F238E27FC236}">
                <a16:creationId xmlns:a16="http://schemas.microsoft.com/office/drawing/2014/main" id="{A937E065-CF8B-4A1C-8C80-A43E0658F0BC}"/>
              </a:ext>
            </a:extLst>
          </p:cNvPr>
          <p:cNvSpPr/>
          <p:nvPr/>
        </p:nvSpPr>
        <p:spPr>
          <a:xfrm>
            <a:off x="7687662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1" name="Retângulo 450">
            <a:extLst>
              <a:ext uri="{FF2B5EF4-FFF2-40B4-BE49-F238E27FC236}">
                <a16:creationId xmlns:a16="http://schemas.microsoft.com/office/drawing/2014/main" id="{97B067BB-32EA-4512-B8D6-34604D282417}"/>
              </a:ext>
            </a:extLst>
          </p:cNvPr>
          <p:cNvSpPr/>
          <p:nvPr/>
        </p:nvSpPr>
        <p:spPr>
          <a:xfrm>
            <a:off x="7762833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2" name="Retângulo 451">
            <a:extLst>
              <a:ext uri="{FF2B5EF4-FFF2-40B4-BE49-F238E27FC236}">
                <a16:creationId xmlns:a16="http://schemas.microsoft.com/office/drawing/2014/main" id="{33CCED39-2242-464A-BD2F-5D78E7EE6440}"/>
              </a:ext>
            </a:extLst>
          </p:cNvPr>
          <p:cNvSpPr/>
          <p:nvPr/>
        </p:nvSpPr>
        <p:spPr>
          <a:xfrm>
            <a:off x="7838004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Retângulo 452">
            <a:extLst>
              <a:ext uri="{FF2B5EF4-FFF2-40B4-BE49-F238E27FC236}">
                <a16:creationId xmlns:a16="http://schemas.microsoft.com/office/drawing/2014/main" id="{C897132E-744C-4A3B-A4E8-2CF2B4B9A746}"/>
              </a:ext>
            </a:extLst>
          </p:cNvPr>
          <p:cNvSpPr/>
          <p:nvPr/>
        </p:nvSpPr>
        <p:spPr>
          <a:xfrm>
            <a:off x="7913175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4" name="Retângulo 453">
            <a:extLst>
              <a:ext uri="{FF2B5EF4-FFF2-40B4-BE49-F238E27FC236}">
                <a16:creationId xmlns:a16="http://schemas.microsoft.com/office/drawing/2014/main" id="{FDC32614-3F25-4247-9591-F33DADE07A71}"/>
              </a:ext>
            </a:extLst>
          </p:cNvPr>
          <p:cNvSpPr/>
          <p:nvPr/>
        </p:nvSpPr>
        <p:spPr>
          <a:xfrm>
            <a:off x="7988346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5" name="Retângulo 454">
            <a:extLst>
              <a:ext uri="{FF2B5EF4-FFF2-40B4-BE49-F238E27FC236}">
                <a16:creationId xmlns:a16="http://schemas.microsoft.com/office/drawing/2014/main" id="{E36C5C48-3FE5-4768-90BA-CC569D2891E3}"/>
              </a:ext>
            </a:extLst>
          </p:cNvPr>
          <p:cNvSpPr/>
          <p:nvPr/>
        </p:nvSpPr>
        <p:spPr>
          <a:xfrm>
            <a:off x="8063517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6" name="Retângulo 455">
            <a:extLst>
              <a:ext uri="{FF2B5EF4-FFF2-40B4-BE49-F238E27FC236}">
                <a16:creationId xmlns:a16="http://schemas.microsoft.com/office/drawing/2014/main" id="{1E106E16-6BC5-471A-B136-41F5DB35AEE0}"/>
              </a:ext>
            </a:extLst>
          </p:cNvPr>
          <p:cNvSpPr/>
          <p:nvPr/>
        </p:nvSpPr>
        <p:spPr>
          <a:xfrm>
            <a:off x="8138688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7" name="Retângulo 456">
            <a:extLst>
              <a:ext uri="{FF2B5EF4-FFF2-40B4-BE49-F238E27FC236}">
                <a16:creationId xmlns:a16="http://schemas.microsoft.com/office/drawing/2014/main" id="{0488023E-596B-44A4-B822-73CDC199F870}"/>
              </a:ext>
            </a:extLst>
          </p:cNvPr>
          <p:cNvSpPr/>
          <p:nvPr/>
        </p:nvSpPr>
        <p:spPr>
          <a:xfrm>
            <a:off x="8213859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8" name="Retângulo 457">
            <a:extLst>
              <a:ext uri="{FF2B5EF4-FFF2-40B4-BE49-F238E27FC236}">
                <a16:creationId xmlns:a16="http://schemas.microsoft.com/office/drawing/2014/main" id="{16F558AD-FFD7-4D8F-87F2-6CEE4FF164B0}"/>
              </a:ext>
            </a:extLst>
          </p:cNvPr>
          <p:cNvSpPr/>
          <p:nvPr/>
        </p:nvSpPr>
        <p:spPr>
          <a:xfrm>
            <a:off x="8289030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9" name="Retângulo 458">
            <a:extLst>
              <a:ext uri="{FF2B5EF4-FFF2-40B4-BE49-F238E27FC236}">
                <a16:creationId xmlns:a16="http://schemas.microsoft.com/office/drawing/2014/main" id="{0CED5D49-4D80-464F-952A-AD6B5F81FEA4}"/>
              </a:ext>
            </a:extLst>
          </p:cNvPr>
          <p:cNvSpPr/>
          <p:nvPr/>
        </p:nvSpPr>
        <p:spPr>
          <a:xfrm>
            <a:off x="8364201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2" name="Retângulo 461">
            <a:extLst>
              <a:ext uri="{FF2B5EF4-FFF2-40B4-BE49-F238E27FC236}">
                <a16:creationId xmlns:a16="http://schemas.microsoft.com/office/drawing/2014/main" id="{E4849CF3-D896-49E4-AF6E-D40277DFE330}"/>
              </a:ext>
            </a:extLst>
          </p:cNvPr>
          <p:cNvSpPr/>
          <p:nvPr/>
        </p:nvSpPr>
        <p:spPr>
          <a:xfrm>
            <a:off x="8439372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5" name="Retângulo 464">
            <a:extLst>
              <a:ext uri="{FF2B5EF4-FFF2-40B4-BE49-F238E27FC236}">
                <a16:creationId xmlns:a16="http://schemas.microsoft.com/office/drawing/2014/main" id="{4D39D12E-E8A8-456B-AF19-930F71E48D96}"/>
              </a:ext>
            </a:extLst>
          </p:cNvPr>
          <p:cNvSpPr/>
          <p:nvPr/>
        </p:nvSpPr>
        <p:spPr>
          <a:xfrm>
            <a:off x="8514543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6" name="Retângulo 465">
            <a:extLst>
              <a:ext uri="{FF2B5EF4-FFF2-40B4-BE49-F238E27FC236}">
                <a16:creationId xmlns:a16="http://schemas.microsoft.com/office/drawing/2014/main" id="{635C51FF-BBFD-49BA-87C2-BBC7133AC7C0}"/>
              </a:ext>
            </a:extLst>
          </p:cNvPr>
          <p:cNvSpPr/>
          <p:nvPr/>
        </p:nvSpPr>
        <p:spPr>
          <a:xfrm>
            <a:off x="8589714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7" name="Retângulo 466">
            <a:extLst>
              <a:ext uri="{FF2B5EF4-FFF2-40B4-BE49-F238E27FC236}">
                <a16:creationId xmlns:a16="http://schemas.microsoft.com/office/drawing/2014/main" id="{956D1CBD-E4EE-4BA1-BA5B-7919059C63D2}"/>
              </a:ext>
            </a:extLst>
          </p:cNvPr>
          <p:cNvSpPr/>
          <p:nvPr/>
        </p:nvSpPr>
        <p:spPr>
          <a:xfrm>
            <a:off x="8664885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" name="Retângulo 470">
            <a:extLst>
              <a:ext uri="{FF2B5EF4-FFF2-40B4-BE49-F238E27FC236}">
                <a16:creationId xmlns:a16="http://schemas.microsoft.com/office/drawing/2014/main" id="{7D45E0D4-3622-494B-B7B5-39F0613FE961}"/>
              </a:ext>
            </a:extLst>
          </p:cNvPr>
          <p:cNvSpPr/>
          <p:nvPr/>
        </p:nvSpPr>
        <p:spPr>
          <a:xfrm>
            <a:off x="8740056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" name="Retângulo 472">
            <a:extLst>
              <a:ext uri="{FF2B5EF4-FFF2-40B4-BE49-F238E27FC236}">
                <a16:creationId xmlns:a16="http://schemas.microsoft.com/office/drawing/2014/main" id="{D51F8486-7660-4304-A3AF-387BF0F6292C}"/>
              </a:ext>
            </a:extLst>
          </p:cNvPr>
          <p:cNvSpPr/>
          <p:nvPr/>
        </p:nvSpPr>
        <p:spPr>
          <a:xfrm>
            <a:off x="8815227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4" name="Retângulo 473">
            <a:extLst>
              <a:ext uri="{FF2B5EF4-FFF2-40B4-BE49-F238E27FC236}">
                <a16:creationId xmlns:a16="http://schemas.microsoft.com/office/drawing/2014/main" id="{C1E95159-A5B7-45EE-B6D6-8838AB0FEE86}"/>
              </a:ext>
            </a:extLst>
          </p:cNvPr>
          <p:cNvSpPr/>
          <p:nvPr/>
        </p:nvSpPr>
        <p:spPr>
          <a:xfrm>
            <a:off x="8890398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5" name="Retângulo 474">
            <a:extLst>
              <a:ext uri="{FF2B5EF4-FFF2-40B4-BE49-F238E27FC236}">
                <a16:creationId xmlns:a16="http://schemas.microsoft.com/office/drawing/2014/main" id="{888C4360-2EE6-4037-9359-BA920D3C9361}"/>
              </a:ext>
            </a:extLst>
          </p:cNvPr>
          <p:cNvSpPr/>
          <p:nvPr/>
        </p:nvSpPr>
        <p:spPr>
          <a:xfrm>
            <a:off x="8965569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6" name="Retângulo 475">
            <a:extLst>
              <a:ext uri="{FF2B5EF4-FFF2-40B4-BE49-F238E27FC236}">
                <a16:creationId xmlns:a16="http://schemas.microsoft.com/office/drawing/2014/main" id="{B6BC48A2-479B-4258-A598-BF6EEE373AC3}"/>
              </a:ext>
            </a:extLst>
          </p:cNvPr>
          <p:cNvSpPr/>
          <p:nvPr/>
        </p:nvSpPr>
        <p:spPr>
          <a:xfrm>
            <a:off x="9040740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9" name="Retângulo 478">
            <a:extLst>
              <a:ext uri="{FF2B5EF4-FFF2-40B4-BE49-F238E27FC236}">
                <a16:creationId xmlns:a16="http://schemas.microsoft.com/office/drawing/2014/main" id="{A5F3DB63-B82E-46AA-A85B-8BE81F5A616D}"/>
              </a:ext>
            </a:extLst>
          </p:cNvPr>
          <p:cNvSpPr/>
          <p:nvPr/>
        </p:nvSpPr>
        <p:spPr>
          <a:xfrm>
            <a:off x="9115911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0" name="Retângulo 479">
            <a:extLst>
              <a:ext uri="{FF2B5EF4-FFF2-40B4-BE49-F238E27FC236}">
                <a16:creationId xmlns:a16="http://schemas.microsoft.com/office/drawing/2014/main" id="{B22A7009-0EE9-4CA6-A1DD-D9B941ED5807}"/>
              </a:ext>
            </a:extLst>
          </p:cNvPr>
          <p:cNvSpPr/>
          <p:nvPr/>
        </p:nvSpPr>
        <p:spPr>
          <a:xfrm>
            <a:off x="9191082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" name="Retângulo 480">
            <a:extLst>
              <a:ext uri="{FF2B5EF4-FFF2-40B4-BE49-F238E27FC236}">
                <a16:creationId xmlns:a16="http://schemas.microsoft.com/office/drawing/2014/main" id="{33CE2E63-55D6-4535-8748-88CF38B70DCB}"/>
              </a:ext>
            </a:extLst>
          </p:cNvPr>
          <p:cNvSpPr/>
          <p:nvPr/>
        </p:nvSpPr>
        <p:spPr>
          <a:xfrm>
            <a:off x="9266253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2" name="Retângulo 481">
            <a:extLst>
              <a:ext uri="{FF2B5EF4-FFF2-40B4-BE49-F238E27FC236}">
                <a16:creationId xmlns:a16="http://schemas.microsoft.com/office/drawing/2014/main" id="{DF3F0997-6646-4325-90DA-1E498AE7DC8A}"/>
              </a:ext>
            </a:extLst>
          </p:cNvPr>
          <p:cNvSpPr/>
          <p:nvPr/>
        </p:nvSpPr>
        <p:spPr>
          <a:xfrm>
            <a:off x="9341424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3" name="Retângulo 482">
            <a:extLst>
              <a:ext uri="{FF2B5EF4-FFF2-40B4-BE49-F238E27FC236}">
                <a16:creationId xmlns:a16="http://schemas.microsoft.com/office/drawing/2014/main" id="{A24CAA9D-E47F-4A65-9DEC-01CFA548D36B}"/>
              </a:ext>
            </a:extLst>
          </p:cNvPr>
          <p:cNvSpPr/>
          <p:nvPr/>
        </p:nvSpPr>
        <p:spPr>
          <a:xfrm>
            <a:off x="9416595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4" name="Retângulo 483">
            <a:extLst>
              <a:ext uri="{FF2B5EF4-FFF2-40B4-BE49-F238E27FC236}">
                <a16:creationId xmlns:a16="http://schemas.microsoft.com/office/drawing/2014/main" id="{AF323AC6-ED39-41AC-AB4F-538A06530C54}"/>
              </a:ext>
            </a:extLst>
          </p:cNvPr>
          <p:cNvSpPr/>
          <p:nvPr/>
        </p:nvSpPr>
        <p:spPr>
          <a:xfrm>
            <a:off x="9491766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5" name="Retângulo 484">
            <a:extLst>
              <a:ext uri="{FF2B5EF4-FFF2-40B4-BE49-F238E27FC236}">
                <a16:creationId xmlns:a16="http://schemas.microsoft.com/office/drawing/2014/main" id="{953EE2B8-5C02-45B7-9342-8CA70D307AA5}"/>
              </a:ext>
            </a:extLst>
          </p:cNvPr>
          <p:cNvSpPr/>
          <p:nvPr/>
        </p:nvSpPr>
        <p:spPr>
          <a:xfrm>
            <a:off x="9566937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6" name="Retângulo 485">
            <a:extLst>
              <a:ext uri="{FF2B5EF4-FFF2-40B4-BE49-F238E27FC236}">
                <a16:creationId xmlns:a16="http://schemas.microsoft.com/office/drawing/2014/main" id="{957F29C9-FF18-4F6B-86E2-597034CFCE37}"/>
              </a:ext>
            </a:extLst>
          </p:cNvPr>
          <p:cNvSpPr/>
          <p:nvPr/>
        </p:nvSpPr>
        <p:spPr>
          <a:xfrm>
            <a:off x="9642108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7" name="Retângulo 486">
            <a:extLst>
              <a:ext uri="{FF2B5EF4-FFF2-40B4-BE49-F238E27FC236}">
                <a16:creationId xmlns:a16="http://schemas.microsoft.com/office/drawing/2014/main" id="{9DA8FDB0-6EC8-4C0A-93C5-98B69BE0207F}"/>
              </a:ext>
            </a:extLst>
          </p:cNvPr>
          <p:cNvSpPr/>
          <p:nvPr/>
        </p:nvSpPr>
        <p:spPr>
          <a:xfrm>
            <a:off x="9717279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8" name="Retângulo 487">
            <a:extLst>
              <a:ext uri="{FF2B5EF4-FFF2-40B4-BE49-F238E27FC236}">
                <a16:creationId xmlns:a16="http://schemas.microsoft.com/office/drawing/2014/main" id="{C8DF1F77-6BD2-4929-97C2-D6965D0D9340}"/>
              </a:ext>
            </a:extLst>
          </p:cNvPr>
          <p:cNvSpPr/>
          <p:nvPr/>
        </p:nvSpPr>
        <p:spPr>
          <a:xfrm>
            <a:off x="9792450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9" name="Retângulo 488">
            <a:extLst>
              <a:ext uri="{FF2B5EF4-FFF2-40B4-BE49-F238E27FC236}">
                <a16:creationId xmlns:a16="http://schemas.microsoft.com/office/drawing/2014/main" id="{565F2086-3959-495A-B49F-7CAA0B94810D}"/>
              </a:ext>
            </a:extLst>
          </p:cNvPr>
          <p:cNvSpPr/>
          <p:nvPr/>
        </p:nvSpPr>
        <p:spPr>
          <a:xfrm>
            <a:off x="9867621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Retângulo 489">
            <a:extLst>
              <a:ext uri="{FF2B5EF4-FFF2-40B4-BE49-F238E27FC236}">
                <a16:creationId xmlns:a16="http://schemas.microsoft.com/office/drawing/2014/main" id="{DFD967C6-5B5D-460F-82BA-1F73E6E9D9F2}"/>
              </a:ext>
            </a:extLst>
          </p:cNvPr>
          <p:cNvSpPr/>
          <p:nvPr/>
        </p:nvSpPr>
        <p:spPr>
          <a:xfrm>
            <a:off x="9942792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" name="Retângulo 490">
            <a:extLst>
              <a:ext uri="{FF2B5EF4-FFF2-40B4-BE49-F238E27FC236}">
                <a16:creationId xmlns:a16="http://schemas.microsoft.com/office/drawing/2014/main" id="{0C09A133-E980-49AC-8F4E-F7B73989452F}"/>
              </a:ext>
            </a:extLst>
          </p:cNvPr>
          <p:cNvSpPr/>
          <p:nvPr/>
        </p:nvSpPr>
        <p:spPr>
          <a:xfrm>
            <a:off x="10017963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2" name="Retângulo 491">
            <a:extLst>
              <a:ext uri="{FF2B5EF4-FFF2-40B4-BE49-F238E27FC236}">
                <a16:creationId xmlns:a16="http://schemas.microsoft.com/office/drawing/2014/main" id="{B3C61270-2F38-4A53-8FF5-4B64F5097193}"/>
              </a:ext>
            </a:extLst>
          </p:cNvPr>
          <p:cNvSpPr/>
          <p:nvPr/>
        </p:nvSpPr>
        <p:spPr>
          <a:xfrm>
            <a:off x="10093134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7" name="Retângulo 516">
            <a:extLst>
              <a:ext uri="{FF2B5EF4-FFF2-40B4-BE49-F238E27FC236}">
                <a16:creationId xmlns:a16="http://schemas.microsoft.com/office/drawing/2014/main" id="{08142C3F-483D-460F-A719-909F6A677FB1}"/>
              </a:ext>
            </a:extLst>
          </p:cNvPr>
          <p:cNvSpPr/>
          <p:nvPr/>
        </p:nvSpPr>
        <p:spPr>
          <a:xfrm>
            <a:off x="10168305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" name="Retângulo 521">
            <a:extLst>
              <a:ext uri="{FF2B5EF4-FFF2-40B4-BE49-F238E27FC236}">
                <a16:creationId xmlns:a16="http://schemas.microsoft.com/office/drawing/2014/main" id="{9B07B2EB-4898-4AF0-85ED-78E74DBC1D2A}"/>
              </a:ext>
            </a:extLst>
          </p:cNvPr>
          <p:cNvSpPr/>
          <p:nvPr/>
        </p:nvSpPr>
        <p:spPr>
          <a:xfrm>
            <a:off x="10243476" y="419636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6" name="Retângulo 545">
            <a:extLst>
              <a:ext uri="{FF2B5EF4-FFF2-40B4-BE49-F238E27FC236}">
                <a16:creationId xmlns:a16="http://schemas.microsoft.com/office/drawing/2014/main" id="{04C009E7-0FBB-4144-972F-DDAA02770887}"/>
              </a:ext>
            </a:extLst>
          </p:cNvPr>
          <p:cNvSpPr/>
          <p:nvPr/>
        </p:nvSpPr>
        <p:spPr>
          <a:xfrm>
            <a:off x="10318647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0" name="Retângulo 549">
            <a:extLst>
              <a:ext uri="{FF2B5EF4-FFF2-40B4-BE49-F238E27FC236}">
                <a16:creationId xmlns:a16="http://schemas.microsoft.com/office/drawing/2014/main" id="{EE5FDF49-36DF-479F-AB7E-7B3FB6E29006}"/>
              </a:ext>
            </a:extLst>
          </p:cNvPr>
          <p:cNvSpPr/>
          <p:nvPr/>
        </p:nvSpPr>
        <p:spPr>
          <a:xfrm>
            <a:off x="10393818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1" name="Retângulo 550">
            <a:extLst>
              <a:ext uri="{FF2B5EF4-FFF2-40B4-BE49-F238E27FC236}">
                <a16:creationId xmlns:a16="http://schemas.microsoft.com/office/drawing/2014/main" id="{0202CEEA-112A-4155-910F-C12B04A828F1}"/>
              </a:ext>
            </a:extLst>
          </p:cNvPr>
          <p:cNvSpPr/>
          <p:nvPr/>
        </p:nvSpPr>
        <p:spPr>
          <a:xfrm>
            <a:off x="10468989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" name="Retângulo 551">
            <a:extLst>
              <a:ext uri="{FF2B5EF4-FFF2-40B4-BE49-F238E27FC236}">
                <a16:creationId xmlns:a16="http://schemas.microsoft.com/office/drawing/2014/main" id="{96CD6D28-DD65-48D6-9226-1B6708540547}"/>
              </a:ext>
            </a:extLst>
          </p:cNvPr>
          <p:cNvSpPr/>
          <p:nvPr/>
        </p:nvSpPr>
        <p:spPr>
          <a:xfrm>
            <a:off x="10544160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9" name="Retângulo 558">
            <a:extLst>
              <a:ext uri="{FF2B5EF4-FFF2-40B4-BE49-F238E27FC236}">
                <a16:creationId xmlns:a16="http://schemas.microsoft.com/office/drawing/2014/main" id="{1E386153-BD22-4255-9331-585CA16FFD77}"/>
              </a:ext>
            </a:extLst>
          </p:cNvPr>
          <p:cNvSpPr/>
          <p:nvPr/>
        </p:nvSpPr>
        <p:spPr>
          <a:xfrm>
            <a:off x="10619331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0" name="Retângulo 559">
            <a:extLst>
              <a:ext uri="{FF2B5EF4-FFF2-40B4-BE49-F238E27FC236}">
                <a16:creationId xmlns:a16="http://schemas.microsoft.com/office/drawing/2014/main" id="{4255692D-6DBC-4E11-87D8-B7C67F6A515E}"/>
              </a:ext>
            </a:extLst>
          </p:cNvPr>
          <p:cNvSpPr/>
          <p:nvPr/>
        </p:nvSpPr>
        <p:spPr>
          <a:xfrm>
            <a:off x="10694502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1" name="Retângulo 560">
            <a:extLst>
              <a:ext uri="{FF2B5EF4-FFF2-40B4-BE49-F238E27FC236}">
                <a16:creationId xmlns:a16="http://schemas.microsoft.com/office/drawing/2014/main" id="{7D820927-8259-4FD6-9F45-74EF19337555}"/>
              </a:ext>
            </a:extLst>
          </p:cNvPr>
          <p:cNvSpPr/>
          <p:nvPr/>
        </p:nvSpPr>
        <p:spPr>
          <a:xfrm>
            <a:off x="10769673" y="419636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2" name="CaixaDeTexto 561">
            <a:extLst>
              <a:ext uri="{FF2B5EF4-FFF2-40B4-BE49-F238E27FC236}">
                <a16:creationId xmlns:a16="http://schemas.microsoft.com/office/drawing/2014/main" id="{C1F8DEEB-BB3E-4D34-88EB-C2DE81505894}"/>
              </a:ext>
            </a:extLst>
          </p:cNvPr>
          <p:cNvSpPr txBox="1"/>
          <p:nvPr/>
        </p:nvSpPr>
        <p:spPr>
          <a:xfrm>
            <a:off x="5076826" y="4199125"/>
            <a:ext cx="89159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Núcleo 0</a:t>
            </a:r>
          </a:p>
        </p:txBody>
      </p:sp>
      <p:sp>
        <p:nvSpPr>
          <p:cNvPr id="572" name="Retângulo 571">
            <a:extLst>
              <a:ext uri="{FF2B5EF4-FFF2-40B4-BE49-F238E27FC236}">
                <a16:creationId xmlns:a16="http://schemas.microsoft.com/office/drawing/2014/main" id="{1FBFC244-3909-42FA-9CC8-2F1DB04AD628}"/>
              </a:ext>
            </a:extLst>
          </p:cNvPr>
          <p:cNvSpPr/>
          <p:nvPr/>
        </p:nvSpPr>
        <p:spPr>
          <a:xfrm>
            <a:off x="6033900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" name="Retângulo 572">
            <a:extLst>
              <a:ext uri="{FF2B5EF4-FFF2-40B4-BE49-F238E27FC236}">
                <a16:creationId xmlns:a16="http://schemas.microsoft.com/office/drawing/2014/main" id="{2942C51C-6840-4E2C-8621-B27B11DD6771}"/>
              </a:ext>
            </a:extLst>
          </p:cNvPr>
          <p:cNvSpPr/>
          <p:nvPr/>
        </p:nvSpPr>
        <p:spPr>
          <a:xfrm>
            <a:off x="6109071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4" name="Retângulo 573">
            <a:extLst>
              <a:ext uri="{FF2B5EF4-FFF2-40B4-BE49-F238E27FC236}">
                <a16:creationId xmlns:a16="http://schemas.microsoft.com/office/drawing/2014/main" id="{DE181713-3684-4436-8569-ECEA5638EAD3}"/>
              </a:ext>
            </a:extLst>
          </p:cNvPr>
          <p:cNvSpPr/>
          <p:nvPr/>
        </p:nvSpPr>
        <p:spPr>
          <a:xfrm>
            <a:off x="6184242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5" name="Retângulo 574">
            <a:extLst>
              <a:ext uri="{FF2B5EF4-FFF2-40B4-BE49-F238E27FC236}">
                <a16:creationId xmlns:a16="http://schemas.microsoft.com/office/drawing/2014/main" id="{620BE7BB-A454-41DB-9A00-68A09F2996E8}"/>
              </a:ext>
            </a:extLst>
          </p:cNvPr>
          <p:cNvSpPr/>
          <p:nvPr/>
        </p:nvSpPr>
        <p:spPr>
          <a:xfrm>
            <a:off x="6259413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Retângulo 575">
            <a:extLst>
              <a:ext uri="{FF2B5EF4-FFF2-40B4-BE49-F238E27FC236}">
                <a16:creationId xmlns:a16="http://schemas.microsoft.com/office/drawing/2014/main" id="{C4A8924D-DB2B-48C2-AEF2-4D6A940EEF52}"/>
              </a:ext>
            </a:extLst>
          </p:cNvPr>
          <p:cNvSpPr/>
          <p:nvPr/>
        </p:nvSpPr>
        <p:spPr>
          <a:xfrm>
            <a:off x="6334584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7" name="Retângulo 576">
            <a:extLst>
              <a:ext uri="{FF2B5EF4-FFF2-40B4-BE49-F238E27FC236}">
                <a16:creationId xmlns:a16="http://schemas.microsoft.com/office/drawing/2014/main" id="{4F8148D3-A923-420E-8D4E-6191A52F7E57}"/>
              </a:ext>
            </a:extLst>
          </p:cNvPr>
          <p:cNvSpPr/>
          <p:nvPr/>
        </p:nvSpPr>
        <p:spPr>
          <a:xfrm>
            <a:off x="6409755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8" name="Retângulo 577">
            <a:extLst>
              <a:ext uri="{FF2B5EF4-FFF2-40B4-BE49-F238E27FC236}">
                <a16:creationId xmlns:a16="http://schemas.microsoft.com/office/drawing/2014/main" id="{6EA08310-88C4-4475-A768-07FF2425D3D4}"/>
              </a:ext>
            </a:extLst>
          </p:cNvPr>
          <p:cNvSpPr/>
          <p:nvPr/>
        </p:nvSpPr>
        <p:spPr>
          <a:xfrm>
            <a:off x="6484926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Retângulo 578">
            <a:extLst>
              <a:ext uri="{FF2B5EF4-FFF2-40B4-BE49-F238E27FC236}">
                <a16:creationId xmlns:a16="http://schemas.microsoft.com/office/drawing/2014/main" id="{3FF50D58-116E-4FCA-B0E8-2623011EA61C}"/>
              </a:ext>
            </a:extLst>
          </p:cNvPr>
          <p:cNvSpPr/>
          <p:nvPr/>
        </p:nvSpPr>
        <p:spPr>
          <a:xfrm>
            <a:off x="6560097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0" name="Retângulo 579">
            <a:extLst>
              <a:ext uri="{FF2B5EF4-FFF2-40B4-BE49-F238E27FC236}">
                <a16:creationId xmlns:a16="http://schemas.microsoft.com/office/drawing/2014/main" id="{7B218416-F639-4EC2-B8E2-0AF260F472E5}"/>
              </a:ext>
            </a:extLst>
          </p:cNvPr>
          <p:cNvSpPr/>
          <p:nvPr/>
        </p:nvSpPr>
        <p:spPr>
          <a:xfrm>
            <a:off x="6635268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Retângulo 580">
            <a:extLst>
              <a:ext uri="{FF2B5EF4-FFF2-40B4-BE49-F238E27FC236}">
                <a16:creationId xmlns:a16="http://schemas.microsoft.com/office/drawing/2014/main" id="{C8EFF723-E1AB-443A-A7DF-2F04889D9C36}"/>
              </a:ext>
            </a:extLst>
          </p:cNvPr>
          <p:cNvSpPr/>
          <p:nvPr/>
        </p:nvSpPr>
        <p:spPr>
          <a:xfrm>
            <a:off x="6710439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2" name="Retângulo 581">
            <a:extLst>
              <a:ext uri="{FF2B5EF4-FFF2-40B4-BE49-F238E27FC236}">
                <a16:creationId xmlns:a16="http://schemas.microsoft.com/office/drawing/2014/main" id="{E53A5C4E-0F91-479C-BD65-7EBE256C46AD}"/>
              </a:ext>
            </a:extLst>
          </p:cNvPr>
          <p:cNvSpPr/>
          <p:nvPr/>
        </p:nvSpPr>
        <p:spPr>
          <a:xfrm>
            <a:off x="6785610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" name="Retângulo 582">
            <a:extLst>
              <a:ext uri="{FF2B5EF4-FFF2-40B4-BE49-F238E27FC236}">
                <a16:creationId xmlns:a16="http://schemas.microsoft.com/office/drawing/2014/main" id="{677E7710-064D-40A8-A576-E9D5BACAB399}"/>
              </a:ext>
            </a:extLst>
          </p:cNvPr>
          <p:cNvSpPr/>
          <p:nvPr/>
        </p:nvSpPr>
        <p:spPr>
          <a:xfrm>
            <a:off x="6860781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4" name="Retângulo 583">
            <a:extLst>
              <a:ext uri="{FF2B5EF4-FFF2-40B4-BE49-F238E27FC236}">
                <a16:creationId xmlns:a16="http://schemas.microsoft.com/office/drawing/2014/main" id="{E1C34384-E293-4568-BBDA-5E8CF8143DA2}"/>
              </a:ext>
            </a:extLst>
          </p:cNvPr>
          <p:cNvSpPr/>
          <p:nvPr/>
        </p:nvSpPr>
        <p:spPr>
          <a:xfrm>
            <a:off x="6935952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5" name="Retângulo 584">
            <a:extLst>
              <a:ext uri="{FF2B5EF4-FFF2-40B4-BE49-F238E27FC236}">
                <a16:creationId xmlns:a16="http://schemas.microsoft.com/office/drawing/2014/main" id="{E06B53FF-66CA-4DD3-B7DB-E915032548D0}"/>
              </a:ext>
            </a:extLst>
          </p:cNvPr>
          <p:cNvSpPr/>
          <p:nvPr/>
        </p:nvSpPr>
        <p:spPr>
          <a:xfrm>
            <a:off x="7011123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Retângulo 585">
            <a:extLst>
              <a:ext uri="{FF2B5EF4-FFF2-40B4-BE49-F238E27FC236}">
                <a16:creationId xmlns:a16="http://schemas.microsoft.com/office/drawing/2014/main" id="{BB17908B-0321-4E2A-B52B-19CDBBB7BDF8}"/>
              </a:ext>
            </a:extLst>
          </p:cNvPr>
          <p:cNvSpPr/>
          <p:nvPr/>
        </p:nvSpPr>
        <p:spPr>
          <a:xfrm>
            <a:off x="7086294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7" name="Retângulo 586">
            <a:extLst>
              <a:ext uri="{FF2B5EF4-FFF2-40B4-BE49-F238E27FC236}">
                <a16:creationId xmlns:a16="http://schemas.microsoft.com/office/drawing/2014/main" id="{E328DF8B-CB12-476B-855B-3D9EBF9D265B}"/>
              </a:ext>
            </a:extLst>
          </p:cNvPr>
          <p:cNvSpPr/>
          <p:nvPr/>
        </p:nvSpPr>
        <p:spPr>
          <a:xfrm>
            <a:off x="7161465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8" name="Retângulo 587">
            <a:extLst>
              <a:ext uri="{FF2B5EF4-FFF2-40B4-BE49-F238E27FC236}">
                <a16:creationId xmlns:a16="http://schemas.microsoft.com/office/drawing/2014/main" id="{0512BC2A-C6CD-435D-8422-B55271C84FE5}"/>
              </a:ext>
            </a:extLst>
          </p:cNvPr>
          <p:cNvSpPr/>
          <p:nvPr/>
        </p:nvSpPr>
        <p:spPr>
          <a:xfrm>
            <a:off x="7236636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9" name="Retângulo 588">
            <a:extLst>
              <a:ext uri="{FF2B5EF4-FFF2-40B4-BE49-F238E27FC236}">
                <a16:creationId xmlns:a16="http://schemas.microsoft.com/office/drawing/2014/main" id="{2FC5EEA7-8642-462F-B091-26C1574D25F6}"/>
              </a:ext>
            </a:extLst>
          </p:cNvPr>
          <p:cNvSpPr/>
          <p:nvPr/>
        </p:nvSpPr>
        <p:spPr>
          <a:xfrm>
            <a:off x="7311807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0" name="Retângulo 589">
            <a:extLst>
              <a:ext uri="{FF2B5EF4-FFF2-40B4-BE49-F238E27FC236}">
                <a16:creationId xmlns:a16="http://schemas.microsoft.com/office/drawing/2014/main" id="{74706DBB-4871-4D10-AE89-9F849534D2EA}"/>
              </a:ext>
            </a:extLst>
          </p:cNvPr>
          <p:cNvSpPr/>
          <p:nvPr/>
        </p:nvSpPr>
        <p:spPr>
          <a:xfrm>
            <a:off x="7386978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1" name="Retângulo 590">
            <a:extLst>
              <a:ext uri="{FF2B5EF4-FFF2-40B4-BE49-F238E27FC236}">
                <a16:creationId xmlns:a16="http://schemas.microsoft.com/office/drawing/2014/main" id="{323ABEC3-3A21-484A-AA92-9F055AAE8D73}"/>
              </a:ext>
            </a:extLst>
          </p:cNvPr>
          <p:cNvSpPr/>
          <p:nvPr/>
        </p:nvSpPr>
        <p:spPr>
          <a:xfrm>
            <a:off x="7462149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2" name="Retângulo 591">
            <a:extLst>
              <a:ext uri="{FF2B5EF4-FFF2-40B4-BE49-F238E27FC236}">
                <a16:creationId xmlns:a16="http://schemas.microsoft.com/office/drawing/2014/main" id="{F7A60410-A573-443E-9DE7-DEDD87845454}"/>
              </a:ext>
            </a:extLst>
          </p:cNvPr>
          <p:cNvSpPr/>
          <p:nvPr/>
        </p:nvSpPr>
        <p:spPr>
          <a:xfrm>
            <a:off x="7537320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" name="Retângulo 592">
            <a:extLst>
              <a:ext uri="{FF2B5EF4-FFF2-40B4-BE49-F238E27FC236}">
                <a16:creationId xmlns:a16="http://schemas.microsoft.com/office/drawing/2014/main" id="{F9BCA323-EFB9-4111-9F04-ECBAC87D6EB0}"/>
              </a:ext>
            </a:extLst>
          </p:cNvPr>
          <p:cNvSpPr/>
          <p:nvPr/>
        </p:nvSpPr>
        <p:spPr>
          <a:xfrm>
            <a:off x="7612491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4" name="Retângulo 593">
            <a:extLst>
              <a:ext uri="{FF2B5EF4-FFF2-40B4-BE49-F238E27FC236}">
                <a16:creationId xmlns:a16="http://schemas.microsoft.com/office/drawing/2014/main" id="{C48CDA52-3D6F-4A28-BE71-081FF44A2632}"/>
              </a:ext>
            </a:extLst>
          </p:cNvPr>
          <p:cNvSpPr/>
          <p:nvPr/>
        </p:nvSpPr>
        <p:spPr>
          <a:xfrm>
            <a:off x="7687662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5" name="Retângulo 594">
            <a:extLst>
              <a:ext uri="{FF2B5EF4-FFF2-40B4-BE49-F238E27FC236}">
                <a16:creationId xmlns:a16="http://schemas.microsoft.com/office/drawing/2014/main" id="{1016BB08-0E34-49AD-8ABA-8DA868917236}"/>
              </a:ext>
            </a:extLst>
          </p:cNvPr>
          <p:cNvSpPr/>
          <p:nvPr/>
        </p:nvSpPr>
        <p:spPr>
          <a:xfrm>
            <a:off x="7762833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Retângulo 595">
            <a:extLst>
              <a:ext uri="{FF2B5EF4-FFF2-40B4-BE49-F238E27FC236}">
                <a16:creationId xmlns:a16="http://schemas.microsoft.com/office/drawing/2014/main" id="{6F80F9B6-2884-4A38-99BE-652EBA12B4BB}"/>
              </a:ext>
            </a:extLst>
          </p:cNvPr>
          <p:cNvSpPr/>
          <p:nvPr/>
        </p:nvSpPr>
        <p:spPr>
          <a:xfrm>
            <a:off x="7838004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Retângulo 596">
            <a:extLst>
              <a:ext uri="{FF2B5EF4-FFF2-40B4-BE49-F238E27FC236}">
                <a16:creationId xmlns:a16="http://schemas.microsoft.com/office/drawing/2014/main" id="{8DCDC7EB-9E29-4903-AADC-2637DD137DBB}"/>
              </a:ext>
            </a:extLst>
          </p:cNvPr>
          <p:cNvSpPr/>
          <p:nvPr/>
        </p:nvSpPr>
        <p:spPr>
          <a:xfrm>
            <a:off x="7913175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Retângulo 597">
            <a:extLst>
              <a:ext uri="{FF2B5EF4-FFF2-40B4-BE49-F238E27FC236}">
                <a16:creationId xmlns:a16="http://schemas.microsoft.com/office/drawing/2014/main" id="{5D3D56B2-3861-4B76-BD00-902D529D3834}"/>
              </a:ext>
            </a:extLst>
          </p:cNvPr>
          <p:cNvSpPr/>
          <p:nvPr/>
        </p:nvSpPr>
        <p:spPr>
          <a:xfrm>
            <a:off x="7988346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9" name="Retângulo 598">
            <a:extLst>
              <a:ext uri="{FF2B5EF4-FFF2-40B4-BE49-F238E27FC236}">
                <a16:creationId xmlns:a16="http://schemas.microsoft.com/office/drawing/2014/main" id="{EA33643E-1942-4B93-84FF-F50BD527ACD1}"/>
              </a:ext>
            </a:extLst>
          </p:cNvPr>
          <p:cNvSpPr/>
          <p:nvPr/>
        </p:nvSpPr>
        <p:spPr>
          <a:xfrm>
            <a:off x="8063517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0" name="Retângulo 599">
            <a:extLst>
              <a:ext uri="{FF2B5EF4-FFF2-40B4-BE49-F238E27FC236}">
                <a16:creationId xmlns:a16="http://schemas.microsoft.com/office/drawing/2014/main" id="{DBEE0F6A-06C9-4DA2-8B8B-DAAD250E5023}"/>
              </a:ext>
            </a:extLst>
          </p:cNvPr>
          <p:cNvSpPr/>
          <p:nvPr/>
        </p:nvSpPr>
        <p:spPr>
          <a:xfrm>
            <a:off x="8138688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1" name="Retângulo 600">
            <a:extLst>
              <a:ext uri="{FF2B5EF4-FFF2-40B4-BE49-F238E27FC236}">
                <a16:creationId xmlns:a16="http://schemas.microsoft.com/office/drawing/2014/main" id="{4FB6A837-71CB-4BE4-99EB-48F79CC08E49}"/>
              </a:ext>
            </a:extLst>
          </p:cNvPr>
          <p:cNvSpPr/>
          <p:nvPr/>
        </p:nvSpPr>
        <p:spPr>
          <a:xfrm>
            <a:off x="8213859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" name="Retângulo 601">
            <a:extLst>
              <a:ext uri="{FF2B5EF4-FFF2-40B4-BE49-F238E27FC236}">
                <a16:creationId xmlns:a16="http://schemas.microsoft.com/office/drawing/2014/main" id="{BC552435-8E02-45AF-B00F-B192E80CB38A}"/>
              </a:ext>
            </a:extLst>
          </p:cNvPr>
          <p:cNvSpPr/>
          <p:nvPr/>
        </p:nvSpPr>
        <p:spPr>
          <a:xfrm>
            <a:off x="8289030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3" name="Retângulo 602">
            <a:extLst>
              <a:ext uri="{FF2B5EF4-FFF2-40B4-BE49-F238E27FC236}">
                <a16:creationId xmlns:a16="http://schemas.microsoft.com/office/drawing/2014/main" id="{878B66A6-6B8D-4202-86EF-679958D0A8BD}"/>
              </a:ext>
            </a:extLst>
          </p:cNvPr>
          <p:cNvSpPr/>
          <p:nvPr/>
        </p:nvSpPr>
        <p:spPr>
          <a:xfrm>
            <a:off x="8364201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" name="Retângulo 603">
            <a:extLst>
              <a:ext uri="{FF2B5EF4-FFF2-40B4-BE49-F238E27FC236}">
                <a16:creationId xmlns:a16="http://schemas.microsoft.com/office/drawing/2014/main" id="{22B11C08-8DC3-4E23-AB5A-29B23773C32A}"/>
              </a:ext>
            </a:extLst>
          </p:cNvPr>
          <p:cNvSpPr/>
          <p:nvPr/>
        </p:nvSpPr>
        <p:spPr>
          <a:xfrm>
            <a:off x="8439372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5" name="Retângulo 604">
            <a:extLst>
              <a:ext uri="{FF2B5EF4-FFF2-40B4-BE49-F238E27FC236}">
                <a16:creationId xmlns:a16="http://schemas.microsoft.com/office/drawing/2014/main" id="{AF8BB09C-B878-4C0F-A4FC-639F252030AD}"/>
              </a:ext>
            </a:extLst>
          </p:cNvPr>
          <p:cNvSpPr/>
          <p:nvPr/>
        </p:nvSpPr>
        <p:spPr>
          <a:xfrm>
            <a:off x="8514543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6" name="Retângulo 605">
            <a:extLst>
              <a:ext uri="{FF2B5EF4-FFF2-40B4-BE49-F238E27FC236}">
                <a16:creationId xmlns:a16="http://schemas.microsoft.com/office/drawing/2014/main" id="{93B223EF-9049-4939-AE1A-FFC5E687B187}"/>
              </a:ext>
            </a:extLst>
          </p:cNvPr>
          <p:cNvSpPr/>
          <p:nvPr/>
        </p:nvSpPr>
        <p:spPr>
          <a:xfrm>
            <a:off x="8589714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7" name="Retângulo 606">
            <a:extLst>
              <a:ext uri="{FF2B5EF4-FFF2-40B4-BE49-F238E27FC236}">
                <a16:creationId xmlns:a16="http://schemas.microsoft.com/office/drawing/2014/main" id="{66D95FD4-0EE0-4D4C-9E77-7CB2AE4BFC77}"/>
              </a:ext>
            </a:extLst>
          </p:cNvPr>
          <p:cNvSpPr/>
          <p:nvPr/>
        </p:nvSpPr>
        <p:spPr>
          <a:xfrm>
            <a:off x="8664885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Retângulo 607">
            <a:extLst>
              <a:ext uri="{FF2B5EF4-FFF2-40B4-BE49-F238E27FC236}">
                <a16:creationId xmlns:a16="http://schemas.microsoft.com/office/drawing/2014/main" id="{B32F8ECA-CBE9-408F-86CF-FD8A1DEA9C19}"/>
              </a:ext>
            </a:extLst>
          </p:cNvPr>
          <p:cNvSpPr/>
          <p:nvPr/>
        </p:nvSpPr>
        <p:spPr>
          <a:xfrm>
            <a:off x="8740056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Retângulo 608">
            <a:extLst>
              <a:ext uri="{FF2B5EF4-FFF2-40B4-BE49-F238E27FC236}">
                <a16:creationId xmlns:a16="http://schemas.microsoft.com/office/drawing/2014/main" id="{C610283D-B0EF-4018-9C26-45A0B06D146B}"/>
              </a:ext>
            </a:extLst>
          </p:cNvPr>
          <p:cNvSpPr/>
          <p:nvPr/>
        </p:nvSpPr>
        <p:spPr>
          <a:xfrm>
            <a:off x="8815227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0" name="Retângulo 609">
            <a:extLst>
              <a:ext uri="{FF2B5EF4-FFF2-40B4-BE49-F238E27FC236}">
                <a16:creationId xmlns:a16="http://schemas.microsoft.com/office/drawing/2014/main" id="{A781B96E-3FE4-4704-BDA3-B9FBD56CC9FF}"/>
              </a:ext>
            </a:extLst>
          </p:cNvPr>
          <p:cNvSpPr/>
          <p:nvPr/>
        </p:nvSpPr>
        <p:spPr>
          <a:xfrm>
            <a:off x="8890398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Retângulo 610">
            <a:extLst>
              <a:ext uri="{FF2B5EF4-FFF2-40B4-BE49-F238E27FC236}">
                <a16:creationId xmlns:a16="http://schemas.microsoft.com/office/drawing/2014/main" id="{95788BBA-BBFF-49E1-B572-DB93F1ACAC57}"/>
              </a:ext>
            </a:extLst>
          </p:cNvPr>
          <p:cNvSpPr/>
          <p:nvPr/>
        </p:nvSpPr>
        <p:spPr>
          <a:xfrm>
            <a:off x="8965569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Retângulo 611">
            <a:extLst>
              <a:ext uri="{FF2B5EF4-FFF2-40B4-BE49-F238E27FC236}">
                <a16:creationId xmlns:a16="http://schemas.microsoft.com/office/drawing/2014/main" id="{F71487FE-12F3-4342-9192-7EB3EA649A00}"/>
              </a:ext>
            </a:extLst>
          </p:cNvPr>
          <p:cNvSpPr/>
          <p:nvPr/>
        </p:nvSpPr>
        <p:spPr>
          <a:xfrm>
            <a:off x="9040740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3" name="Retângulo 612">
            <a:extLst>
              <a:ext uri="{FF2B5EF4-FFF2-40B4-BE49-F238E27FC236}">
                <a16:creationId xmlns:a16="http://schemas.microsoft.com/office/drawing/2014/main" id="{788C04F0-A3E0-440D-B7D4-E00AD2DE41DB}"/>
              </a:ext>
            </a:extLst>
          </p:cNvPr>
          <p:cNvSpPr/>
          <p:nvPr/>
        </p:nvSpPr>
        <p:spPr>
          <a:xfrm>
            <a:off x="9115911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" name="Retângulo 613">
            <a:extLst>
              <a:ext uri="{FF2B5EF4-FFF2-40B4-BE49-F238E27FC236}">
                <a16:creationId xmlns:a16="http://schemas.microsoft.com/office/drawing/2014/main" id="{C86A74C1-7218-4A0D-A89B-13CE7BAA1A34}"/>
              </a:ext>
            </a:extLst>
          </p:cNvPr>
          <p:cNvSpPr/>
          <p:nvPr/>
        </p:nvSpPr>
        <p:spPr>
          <a:xfrm>
            <a:off x="9191082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Retângulo 614">
            <a:extLst>
              <a:ext uri="{FF2B5EF4-FFF2-40B4-BE49-F238E27FC236}">
                <a16:creationId xmlns:a16="http://schemas.microsoft.com/office/drawing/2014/main" id="{D0599A30-E8DE-4C83-BF94-3F080ABFD5C9}"/>
              </a:ext>
            </a:extLst>
          </p:cNvPr>
          <p:cNvSpPr/>
          <p:nvPr/>
        </p:nvSpPr>
        <p:spPr>
          <a:xfrm>
            <a:off x="9266253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6" name="Retângulo 615">
            <a:extLst>
              <a:ext uri="{FF2B5EF4-FFF2-40B4-BE49-F238E27FC236}">
                <a16:creationId xmlns:a16="http://schemas.microsoft.com/office/drawing/2014/main" id="{EE4B508C-2D95-4BED-AF1F-DCC3DBACB270}"/>
              </a:ext>
            </a:extLst>
          </p:cNvPr>
          <p:cNvSpPr/>
          <p:nvPr/>
        </p:nvSpPr>
        <p:spPr>
          <a:xfrm>
            <a:off x="9341424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Retângulo 616">
            <a:extLst>
              <a:ext uri="{FF2B5EF4-FFF2-40B4-BE49-F238E27FC236}">
                <a16:creationId xmlns:a16="http://schemas.microsoft.com/office/drawing/2014/main" id="{58D1B26F-2F95-4BD8-9378-28B170DBD50E}"/>
              </a:ext>
            </a:extLst>
          </p:cNvPr>
          <p:cNvSpPr/>
          <p:nvPr/>
        </p:nvSpPr>
        <p:spPr>
          <a:xfrm>
            <a:off x="9416595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Retângulo 617">
            <a:extLst>
              <a:ext uri="{FF2B5EF4-FFF2-40B4-BE49-F238E27FC236}">
                <a16:creationId xmlns:a16="http://schemas.microsoft.com/office/drawing/2014/main" id="{3543D241-C687-4E15-979D-8615ED24C1AF}"/>
              </a:ext>
            </a:extLst>
          </p:cNvPr>
          <p:cNvSpPr/>
          <p:nvPr/>
        </p:nvSpPr>
        <p:spPr>
          <a:xfrm>
            <a:off x="9491766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9" name="Retângulo 618">
            <a:extLst>
              <a:ext uri="{FF2B5EF4-FFF2-40B4-BE49-F238E27FC236}">
                <a16:creationId xmlns:a16="http://schemas.microsoft.com/office/drawing/2014/main" id="{4B29B3D7-0594-494F-B7E8-BBE1BA4ABB16}"/>
              </a:ext>
            </a:extLst>
          </p:cNvPr>
          <p:cNvSpPr/>
          <p:nvPr/>
        </p:nvSpPr>
        <p:spPr>
          <a:xfrm>
            <a:off x="9566937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0" name="Retângulo 619">
            <a:extLst>
              <a:ext uri="{FF2B5EF4-FFF2-40B4-BE49-F238E27FC236}">
                <a16:creationId xmlns:a16="http://schemas.microsoft.com/office/drawing/2014/main" id="{4195AEE6-DAEF-4904-B372-D073CBBA7153}"/>
              </a:ext>
            </a:extLst>
          </p:cNvPr>
          <p:cNvSpPr/>
          <p:nvPr/>
        </p:nvSpPr>
        <p:spPr>
          <a:xfrm>
            <a:off x="9642108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Retângulo 620">
            <a:extLst>
              <a:ext uri="{FF2B5EF4-FFF2-40B4-BE49-F238E27FC236}">
                <a16:creationId xmlns:a16="http://schemas.microsoft.com/office/drawing/2014/main" id="{BA962100-4030-43B0-B982-476C384DCC4B}"/>
              </a:ext>
            </a:extLst>
          </p:cNvPr>
          <p:cNvSpPr/>
          <p:nvPr/>
        </p:nvSpPr>
        <p:spPr>
          <a:xfrm>
            <a:off x="9717279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2" name="Retângulo 621">
            <a:extLst>
              <a:ext uri="{FF2B5EF4-FFF2-40B4-BE49-F238E27FC236}">
                <a16:creationId xmlns:a16="http://schemas.microsoft.com/office/drawing/2014/main" id="{98D8CF03-44DC-48B1-8B00-FDCE571CA76E}"/>
              </a:ext>
            </a:extLst>
          </p:cNvPr>
          <p:cNvSpPr/>
          <p:nvPr/>
        </p:nvSpPr>
        <p:spPr>
          <a:xfrm>
            <a:off x="9792450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3" name="Retângulo 622">
            <a:extLst>
              <a:ext uri="{FF2B5EF4-FFF2-40B4-BE49-F238E27FC236}">
                <a16:creationId xmlns:a16="http://schemas.microsoft.com/office/drawing/2014/main" id="{390A7BDA-E7E8-4D80-8C93-92C65E50273F}"/>
              </a:ext>
            </a:extLst>
          </p:cNvPr>
          <p:cNvSpPr/>
          <p:nvPr/>
        </p:nvSpPr>
        <p:spPr>
          <a:xfrm>
            <a:off x="9867621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" name="Retângulo 623">
            <a:extLst>
              <a:ext uri="{FF2B5EF4-FFF2-40B4-BE49-F238E27FC236}">
                <a16:creationId xmlns:a16="http://schemas.microsoft.com/office/drawing/2014/main" id="{D4904D69-4FEC-4CAC-9A5B-E4FA3ABC12E7}"/>
              </a:ext>
            </a:extLst>
          </p:cNvPr>
          <p:cNvSpPr/>
          <p:nvPr/>
        </p:nvSpPr>
        <p:spPr>
          <a:xfrm>
            <a:off x="9942792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5" name="Retângulo 624">
            <a:extLst>
              <a:ext uri="{FF2B5EF4-FFF2-40B4-BE49-F238E27FC236}">
                <a16:creationId xmlns:a16="http://schemas.microsoft.com/office/drawing/2014/main" id="{DFE83A43-62A8-4E55-9D77-436C6FD948F8}"/>
              </a:ext>
            </a:extLst>
          </p:cNvPr>
          <p:cNvSpPr/>
          <p:nvPr/>
        </p:nvSpPr>
        <p:spPr>
          <a:xfrm>
            <a:off x="10017963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6" name="Retângulo 625">
            <a:extLst>
              <a:ext uri="{FF2B5EF4-FFF2-40B4-BE49-F238E27FC236}">
                <a16:creationId xmlns:a16="http://schemas.microsoft.com/office/drawing/2014/main" id="{1C6FD582-1D6C-45E3-B5EF-CF5743BA55F6}"/>
              </a:ext>
            </a:extLst>
          </p:cNvPr>
          <p:cNvSpPr/>
          <p:nvPr/>
        </p:nvSpPr>
        <p:spPr>
          <a:xfrm>
            <a:off x="10093134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7" name="Retângulo 626">
            <a:extLst>
              <a:ext uri="{FF2B5EF4-FFF2-40B4-BE49-F238E27FC236}">
                <a16:creationId xmlns:a16="http://schemas.microsoft.com/office/drawing/2014/main" id="{068F40C8-3C24-4096-8193-9BB6C0ACF10E}"/>
              </a:ext>
            </a:extLst>
          </p:cNvPr>
          <p:cNvSpPr/>
          <p:nvPr/>
        </p:nvSpPr>
        <p:spPr>
          <a:xfrm>
            <a:off x="10168305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8" name="Retângulo 627">
            <a:extLst>
              <a:ext uri="{FF2B5EF4-FFF2-40B4-BE49-F238E27FC236}">
                <a16:creationId xmlns:a16="http://schemas.microsoft.com/office/drawing/2014/main" id="{C2A9E94E-77D1-43B8-8BE0-D043E9E59748}"/>
              </a:ext>
            </a:extLst>
          </p:cNvPr>
          <p:cNvSpPr/>
          <p:nvPr/>
        </p:nvSpPr>
        <p:spPr>
          <a:xfrm>
            <a:off x="10243476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9" name="Retângulo 628">
            <a:extLst>
              <a:ext uri="{FF2B5EF4-FFF2-40B4-BE49-F238E27FC236}">
                <a16:creationId xmlns:a16="http://schemas.microsoft.com/office/drawing/2014/main" id="{778E38B3-D950-430B-A8F2-63C4C7CD779A}"/>
              </a:ext>
            </a:extLst>
          </p:cNvPr>
          <p:cNvSpPr/>
          <p:nvPr/>
        </p:nvSpPr>
        <p:spPr>
          <a:xfrm>
            <a:off x="10318647" y="1771179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tângulo 629">
            <a:extLst>
              <a:ext uri="{FF2B5EF4-FFF2-40B4-BE49-F238E27FC236}">
                <a16:creationId xmlns:a16="http://schemas.microsoft.com/office/drawing/2014/main" id="{DED0CCE5-9798-4539-BEC3-19FE0D4F4F91}"/>
              </a:ext>
            </a:extLst>
          </p:cNvPr>
          <p:cNvSpPr/>
          <p:nvPr/>
        </p:nvSpPr>
        <p:spPr>
          <a:xfrm>
            <a:off x="10393818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1" name="Retângulo 630">
            <a:extLst>
              <a:ext uri="{FF2B5EF4-FFF2-40B4-BE49-F238E27FC236}">
                <a16:creationId xmlns:a16="http://schemas.microsoft.com/office/drawing/2014/main" id="{8B32A486-291D-45F9-B7F2-ED55D288E16C}"/>
              </a:ext>
            </a:extLst>
          </p:cNvPr>
          <p:cNvSpPr/>
          <p:nvPr/>
        </p:nvSpPr>
        <p:spPr>
          <a:xfrm>
            <a:off x="10468989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Retângulo 631">
            <a:extLst>
              <a:ext uri="{FF2B5EF4-FFF2-40B4-BE49-F238E27FC236}">
                <a16:creationId xmlns:a16="http://schemas.microsoft.com/office/drawing/2014/main" id="{520E2F66-1929-48AD-BF50-784AAA2B4FE7}"/>
              </a:ext>
            </a:extLst>
          </p:cNvPr>
          <p:cNvSpPr/>
          <p:nvPr/>
        </p:nvSpPr>
        <p:spPr>
          <a:xfrm>
            <a:off x="10544160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3" name="Retângulo 632">
            <a:extLst>
              <a:ext uri="{FF2B5EF4-FFF2-40B4-BE49-F238E27FC236}">
                <a16:creationId xmlns:a16="http://schemas.microsoft.com/office/drawing/2014/main" id="{12933390-BB84-4828-A73E-7AB19B6AA184}"/>
              </a:ext>
            </a:extLst>
          </p:cNvPr>
          <p:cNvSpPr/>
          <p:nvPr/>
        </p:nvSpPr>
        <p:spPr>
          <a:xfrm>
            <a:off x="10619331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" name="Retângulo 633">
            <a:extLst>
              <a:ext uri="{FF2B5EF4-FFF2-40B4-BE49-F238E27FC236}">
                <a16:creationId xmlns:a16="http://schemas.microsoft.com/office/drawing/2014/main" id="{AC2A437E-A2BD-45BA-AEBF-ABD13A0EB8CD}"/>
              </a:ext>
            </a:extLst>
          </p:cNvPr>
          <p:cNvSpPr/>
          <p:nvPr/>
        </p:nvSpPr>
        <p:spPr>
          <a:xfrm>
            <a:off x="10694502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Retângulo 634">
            <a:extLst>
              <a:ext uri="{FF2B5EF4-FFF2-40B4-BE49-F238E27FC236}">
                <a16:creationId xmlns:a16="http://schemas.microsoft.com/office/drawing/2014/main" id="{FCC07800-659B-4EB9-A26D-CBB6FF4CE6DB}"/>
              </a:ext>
            </a:extLst>
          </p:cNvPr>
          <p:cNvSpPr/>
          <p:nvPr/>
        </p:nvSpPr>
        <p:spPr>
          <a:xfrm>
            <a:off x="10769673" y="1771179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6" name="Retângulo 635">
            <a:extLst>
              <a:ext uri="{FF2B5EF4-FFF2-40B4-BE49-F238E27FC236}">
                <a16:creationId xmlns:a16="http://schemas.microsoft.com/office/drawing/2014/main" id="{D3250A95-AF71-49B3-AC63-6F5F93F23E9E}"/>
              </a:ext>
            </a:extLst>
          </p:cNvPr>
          <p:cNvSpPr/>
          <p:nvPr/>
        </p:nvSpPr>
        <p:spPr>
          <a:xfrm>
            <a:off x="6033900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7" name="Retângulo 636">
            <a:extLst>
              <a:ext uri="{FF2B5EF4-FFF2-40B4-BE49-F238E27FC236}">
                <a16:creationId xmlns:a16="http://schemas.microsoft.com/office/drawing/2014/main" id="{A81B42C4-95FB-4089-B02B-294BD87C4268}"/>
              </a:ext>
            </a:extLst>
          </p:cNvPr>
          <p:cNvSpPr/>
          <p:nvPr/>
        </p:nvSpPr>
        <p:spPr>
          <a:xfrm>
            <a:off x="6109071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Retângulo 637">
            <a:extLst>
              <a:ext uri="{FF2B5EF4-FFF2-40B4-BE49-F238E27FC236}">
                <a16:creationId xmlns:a16="http://schemas.microsoft.com/office/drawing/2014/main" id="{428CE3DE-4279-4577-839D-03C7FA30B444}"/>
              </a:ext>
            </a:extLst>
          </p:cNvPr>
          <p:cNvSpPr/>
          <p:nvPr/>
        </p:nvSpPr>
        <p:spPr>
          <a:xfrm>
            <a:off x="6184242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9" name="Retângulo 638">
            <a:extLst>
              <a:ext uri="{FF2B5EF4-FFF2-40B4-BE49-F238E27FC236}">
                <a16:creationId xmlns:a16="http://schemas.microsoft.com/office/drawing/2014/main" id="{6785695E-5799-47CF-84EF-CBD0FD5C2227}"/>
              </a:ext>
            </a:extLst>
          </p:cNvPr>
          <p:cNvSpPr/>
          <p:nvPr/>
        </p:nvSpPr>
        <p:spPr>
          <a:xfrm>
            <a:off x="6259413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0" name="Retângulo 639">
            <a:extLst>
              <a:ext uri="{FF2B5EF4-FFF2-40B4-BE49-F238E27FC236}">
                <a16:creationId xmlns:a16="http://schemas.microsoft.com/office/drawing/2014/main" id="{6A9292F9-649B-439E-B41E-C26198153D7D}"/>
              </a:ext>
            </a:extLst>
          </p:cNvPr>
          <p:cNvSpPr/>
          <p:nvPr/>
        </p:nvSpPr>
        <p:spPr>
          <a:xfrm>
            <a:off x="6334584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tângulo 640">
            <a:extLst>
              <a:ext uri="{FF2B5EF4-FFF2-40B4-BE49-F238E27FC236}">
                <a16:creationId xmlns:a16="http://schemas.microsoft.com/office/drawing/2014/main" id="{15F451BA-B3A6-48FF-AFF1-BBE21DBB3F13}"/>
              </a:ext>
            </a:extLst>
          </p:cNvPr>
          <p:cNvSpPr/>
          <p:nvPr/>
        </p:nvSpPr>
        <p:spPr>
          <a:xfrm>
            <a:off x="6409755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Retângulo 641">
            <a:extLst>
              <a:ext uri="{FF2B5EF4-FFF2-40B4-BE49-F238E27FC236}">
                <a16:creationId xmlns:a16="http://schemas.microsoft.com/office/drawing/2014/main" id="{4325C4D4-DE46-490F-B8E0-7E6730B71EE9}"/>
              </a:ext>
            </a:extLst>
          </p:cNvPr>
          <p:cNvSpPr/>
          <p:nvPr/>
        </p:nvSpPr>
        <p:spPr>
          <a:xfrm>
            <a:off x="6484926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3" name="Retângulo 642">
            <a:extLst>
              <a:ext uri="{FF2B5EF4-FFF2-40B4-BE49-F238E27FC236}">
                <a16:creationId xmlns:a16="http://schemas.microsoft.com/office/drawing/2014/main" id="{8559966F-5804-49E7-8414-15B81412E56C}"/>
              </a:ext>
            </a:extLst>
          </p:cNvPr>
          <p:cNvSpPr/>
          <p:nvPr/>
        </p:nvSpPr>
        <p:spPr>
          <a:xfrm>
            <a:off x="6560097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4" name="Retângulo 643">
            <a:extLst>
              <a:ext uri="{FF2B5EF4-FFF2-40B4-BE49-F238E27FC236}">
                <a16:creationId xmlns:a16="http://schemas.microsoft.com/office/drawing/2014/main" id="{54EEC472-0C65-441D-AACE-FF78F0B0D222}"/>
              </a:ext>
            </a:extLst>
          </p:cNvPr>
          <p:cNvSpPr/>
          <p:nvPr/>
        </p:nvSpPr>
        <p:spPr>
          <a:xfrm>
            <a:off x="6635268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Retângulo 644">
            <a:extLst>
              <a:ext uri="{FF2B5EF4-FFF2-40B4-BE49-F238E27FC236}">
                <a16:creationId xmlns:a16="http://schemas.microsoft.com/office/drawing/2014/main" id="{DA81F05D-DBFE-4571-BAE4-0AC48A0A1447}"/>
              </a:ext>
            </a:extLst>
          </p:cNvPr>
          <p:cNvSpPr/>
          <p:nvPr/>
        </p:nvSpPr>
        <p:spPr>
          <a:xfrm>
            <a:off x="6710439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6" name="Retângulo 645">
            <a:extLst>
              <a:ext uri="{FF2B5EF4-FFF2-40B4-BE49-F238E27FC236}">
                <a16:creationId xmlns:a16="http://schemas.microsoft.com/office/drawing/2014/main" id="{57CE472E-2223-4258-8B9F-AC67560A5C81}"/>
              </a:ext>
            </a:extLst>
          </p:cNvPr>
          <p:cNvSpPr/>
          <p:nvPr/>
        </p:nvSpPr>
        <p:spPr>
          <a:xfrm>
            <a:off x="6785610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7" name="Retângulo 646">
            <a:extLst>
              <a:ext uri="{FF2B5EF4-FFF2-40B4-BE49-F238E27FC236}">
                <a16:creationId xmlns:a16="http://schemas.microsoft.com/office/drawing/2014/main" id="{10F4EF7F-5BAE-441D-85D8-283D952489D6}"/>
              </a:ext>
            </a:extLst>
          </p:cNvPr>
          <p:cNvSpPr/>
          <p:nvPr/>
        </p:nvSpPr>
        <p:spPr>
          <a:xfrm>
            <a:off x="6860781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8" name="Retângulo 647">
            <a:extLst>
              <a:ext uri="{FF2B5EF4-FFF2-40B4-BE49-F238E27FC236}">
                <a16:creationId xmlns:a16="http://schemas.microsoft.com/office/drawing/2014/main" id="{204FC7EC-EB4C-47AD-8904-033C81D2B153}"/>
              </a:ext>
            </a:extLst>
          </p:cNvPr>
          <p:cNvSpPr/>
          <p:nvPr/>
        </p:nvSpPr>
        <p:spPr>
          <a:xfrm>
            <a:off x="6935952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9" name="Retângulo 648">
            <a:extLst>
              <a:ext uri="{FF2B5EF4-FFF2-40B4-BE49-F238E27FC236}">
                <a16:creationId xmlns:a16="http://schemas.microsoft.com/office/drawing/2014/main" id="{168667BC-9253-42C6-BD56-3C9DC54CE7ED}"/>
              </a:ext>
            </a:extLst>
          </p:cNvPr>
          <p:cNvSpPr/>
          <p:nvPr/>
        </p:nvSpPr>
        <p:spPr>
          <a:xfrm>
            <a:off x="7011123" y="21753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0" name="Retângulo 649">
            <a:extLst>
              <a:ext uri="{FF2B5EF4-FFF2-40B4-BE49-F238E27FC236}">
                <a16:creationId xmlns:a16="http://schemas.microsoft.com/office/drawing/2014/main" id="{90ACAFF0-B9A2-49E7-A591-3A618FCB8C8F}"/>
              </a:ext>
            </a:extLst>
          </p:cNvPr>
          <p:cNvSpPr/>
          <p:nvPr/>
        </p:nvSpPr>
        <p:spPr>
          <a:xfrm>
            <a:off x="7086294" y="21753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1" name="Retângulo 650">
            <a:extLst>
              <a:ext uri="{FF2B5EF4-FFF2-40B4-BE49-F238E27FC236}">
                <a16:creationId xmlns:a16="http://schemas.microsoft.com/office/drawing/2014/main" id="{4A924264-E090-445F-BC0F-20C5973CD92E}"/>
              </a:ext>
            </a:extLst>
          </p:cNvPr>
          <p:cNvSpPr/>
          <p:nvPr/>
        </p:nvSpPr>
        <p:spPr>
          <a:xfrm>
            <a:off x="7161465" y="21753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2" name="Retângulo 651">
            <a:extLst>
              <a:ext uri="{FF2B5EF4-FFF2-40B4-BE49-F238E27FC236}">
                <a16:creationId xmlns:a16="http://schemas.microsoft.com/office/drawing/2014/main" id="{1AAA126D-0982-41C1-BF0D-72DEDE186686}"/>
              </a:ext>
            </a:extLst>
          </p:cNvPr>
          <p:cNvSpPr/>
          <p:nvPr/>
        </p:nvSpPr>
        <p:spPr>
          <a:xfrm>
            <a:off x="7236636" y="21753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3" name="Retângulo 652">
            <a:extLst>
              <a:ext uri="{FF2B5EF4-FFF2-40B4-BE49-F238E27FC236}">
                <a16:creationId xmlns:a16="http://schemas.microsoft.com/office/drawing/2014/main" id="{9BABDAD2-23F8-498F-AF90-7008D640EDEF}"/>
              </a:ext>
            </a:extLst>
          </p:cNvPr>
          <p:cNvSpPr/>
          <p:nvPr/>
        </p:nvSpPr>
        <p:spPr>
          <a:xfrm>
            <a:off x="7311807" y="21753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4" name="Retângulo 653">
            <a:extLst>
              <a:ext uri="{FF2B5EF4-FFF2-40B4-BE49-F238E27FC236}">
                <a16:creationId xmlns:a16="http://schemas.microsoft.com/office/drawing/2014/main" id="{2395C5A8-64B0-460B-ACAC-9B48C24CFBC3}"/>
              </a:ext>
            </a:extLst>
          </p:cNvPr>
          <p:cNvSpPr/>
          <p:nvPr/>
        </p:nvSpPr>
        <p:spPr>
          <a:xfrm>
            <a:off x="7386978" y="21753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" name="Retângulo 654">
            <a:extLst>
              <a:ext uri="{FF2B5EF4-FFF2-40B4-BE49-F238E27FC236}">
                <a16:creationId xmlns:a16="http://schemas.microsoft.com/office/drawing/2014/main" id="{A078F0C7-4ED0-459A-92B2-901AA96E7327}"/>
              </a:ext>
            </a:extLst>
          </p:cNvPr>
          <p:cNvSpPr/>
          <p:nvPr/>
        </p:nvSpPr>
        <p:spPr>
          <a:xfrm>
            <a:off x="7462149" y="21753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6" name="Retângulo 655">
            <a:extLst>
              <a:ext uri="{FF2B5EF4-FFF2-40B4-BE49-F238E27FC236}">
                <a16:creationId xmlns:a16="http://schemas.microsoft.com/office/drawing/2014/main" id="{108473E7-7026-468C-9905-70166BB96146}"/>
              </a:ext>
            </a:extLst>
          </p:cNvPr>
          <p:cNvSpPr/>
          <p:nvPr/>
        </p:nvSpPr>
        <p:spPr>
          <a:xfrm>
            <a:off x="7537320" y="21753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7" name="Retângulo 656">
            <a:extLst>
              <a:ext uri="{FF2B5EF4-FFF2-40B4-BE49-F238E27FC236}">
                <a16:creationId xmlns:a16="http://schemas.microsoft.com/office/drawing/2014/main" id="{06C91C28-98A2-4C2D-ABDB-09FDEB89E860}"/>
              </a:ext>
            </a:extLst>
          </p:cNvPr>
          <p:cNvSpPr/>
          <p:nvPr/>
        </p:nvSpPr>
        <p:spPr>
          <a:xfrm>
            <a:off x="7612491" y="21753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8" name="Retângulo 657">
            <a:extLst>
              <a:ext uri="{FF2B5EF4-FFF2-40B4-BE49-F238E27FC236}">
                <a16:creationId xmlns:a16="http://schemas.microsoft.com/office/drawing/2014/main" id="{BB7E2D90-327C-4037-9A75-0908A26AC1E0}"/>
              </a:ext>
            </a:extLst>
          </p:cNvPr>
          <p:cNvSpPr/>
          <p:nvPr/>
        </p:nvSpPr>
        <p:spPr>
          <a:xfrm>
            <a:off x="7687662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9" name="Retângulo 658">
            <a:extLst>
              <a:ext uri="{FF2B5EF4-FFF2-40B4-BE49-F238E27FC236}">
                <a16:creationId xmlns:a16="http://schemas.microsoft.com/office/drawing/2014/main" id="{7F8280DF-FD33-48F2-8181-D18AE787D154}"/>
              </a:ext>
            </a:extLst>
          </p:cNvPr>
          <p:cNvSpPr/>
          <p:nvPr/>
        </p:nvSpPr>
        <p:spPr>
          <a:xfrm>
            <a:off x="7762833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0" name="Retângulo 659">
            <a:extLst>
              <a:ext uri="{FF2B5EF4-FFF2-40B4-BE49-F238E27FC236}">
                <a16:creationId xmlns:a16="http://schemas.microsoft.com/office/drawing/2014/main" id="{5DB82E6B-C553-4568-BD19-BEB9BBA1D94A}"/>
              </a:ext>
            </a:extLst>
          </p:cNvPr>
          <p:cNvSpPr/>
          <p:nvPr/>
        </p:nvSpPr>
        <p:spPr>
          <a:xfrm>
            <a:off x="7838004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1" name="Retângulo 660">
            <a:extLst>
              <a:ext uri="{FF2B5EF4-FFF2-40B4-BE49-F238E27FC236}">
                <a16:creationId xmlns:a16="http://schemas.microsoft.com/office/drawing/2014/main" id="{80AF143C-CE46-4570-8820-C2AEF1A1906E}"/>
              </a:ext>
            </a:extLst>
          </p:cNvPr>
          <p:cNvSpPr/>
          <p:nvPr/>
        </p:nvSpPr>
        <p:spPr>
          <a:xfrm>
            <a:off x="7913175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2" name="Retângulo 661">
            <a:extLst>
              <a:ext uri="{FF2B5EF4-FFF2-40B4-BE49-F238E27FC236}">
                <a16:creationId xmlns:a16="http://schemas.microsoft.com/office/drawing/2014/main" id="{2B4AE070-7665-403C-B89D-C98AC3CD698C}"/>
              </a:ext>
            </a:extLst>
          </p:cNvPr>
          <p:cNvSpPr/>
          <p:nvPr/>
        </p:nvSpPr>
        <p:spPr>
          <a:xfrm>
            <a:off x="7988346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3" name="Retângulo 662">
            <a:extLst>
              <a:ext uri="{FF2B5EF4-FFF2-40B4-BE49-F238E27FC236}">
                <a16:creationId xmlns:a16="http://schemas.microsoft.com/office/drawing/2014/main" id="{64766D8D-07E6-4090-9802-57CDD7BCC59B}"/>
              </a:ext>
            </a:extLst>
          </p:cNvPr>
          <p:cNvSpPr/>
          <p:nvPr/>
        </p:nvSpPr>
        <p:spPr>
          <a:xfrm>
            <a:off x="8063517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4" name="Retângulo 663">
            <a:extLst>
              <a:ext uri="{FF2B5EF4-FFF2-40B4-BE49-F238E27FC236}">
                <a16:creationId xmlns:a16="http://schemas.microsoft.com/office/drawing/2014/main" id="{9366E4D9-1748-4EE5-9A39-F1C6DD344C1B}"/>
              </a:ext>
            </a:extLst>
          </p:cNvPr>
          <p:cNvSpPr/>
          <p:nvPr/>
        </p:nvSpPr>
        <p:spPr>
          <a:xfrm>
            <a:off x="8138688" y="21753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" name="Retângulo 664">
            <a:extLst>
              <a:ext uri="{FF2B5EF4-FFF2-40B4-BE49-F238E27FC236}">
                <a16:creationId xmlns:a16="http://schemas.microsoft.com/office/drawing/2014/main" id="{6C88E632-ABCE-4DD2-BE54-7D389C7F7C4C}"/>
              </a:ext>
            </a:extLst>
          </p:cNvPr>
          <p:cNvSpPr/>
          <p:nvPr/>
        </p:nvSpPr>
        <p:spPr>
          <a:xfrm>
            <a:off x="8213859" y="21753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6" name="Retângulo 665">
            <a:extLst>
              <a:ext uri="{FF2B5EF4-FFF2-40B4-BE49-F238E27FC236}">
                <a16:creationId xmlns:a16="http://schemas.microsoft.com/office/drawing/2014/main" id="{A57E5F41-3B06-4FB5-8C44-2C2F991B892B}"/>
              </a:ext>
            </a:extLst>
          </p:cNvPr>
          <p:cNvSpPr/>
          <p:nvPr/>
        </p:nvSpPr>
        <p:spPr>
          <a:xfrm>
            <a:off x="8289030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7" name="Retângulo 666">
            <a:extLst>
              <a:ext uri="{FF2B5EF4-FFF2-40B4-BE49-F238E27FC236}">
                <a16:creationId xmlns:a16="http://schemas.microsoft.com/office/drawing/2014/main" id="{52CD73F0-00CE-429F-8678-F6E872639FAB}"/>
              </a:ext>
            </a:extLst>
          </p:cNvPr>
          <p:cNvSpPr/>
          <p:nvPr/>
        </p:nvSpPr>
        <p:spPr>
          <a:xfrm>
            <a:off x="8364201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8" name="Retângulo 667">
            <a:extLst>
              <a:ext uri="{FF2B5EF4-FFF2-40B4-BE49-F238E27FC236}">
                <a16:creationId xmlns:a16="http://schemas.microsoft.com/office/drawing/2014/main" id="{459EFF90-B01F-4D2E-A057-CB717B5EF0CE}"/>
              </a:ext>
            </a:extLst>
          </p:cNvPr>
          <p:cNvSpPr/>
          <p:nvPr/>
        </p:nvSpPr>
        <p:spPr>
          <a:xfrm>
            <a:off x="8439372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9" name="Retângulo 668">
            <a:extLst>
              <a:ext uri="{FF2B5EF4-FFF2-40B4-BE49-F238E27FC236}">
                <a16:creationId xmlns:a16="http://schemas.microsoft.com/office/drawing/2014/main" id="{FFE57872-CD81-46D6-ACD5-667E4BA34BC8}"/>
              </a:ext>
            </a:extLst>
          </p:cNvPr>
          <p:cNvSpPr/>
          <p:nvPr/>
        </p:nvSpPr>
        <p:spPr>
          <a:xfrm>
            <a:off x="8514543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Retângulo 669">
            <a:extLst>
              <a:ext uri="{FF2B5EF4-FFF2-40B4-BE49-F238E27FC236}">
                <a16:creationId xmlns:a16="http://schemas.microsoft.com/office/drawing/2014/main" id="{FFA00146-1E7B-4853-A879-9E8CA7027DA4}"/>
              </a:ext>
            </a:extLst>
          </p:cNvPr>
          <p:cNvSpPr/>
          <p:nvPr/>
        </p:nvSpPr>
        <p:spPr>
          <a:xfrm>
            <a:off x="8589714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1" name="Retângulo 670">
            <a:extLst>
              <a:ext uri="{FF2B5EF4-FFF2-40B4-BE49-F238E27FC236}">
                <a16:creationId xmlns:a16="http://schemas.microsoft.com/office/drawing/2014/main" id="{6B16C09F-F720-46D0-B183-4B9565A949C3}"/>
              </a:ext>
            </a:extLst>
          </p:cNvPr>
          <p:cNvSpPr/>
          <p:nvPr/>
        </p:nvSpPr>
        <p:spPr>
          <a:xfrm>
            <a:off x="8664885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" name="Retângulo 671">
            <a:extLst>
              <a:ext uri="{FF2B5EF4-FFF2-40B4-BE49-F238E27FC236}">
                <a16:creationId xmlns:a16="http://schemas.microsoft.com/office/drawing/2014/main" id="{C3581D87-0755-4164-94EE-08B79448A7C4}"/>
              </a:ext>
            </a:extLst>
          </p:cNvPr>
          <p:cNvSpPr/>
          <p:nvPr/>
        </p:nvSpPr>
        <p:spPr>
          <a:xfrm>
            <a:off x="8740056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3" name="Retângulo 672">
            <a:extLst>
              <a:ext uri="{FF2B5EF4-FFF2-40B4-BE49-F238E27FC236}">
                <a16:creationId xmlns:a16="http://schemas.microsoft.com/office/drawing/2014/main" id="{61A14443-E596-4507-BC1D-0831BB1A40D7}"/>
              </a:ext>
            </a:extLst>
          </p:cNvPr>
          <p:cNvSpPr/>
          <p:nvPr/>
        </p:nvSpPr>
        <p:spPr>
          <a:xfrm>
            <a:off x="8815227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4" name="Retângulo 673">
            <a:extLst>
              <a:ext uri="{FF2B5EF4-FFF2-40B4-BE49-F238E27FC236}">
                <a16:creationId xmlns:a16="http://schemas.microsoft.com/office/drawing/2014/main" id="{C70EF5DE-9B20-49EB-B83C-8560679B14A2}"/>
              </a:ext>
            </a:extLst>
          </p:cNvPr>
          <p:cNvSpPr/>
          <p:nvPr/>
        </p:nvSpPr>
        <p:spPr>
          <a:xfrm>
            <a:off x="8890398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" name="Retângulo 674">
            <a:extLst>
              <a:ext uri="{FF2B5EF4-FFF2-40B4-BE49-F238E27FC236}">
                <a16:creationId xmlns:a16="http://schemas.microsoft.com/office/drawing/2014/main" id="{65F4D5DB-66E0-4983-9151-A4807C33DE37}"/>
              </a:ext>
            </a:extLst>
          </p:cNvPr>
          <p:cNvSpPr/>
          <p:nvPr/>
        </p:nvSpPr>
        <p:spPr>
          <a:xfrm>
            <a:off x="8965569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6" name="Retângulo 675">
            <a:extLst>
              <a:ext uri="{FF2B5EF4-FFF2-40B4-BE49-F238E27FC236}">
                <a16:creationId xmlns:a16="http://schemas.microsoft.com/office/drawing/2014/main" id="{F12060F7-06E4-485E-A0E1-27174324F28C}"/>
              </a:ext>
            </a:extLst>
          </p:cNvPr>
          <p:cNvSpPr/>
          <p:nvPr/>
        </p:nvSpPr>
        <p:spPr>
          <a:xfrm>
            <a:off x="9040740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7" name="Retângulo 676">
            <a:extLst>
              <a:ext uri="{FF2B5EF4-FFF2-40B4-BE49-F238E27FC236}">
                <a16:creationId xmlns:a16="http://schemas.microsoft.com/office/drawing/2014/main" id="{4DFDA570-85AA-46D0-A05E-10FBFE39CBA0}"/>
              </a:ext>
            </a:extLst>
          </p:cNvPr>
          <p:cNvSpPr/>
          <p:nvPr/>
        </p:nvSpPr>
        <p:spPr>
          <a:xfrm>
            <a:off x="9115911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8" name="Retângulo 677">
            <a:extLst>
              <a:ext uri="{FF2B5EF4-FFF2-40B4-BE49-F238E27FC236}">
                <a16:creationId xmlns:a16="http://schemas.microsoft.com/office/drawing/2014/main" id="{A7C7BD9C-D77F-4596-A946-579A3D388A90}"/>
              </a:ext>
            </a:extLst>
          </p:cNvPr>
          <p:cNvSpPr/>
          <p:nvPr/>
        </p:nvSpPr>
        <p:spPr>
          <a:xfrm>
            <a:off x="9191082" y="21753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9" name="Retângulo 678">
            <a:extLst>
              <a:ext uri="{FF2B5EF4-FFF2-40B4-BE49-F238E27FC236}">
                <a16:creationId xmlns:a16="http://schemas.microsoft.com/office/drawing/2014/main" id="{9A555DC2-200C-4306-8768-88560A7BA0A1}"/>
              </a:ext>
            </a:extLst>
          </p:cNvPr>
          <p:cNvSpPr/>
          <p:nvPr/>
        </p:nvSpPr>
        <p:spPr>
          <a:xfrm>
            <a:off x="9266253" y="21753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0" name="Retângulo 679">
            <a:extLst>
              <a:ext uri="{FF2B5EF4-FFF2-40B4-BE49-F238E27FC236}">
                <a16:creationId xmlns:a16="http://schemas.microsoft.com/office/drawing/2014/main" id="{9B9F665D-78BB-476C-852B-5F554EBA45CC}"/>
              </a:ext>
            </a:extLst>
          </p:cNvPr>
          <p:cNvSpPr/>
          <p:nvPr/>
        </p:nvSpPr>
        <p:spPr>
          <a:xfrm>
            <a:off x="9341424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1" name="Retângulo 680">
            <a:extLst>
              <a:ext uri="{FF2B5EF4-FFF2-40B4-BE49-F238E27FC236}">
                <a16:creationId xmlns:a16="http://schemas.microsoft.com/office/drawing/2014/main" id="{422F44A3-CFE5-422C-A562-D29E94A81EA2}"/>
              </a:ext>
            </a:extLst>
          </p:cNvPr>
          <p:cNvSpPr/>
          <p:nvPr/>
        </p:nvSpPr>
        <p:spPr>
          <a:xfrm>
            <a:off x="9416595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2" name="Retângulo 681">
            <a:extLst>
              <a:ext uri="{FF2B5EF4-FFF2-40B4-BE49-F238E27FC236}">
                <a16:creationId xmlns:a16="http://schemas.microsoft.com/office/drawing/2014/main" id="{CCDD9EFD-46D3-4999-BD7D-8AF609AB9620}"/>
              </a:ext>
            </a:extLst>
          </p:cNvPr>
          <p:cNvSpPr/>
          <p:nvPr/>
        </p:nvSpPr>
        <p:spPr>
          <a:xfrm>
            <a:off x="9491766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3" name="Retângulo 682">
            <a:extLst>
              <a:ext uri="{FF2B5EF4-FFF2-40B4-BE49-F238E27FC236}">
                <a16:creationId xmlns:a16="http://schemas.microsoft.com/office/drawing/2014/main" id="{7300434D-203B-4756-A116-A23BB8F520D1}"/>
              </a:ext>
            </a:extLst>
          </p:cNvPr>
          <p:cNvSpPr/>
          <p:nvPr/>
        </p:nvSpPr>
        <p:spPr>
          <a:xfrm>
            <a:off x="9566937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4" name="Retângulo 683">
            <a:extLst>
              <a:ext uri="{FF2B5EF4-FFF2-40B4-BE49-F238E27FC236}">
                <a16:creationId xmlns:a16="http://schemas.microsoft.com/office/drawing/2014/main" id="{847BA5AC-3EF7-43B7-8C06-039413A198C2}"/>
              </a:ext>
            </a:extLst>
          </p:cNvPr>
          <p:cNvSpPr/>
          <p:nvPr/>
        </p:nvSpPr>
        <p:spPr>
          <a:xfrm>
            <a:off x="9642108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5" name="Retângulo 684">
            <a:extLst>
              <a:ext uri="{FF2B5EF4-FFF2-40B4-BE49-F238E27FC236}">
                <a16:creationId xmlns:a16="http://schemas.microsoft.com/office/drawing/2014/main" id="{B4042777-7346-4B6A-894B-5E784D32568C}"/>
              </a:ext>
            </a:extLst>
          </p:cNvPr>
          <p:cNvSpPr/>
          <p:nvPr/>
        </p:nvSpPr>
        <p:spPr>
          <a:xfrm>
            <a:off x="9717279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" name="Retângulo 685">
            <a:extLst>
              <a:ext uri="{FF2B5EF4-FFF2-40B4-BE49-F238E27FC236}">
                <a16:creationId xmlns:a16="http://schemas.microsoft.com/office/drawing/2014/main" id="{7127FEEB-44C4-4C01-A4B6-F829CE0CD369}"/>
              </a:ext>
            </a:extLst>
          </p:cNvPr>
          <p:cNvSpPr/>
          <p:nvPr/>
        </p:nvSpPr>
        <p:spPr>
          <a:xfrm>
            <a:off x="9792450" y="21753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7" name="Retângulo 686">
            <a:extLst>
              <a:ext uri="{FF2B5EF4-FFF2-40B4-BE49-F238E27FC236}">
                <a16:creationId xmlns:a16="http://schemas.microsoft.com/office/drawing/2014/main" id="{EFF0A3C0-ADCC-4922-A1D9-041E00745968}"/>
              </a:ext>
            </a:extLst>
          </p:cNvPr>
          <p:cNvSpPr/>
          <p:nvPr/>
        </p:nvSpPr>
        <p:spPr>
          <a:xfrm>
            <a:off x="9867621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8" name="Retângulo 687">
            <a:extLst>
              <a:ext uri="{FF2B5EF4-FFF2-40B4-BE49-F238E27FC236}">
                <a16:creationId xmlns:a16="http://schemas.microsoft.com/office/drawing/2014/main" id="{9C628960-E925-41B3-94E1-494F574C41A4}"/>
              </a:ext>
            </a:extLst>
          </p:cNvPr>
          <p:cNvSpPr/>
          <p:nvPr/>
        </p:nvSpPr>
        <p:spPr>
          <a:xfrm>
            <a:off x="9942792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9" name="Retângulo 688">
            <a:extLst>
              <a:ext uri="{FF2B5EF4-FFF2-40B4-BE49-F238E27FC236}">
                <a16:creationId xmlns:a16="http://schemas.microsoft.com/office/drawing/2014/main" id="{17B95ECC-CC42-465B-8D09-AA061E204B79}"/>
              </a:ext>
            </a:extLst>
          </p:cNvPr>
          <p:cNvSpPr/>
          <p:nvPr/>
        </p:nvSpPr>
        <p:spPr>
          <a:xfrm>
            <a:off x="10017963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0" name="Retângulo 689">
            <a:extLst>
              <a:ext uri="{FF2B5EF4-FFF2-40B4-BE49-F238E27FC236}">
                <a16:creationId xmlns:a16="http://schemas.microsoft.com/office/drawing/2014/main" id="{FAEA5E77-08D5-4A53-A2C5-6378F0FBAA27}"/>
              </a:ext>
            </a:extLst>
          </p:cNvPr>
          <p:cNvSpPr/>
          <p:nvPr/>
        </p:nvSpPr>
        <p:spPr>
          <a:xfrm>
            <a:off x="10093134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1" name="Retângulo 690">
            <a:extLst>
              <a:ext uri="{FF2B5EF4-FFF2-40B4-BE49-F238E27FC236}">
                <a16:creationId xmlns:a16="http://schemas.microsoft.com/office/drawing/2014/main" id="{08615DB8-1BA2-440E-A688-9E726815FEBF}"/>
              </a:ext>
            </a:extLst>
          </p:cNvPr>
          <p:cNvSpPr/>
          <p:nvPr/>
        </p:nvSpPr>
        <p:spPr>
          <a:xfrm>
            <a:off x="10168305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2" name="Retângulo 691">
            <a:extLst>
              <a:ext uri="{FF2B5EF4-FFF2-40B4-BE49-F238E27FC236}">
                <a16:creationId xmlns:a16="http://schemas.microsoft.com/office/drawing/2014/main" id="{FC874B04-4526-432D-A005-81F605EAD590}"/>
              </a:ext>
            </a:extLst>
          </p:cNvPr>
          <p:cNvSpPr/>
          <p:nvPr/>
        </p:nvSpPr>
        <p:spPr>
          <a:xfrm>
            <a:off x="10243476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3" name="Retângulo 692">
            <a:extLst>
              <a:ext uri="{FF2B5EF4-FFF2-40B4-BE49-F238E27FC236}">
                <a16:creationId xmlns:a16="http://schemas.microsoft.com/office/drawing/2014/main" id="{3B83E499-4BCB-4BC0-B1E8-B5E2FC1CB721}"/>
              </a:ext>
            </a:extLst>
          </p:cNvPr>
          <p:cNvSpPr/>
          <p:nvPr/>
        </p:nvSpPr>
        <p:spPr>
          <a:xfrm>
            <a:off x="10318647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4" name="Retângulo 693">
            <a:extLst>
              <a:ext uri="{FF2B5EF4-FFF2-40B4-BE49-F238E27FC236}">
                <a16:creationId xmlns:a16="http://schemas.microsoft.com/office/drawing/2014/main" id="{80D30AD7-F365-46E2-86D9-064FFE4EB557}"/>
              </a:ext>
            </a:extLst>
          </p:cNvPr>
          <p:cNvSpPr/>
          <p:nvPr/>
        </p:nvSpPr>
        <p:spPr>
          <a:xfrm>
            <a:off x="10393818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5" name="Retângulo 694">
            <a:extLst>
              <a:ext uri="{FF2B5EF4-FFF2-40B4-BE49-F238E27FC236}">
                <a16:creationId xmlns:a16="http://schemas.microsoft.com/office/drawing/2014/main" id="{1037875F-11D8-4091-9765-012264DB710C}"/>
              </a:ext>
            </a:extLst>
          </p:cNvPr>
          <p:cNvSpPr/>
          <p:nvPr/>
        </p:nvSpPr>
        <p:spPr>
          <a:xfrm>
            <a:off x="10468989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" name="Retângulo 695">
            <a:extLst>
              <a:ext uri="{FF2B5EF4-FFF2-40B4-BE49-F238E27FC236}">
                <a16:creationId xmlns:a16="http://schemas.microsoft.com/office/drawing/2014/main" id="{E60955C7-CA30-4B78-A8A3-A00770CA8114}"/>
              </a:ext>
            </a:extLst>
          </p:cNvPr>
          <p:cNvSpPr/>
          <p:nvPr/>
        </p:nvSpPr>
        <p:spPr>
          <a:xfrm>
            <a:off x="10544160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7" name="Retângulo 696">
            <a:extLst>
              <a:ext uri="{FF2B5EF4-FFF2-40B4-BE49-F238E27FC236}">
                <a16:creationId xmlns:a16="http://schemas.microsoft.com/office/drawing/2014/main" id="{416FF8DC-1BA3-40F4-8CCC-1BFCA7A53356}"/>
              </a:ext>
            </a:extLst>
          </p:cNvPr>
          <p:cNvSpPr/>
          <p:nvPr/>
        </p:nvSpPr>
        <p:spPr>
          <a:xfrm>
            <a:off x="10619331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8" name="Retângulo 697">
            <a:extLst>
              <a:ext uri="{FF2B5EF4-FFF2-40B4-BE49-F238E27FC236}">
                <a16:creationId xmlns:a16="http://schemas.microsoft.com/office/drawing/2014/main" id="{61C4600C-F43A-424B-85A9-9EB9406E867C}"/>
              </a:ext>
            </a:extLst>
          </p:cNvPr>
          <p:cNvSpPr/>
          <p:nvPr/>
        </p:nvSpPr>
        <p:spPr>
          <a:xfrm>
            <a:off x="10694502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9" name="Retângulo 698">
            <a:extLst>
              <a:ext uri="{FF2B5EF4-FFF2-40B4-BE49-F238E27FC236}">
                <a16:creationId xmlns:a16="http://schemas.microsoft.com/office/drawing/2014/main" id="{95A4D23F-D6F2-44A1-8E14-21FF727CEB34}"/>
              </a:ext>
            </a:extLst>
          </p:cNvPr>
          <p:cNvSpPr/>
          <p:nvPr/>
        </p:nvSpPr>
        <p:spPr>
          <a:xfrm>
            <a:off x="10769673" y="21753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0" name="Retângulo 699">
            <a:extLst>
              <a:ext uri="{FF2B5EF4-FFF2-40B4-BE49-F238E27FC236}">
                <a16:creationId xmlns:a16="http://schemas.microsoft.com/office/drawing/2014/main" id="{28148A2C-0175-4236-8D1B-914482087B15}"/>
              </a:ext>
            </a:extLst>
          </p:cNvPr>
          <p:cNvSpPr/>
          <p:nvPr/>
        </p:nvSpPr>
        <p:spPr>
          <a:xfrm>
            <a:off x="6033900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1" name="Retângulo 700">
            <a:extLst>
              <a:ext uri="{FF2B5EF4-FFF2-40B4-BE49-F238E27FC236}">
                <a16:creationId xmlns:a16="http://schemas.microsoft.com/office/drawing/2014/main" id="{F75D3119-6238-4049-8D20-983643BB5185}"/>
              </a:ext>
            </a:extLst>
          </p:cNvPr>
          <p:cNvSpPr/>
          <p:nvPr/>
        </p:nvSpPr>
        <p:spPr>
          <a:xfrm>
            <a:off x="6109071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2" name="Retângulo 701">
            <a:extLst>
              <a:ext uri="{FF2B5EF4-FFF2-40B4-BE49-F238E27FC236}">
                <a16:creationId xmlns:a16="http://schemas.microsoft.com/office/drawing/2014/main" id="{E58B6425-C963-4DC6-B70F-2C831F85A59F}"/>
              </a:ext>
            </a:extLst>
          </p:cNvPr>
          <p:cNvSpPr/>
          <p:nvPr/>
        </p:nvSpPr>
        <p:spPr>
          <a:xfrm>
            <a:off x="6184242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3" name="Retângulo 702">
            <a:extLst>
              <a:ext uri="{FF2B5EF4-FFF2-40B4-BE49-F238E27FC236}">
                <a16:creationId xmlns:a16="http://schemas.microsoft.com/office/drawing/2014/main" id="{98D6C83F-0B7B-4943-9A31-E98DAF680237}"/>
              </a:ext>
            </a:extLst>
          </p:cNvPr>
          <p:cNvSpPr/>
          <p:nvPr/>
        </p:nvSpPr>
        <p:spPr>
          <a:xfrm>
            <a:off x="6259413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4" name="Retângulo 703">
            <a:extLst>
              <a:ext uri="{FF2B5EF4-FFF2-40B4-BE49-F238E27FC236}">
                <a16:creationId xmlns:a16="http://schemas.microsoft.com/office/drawing/2014/main" id="{4C7C2770-6067-4FF2-8038-A0F2BBEEA5D9}"/>
              </a:ext>
            </a:extLst>
          </p:cNvPr>
          <p:cNvSpPr/>
          <p:nvPr/>
        </p:nvSpPr>
        <p:spPr>
          <a:xfrm>
            <a:off x="6334584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5" name="Retângulo 704">
            <a:extLst>
              <a:ext uri="{FF2B5EF4-FFF2-40B4-BE49-F238E27FC236}">
                <a16:creationId xmlns:a16="http://schemas.microsoft.com/office/drawing/2014/main" id="{DFE62EE8-BFB2-4FE4-9AAA-8A9FD816FAD5}"/>
              </a:ext>
            </a:extLst>
          </p:cNvPr>
          <p:cNvSpPr/>
          <p:nvPr/>
        </p:nvSpPr>
        <p:spPr>
          <a:xfrm>
            <a:off x="6409755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" name="Retângulo 705">
            <a:extLst>
              <a:ext uri="{FF2B5EF4-FFF2-40B4-BE49-F238E27FC236}">
                <a16:creationId xmlns:a16="http://schemas.microsoft.com/office/drawing/2014/main" id="{630656CD-19D4-488C-A2E1-EFA08DDA63FC}"/>
              </a:ext>
            </a:extLst>
          </p:cNvPr>
          <p:cNvSpPr/>
          <p:nvPr/>
        </p:nvSpPr>
        <p:spPr>
          <a:xfrm>
            <a:off x="6484926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7" name="Retângulo 706">
            <a:extLst>
              <a:ext uri="{FF2B5EF4-FFF2-40B4-BE49-F238E27FC236}">
                <a16:creationId xmlns:a16="http://schemas.microsoft.com/office/drawing/2014/main" id="{EA3459E8-7827-4703-A8D9-619E4768EC22}"/>
              </a:ext>
            </a:extLst>
          </p:cNvPr>
          <p:cNvSpPr/>
          <p:nvPr/>
        </p:nvSpPr>
        <p:spPr>
          <a:xfrm>
            <a:off x="6560097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8" name="Retângulo 707">
            <a:extLst>
              <a:ext uri="{FF2B5EF4-FFF2-40B4-BE49-F238E27FC236}">
                <a16:creationId xmlns:a16="http://schemas.microsoft.com/office/drawing/2014/main" id="{ACDA2F22-309A-40EB-8115-9805A453BCDC}"/>
              </a:ext>
            </a:extLst>
          </p:cNvPr>
          <p:cNvSpPr/>
          <p:nvPr/>
        </p:nvSpPr>
        <p:spPr>
          <a:xfrm>
            <a:off x="6635268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9" name="Retângulo 708">
            <a:extLst>
              <a:ext uri="{FF2B5EF4-FFF2-40B4-BE49-F238E27FC236}">
                <a16:creationId xmlns:a16="http://schemas.microsoft.com/office/drawing/2014/main" id="{0FF0747C-3E3A-4E95-8A46-ABB523826475}"/>
              </a:ext>
            </a:extLst>
          </p:cNvPr>
          <p:cNvSpPr/>
          <p:nvPr/>
        </p:nvSpPr>
        <p:spPr>
          <a:xfrm>
            <a:off x="6710439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0" name="Retângulo 709">
            <a:extLst>
              <a:ext uri="{FF2B5EF4-FFF2-40B4-BE49-F238E27FC236}">
                <a16:creationId xmlns:a16="http://schemas.microsoft.com/office/drawing/2014/main" id="{F634CE79-2344-4DDA-9A35-D2DD20510E4D}"/>
              </a:ext>
            </a:extLst>
          </p:cNvPr>
          <p:cNvSpPr/>
          <p:nvPr/>
        </p:nvSpPr>
        <p:spPr>
          <a:xfrm>
            <a:off x="6785610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1" name="Retângulo 710">
            <a:extLst>
              <a:ext uri="{FF2B5EF4-FFF2-40B4-BE49-F238E27FC236}">
                <a16:creationId xmlns:a16="http://schemas.microsoft.com/office/drawing/2014/main" id="{C55583D2-C727-40A9-A528-37D12A195270}"/>
              </a:ext>
            </a:extLst>
          </p:cNvPr>
          <p:cNvSpPr/>
          <p:nvPr/>
        </p:nvSpPr>
        <p:spPr>
          <a:xfrm>
            <a:off x="6860781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2" name="Retângulo 711">
            <a:extLst>
              <a:ext uri="{FF2B5EF4-FFF2-40B4-BE49-F238E27FC236}">
                <a16:creationId xmlns:a16="http://schemas.microsoft.com/office/drawing/2014/main" id="{EB5D6B57-9DA5-4910-ABE2-2AB2CA663F27}"/>
              </a:ext>
            </a:extLst>
          </p:cNvPr>
          <p:cNvSpPr/>
          <p:nvPr/>
        </p:nvSpPr>
        <p:spPr>
          <a:xfrm>
            <a:off x="6935952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3" name="Retângulo 712">
            <a:extLst>
              <a:ext uri="{FF2B5EF4-FFF2-40B4-BE49-F238E27FC236}">
                <a16:creationId xmlns:a16="http://schemas.microsoft.com/office/drawing/2014/main" id="{B2F0BF7D-D634-4449-BE2E-925911250990}"/>
              </a:ext>
            </a:extLst>
          </p:cNvPr>
          <p:cNvSpPr/>
          <p:nvPr/>
        </p:nvSpPr>
        <p:spPr>
          <a:xfrm>
            <a:off x="7011123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4" name="Retângulo 713">
            <a:extLst>
              <a:ext uri="{FF2B5EF4-FFF2-40B4-BE49-F238E27FC236}">
                <a16:creationId xmlns:a16="http://schemas.microsoft.com/office/drawing/2014/main" id="{2EDF4ED1-0950-4BE0-A5F3-4E82076B3C26}"/>
              </a:ext>
            </a:extLst>
          </p:cNvPr>
          <p:cNvSpPr/>
          <p:nvPr/>
        </p:nvSpPr>
        <p:spPr>
          <a:xfrm>
            <a:off x="7086294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5" name="Retângulo 714">
            <a:extLst>
              <a:ext uri="{FF2B5EF4-FFF2-40B4-BE49-F238E27FC236}">
                <a16:creationId xmlns:a16="http://schemas.microsoft.com/office/drawing/2014/main" id="{BE07DCEB-FFCD-47C9-B291-9F3ACA214189}"/>
              </a:ext>
            </a:extLst>
          </p:cNvPr>
          <p:cNvSpPr/>
          <p:nvPr/>
        </p:nvSpPr>
        <p:spPr>
          <a:xfrm>
            <a:off x="7161465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" name="Retângulo 715">
            <a:extLst>
              <a:ext uri="{FF2B5EF4-FFF2-40B4-BE49-F238E27FC236}">
                <a16:creationId xmlns:a16="http://schemas.microsoft.com/office/drawing/2014/main" id="{8C10DFEA-6B9F-4E5B-AC82-BB9440BCBCF4}"/>
              </a:ext>
            </a:extLst>
          </p:cNvPr>
          <p:cNvSpPr/>
          <p:nvPr/>
        </p:nvSpPr>
        <p:spPr>
          <a:xfrm>
            <a:off x="7236636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" name="Retângulo 716">
            <a:extLst>
              <a:ext uri="{FF2B5EF4-FFF2-40B4-BE49-F238E27FC236}">
                <a16:creationId xmlns:a16="http://schemas.microsoft.com/office/drawing/2014/main" id="{7148F18B-BC3A-4982-B2DF-CF7CCBD42E86}"/>
              </a:ext>
            </a:extLst>
          </p:cNvPr>
          <p:cNvSpPr/>
          <p:nvPr/>
        </p:nvSpPr>
        <p:spPr>
          <a:xfrm>
            <a:off x="7311807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" name="Retângulo 717">
            <a:extLst>
              <a:ext uri="{FF2B5EF4-FFF2-40B4-BE49-F238E27FC236}">
                <a16:creationId xmlns:a16="http://schemas.microsoft.com/office/drawing/2014/main" id="{2657CDF4-180C-4E9A-A49B-4CF4DD1D8A5B}"/>
              </a:ext>
            </a:extLst>
          </p:cNvPr>
          <p:cNvSpPr/>
          <p:nvPr/>
        </p:nvSpPr>
        <p:spPr>
          <a:xfrm>
            <a:off x="7386978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9" name="Retângulo 718">
            <a:extLst>
              <a:ext uri="{FF2B5EF4-FFF2-40B4-BE49-F238E27FC236}">
                <a16:creationId xmlns:a16="http://schemas.microsoft.com/office/drawing/2014/main" id="{716890EA-D638-40AD-9F7F-6D8CF16BD9B7}"/>
              </a:ext>
            </a:extLst>
          </p:cNvPr>
          <p:cNvSpPr/>
          <p:nvPr/>
        </p:nvSpPr>
        <p:spPr>
          <a:xfrm>
            <a:off x="7462149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0" name="Retângulo 719">
            <a:extLst>
              <a:ext uri="{FF2B5EF4-FFF2-40B4-BE49-F238E27FC236}">
                <a16:creationId xmlns:a16="http://schemas.microsoft.com/office/drawing/2014/main" id="{3F6A43F5-4F1B-40EE-8E44-836FF368F5B6}"/>
              </a:ext>
            </a:extLst>
          </p:cNvPr>
          <p:cNvSpPr/>
          <p:nvPr/>
        </p:nvSpPr>
        <p:spPr>
          <a:xfrm>
            <a:off x="7537320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1" name="Retângulo 720">
            <a:extLst>
              <a:ext uri="{FF2B5EF4-FFF2-40B4-BE49-F238E27FC236}">
                <a16:creationId xmlns:a16="http://schemas.microsoft.com/office/drawing/2014/main" id="{2CBA2EBB-0DB2-4142-A1AA-AFC14383CD1C}"/>
              </a:ext>
            </a:extLst>
          </p:cNvPr>
          <p:cNvSpPr/>
          <p:nvPr/>
        </p:nvSpPr>
        <p:spPr>
          <a:xfrm>
            <a:off x="7612491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2" name="Retângulo 721">
            <a:extLst>
              <a:ext uri="{FF2B5EF4-FFF2-40B4-BE49-F238E27FC236}">
                <a16:creationId xmlns:a16="http://schemas.microsoft.com/office/drawing/2014/main" id="{68D738B9-4C9B-43C7-A0E0-F9B07E36A9DA}"/>
              </a:ext>
            </a:extLst>
          </p:cNvPr>
          <p:cNvSpPr/>
          <p:nvPr/>
        </p:nvSpPr>
        <p:spPr>
          <a:xfrm>
            <a:off x="8740056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3" name="Retângulo 722">
            <a:extLst>
              <a:ext uri="{FF2B5EF4-FFF2-40B4-BE49-F238E27FC236}">
                <a16:creationId xmlns:a16="http://schemas.microsoft.com/office/drawing/2014/main" id="{F6EEF986-3A0C-492D-81D3-FE1C8AF8F49B}"/>
              </a:ext>
            </a:extLst>
          </p:cNvPr>
          <p:cNvSpPr/>
          <p:nvPr/>
        </p:nvSpPr>
        <p:spPr>
          <a:xfrm>
            <a:off x="8815227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4" name="Retângulo 723">
            <a:extLst>
              <a:ext uri="{FF2B5EF4-FFF2-40B4-BE49-F238E27FC236}">
                <a16:creationId xmlns:a16="http://schemas.microsoft.com/office/drawing/2014/main" id="{AB69B2AE-E1DD-421A-816E-070496789987}"/>
              </a:ext>
            </a:extLst>
          </p:cNvPr>
          <p:cNvSpPr/>
          <p:nvPr/>
        </p:nvSpPr>
        <p:spPr>
          <a:xfrm>
            <a:off x="8890398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5" name="Retângulo 724">
            <a:extLst>
              <a:ext uri="{FF2B5EF4-FFF2-40B4-BE49-F238E27FC236}">
                <a16:creationId xmlns:a16="http://schemas.microsoft.com/office/drawing/2014/main" id="{9A93E97D-63D3-4326-9BEE-9230116A2149}"/>
              </a:ext>
            </a:extLst>
          </p:cNvPr>
          <p:cNvSpPr/>
          <p:nvPr/>
        </p:nvSpPr>
        <p:spPr>
          <a:xfrm>
            <a:off x="8965569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6" name="Retângulo 725">
            <a:extLst>
              <a:ext uri="{FF2B5EF4-FFF2-40B4-BE49-F238E27FC236}">
                <a16:creationId xmlns:a16="http://schemas.microsoft.com/office/drawing/2014/main" id="{AED871BC-0137-402A-BF1A-59BE979BB648}"/>
              </a:ext>
            </a:extLst>
          </p:cNvPr>
          <p:cNvSpPr/>
          <p:nvPr/>
        </p:nvSpPr>
        <p:spPr>
          <a:xfrm>
            <a:off x="9040740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" name="Retângulo 726">
            <a:extLst>
              <a:ext uri="{FF2B5EF4-FFF2-40B4-BE49-F238E27FC236}">
                <a16:creationId xmlns:a16="http://schemas.microsoft.com/office/drawing/2014/main" id="{EEBE998E-2487-4CD8-924E-D7E136C9A35E}"/>
              </a:ext>
            </a:extLst>
          </p:cNvPr>
          <p:cNvSpPr/>
          <p:nvPr/>
        </p:nvSpPr>
        <p:spPr>
          <a:xfrm>
            <a:off x="9115911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8" name="Retângulo 727">
            <a:extLst>
              <a:ext uri="{FF2B5EF4-FFF2-40B4-BE49-F238E27FC236}">
                <a16:creationId xmlns:a16="http://schemas.microsoft.com/office/drawing/2014/main" id="{19FF57E8-BD9E-4D0F-997A-191CB816A529}"/>
              </a:ext>
            </a:extLst>
          </p:cNvPr>
          <p:cNvSpPr/>
          <p:nvPr/>
        </p:nvSpPr>
        <p:spPr>
          <a:xfrm>
            <a:off x="9191082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9" name="Retângulo 728">
            <a:extLst>
              <a:ext uri="{FF2B5EF4-FFF2-40B4-BE49-F238E27FC236}">
                <a16:creationId xmlns:a16="http://schemas.microsoft.com/office/drawing/2014/main" id="{BF9FE88D-CECE-49B2-B129-FB59F59BA49D}"/>
              </a:ext>
            </a:extLst>
          </p:cNvPr>
          <p:cNvSpPr/>
          <p:nvPr/>
        </p:nvSpPr>
        <p:spPr>
          <a:xfrm>
            <a:off x="9266253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0" name="Retângulo 729">
            <a:extLst>
              <a:ext uri="{FF2B5EF4-FFF2-40B4-BE49-F238E27FC236}">
                <a16:creationId xmlns:a16="http://schemas.microsoft.com/office/drawing/2014/main" id="{7367D152-9C34-4126-834A-CEFAA2588BEC}"/>
              </a:ext>
            </a:extLst>
          </p:cNvPr>
          <p:cNvSpPr/>
          <p:nvPr/>
        </p:nvSpPr>
        <p:spPr>
          <a:xfrm>
            <a:off x="9341424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1" name="Retângulo 730">
            <a:extLst>
              <a:ext uri="{FF2B5EF4-FFF2-40B4-BE49-F238E27FC236}">
                <a16:creationId xmlns:a16="http://schemas.microsoft.com/office/drawing/2014/main" id="{333603C8-BBBD-4859-806F-9B03D527915D}"/>
              </a:ext>
            </a:extLst>
          </p:cNvPr>
          <p:cNvSpPr/>
          <p:nvPr/>
        </p:nvSpPr>
        <p:spPr>
          <a:xfrm>
            <a:off x="9416595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2" name="Retângulo 731">
            <a:extLst>
              <a:ext uri="{FF2B5EF4-FFF2-40B4-BE49-F238E27FC236}">
                <a16:creationId xmlns:a16="http://schemas.microsoft.com/office/drawing/2014/main" id="{7736764A-5E9D-4DB5-9203-5FBCECD9C43B}"/>
              </a:ext>
            </a:extLst>
          </p:cNvPr>
          <p:cNvSpPr/>
          <p:nvPr/>
        </p:nvSpPr>
        <p:spPr>
          <a:xfrm>
            <a:off x="9491766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3" name="Retângulo 732">
            <a:extLst>
              <a:ext uri="{FF2B5EF4-FFF2-40B4-BE49-F238E27FC236}">
                <a16:creationId xmlns:a16="http://schemas.microsoft.com/office/drawing/2014/main" id="{969446E7-DD36-4522-8D69-1EB6E1332ABE}"/>
              </a:ext>
            </a:extLst>
          </p:cNvPr>
          <p:cNvSpPr/>
          <p:nvPr/>
        </p:nvSpPr>
        <p:spPr>
          <a:xfrm>
            <a:off x="9566937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4" name="Retângulo 733">
            <a:extLst>
              <a:ext uri="{FF2B5EF4-FFF2-40B4-BE49-F238E27FC236}">
                <a16:creationId xmlns:a16="http://schemas.microsoft.com/office/drawing/2014/main" id="{1DA161C8-36AB-4424-B885-0116B8C6D7CB}"/>
              </a:ext>
            </a:extLst>
          </p:cNvPr>
          <p:cNvSpPr/>
          <p:nvPr/>
        </p:nvSpPr>
        <p:spPr>
          <a:xfrm>
            <a:off x="9642108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5" name="Retângulo 734">
            <a:extLst>
              <a:ext uri="{FF2B5EF4-FFF2-40B4-BE49-F238E27FC236}">
                <a16:creationId xmlns:a16="http://schemas.microsoft.com/office/drawing/2014/main" id="{D76A1FB2-AAEB-4227-BC01-463D8E395804}"/>
              </a:ext>
            </a:extLst>
          </p:cNvPr>
          <p:cNvSpPr/>
          <p:nvPr/>
        </p:nvSpPr>
        <p:spPr>
          <a:xfrm>
            <a:off x="9717279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6" name="Retângulo 735">
            <a:extLst>
              <a:ext uri="{FF2B5EF4-FFF2-40B4-BE49-F238E27FC236}">
                <a16:creationId xmlns:a16="http://schemas.microsoft.com/office/drawing/2014/main" id="{9EB36CAC-8556-4CF2-9878-1B09526AA0D4}"/>
              </a:ext>
            </a:extLst>
          </p:cNvPr>
          <p:cNvSpPr/>
          <p:nvPr/>
        </p:nvSpPr>
        <p:spPr>
          <a:xfrm>
            <a:off x="9792450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" name="Retângulo 736">
            <a:extLst>
              <a:ext uri="{FF2B5EF4-FFF2-40B4-BE49-F238E27FC236}">
                <a16:creationId xmlns:a16="http://schemas.microsoft.com/office/drawing/2014/main" id="{BFF428E3-32DC-470A-9A7D-7B59ECB27B5D}"/>
              </a:ext>
            </a:extLst>
          </p:cNvPr>
          <p:cNvSpPr/>
          <p:nvPr/>
        </p:nvSpPr>
        <p:spPr>
          <a:xfrm>
            <a:off x="9867621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8" name="Retângulo 737">
            <a:extLst>
              <a:ext uri="{FF2B5EF4-FFF2-40B4-BE49-F238E27FC236}">
                <a16:creationId xmlns:a16="http://schemas.microsoft.com/office/drawing/2014/main" id="{968E9D72-CAA0-4EC2-AC5C-82884FAF1E06}"/>
              </a:ext>
            </a:extLst>
          </p:cNvPr>
          <p:cNvSpPr/>
          <p:nvPr/>
        </p:nvSpPr>
        <p:spPr>
          <a:xfrm>
            <a:off x="9942792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9" name="Retângulo 738">
            <a:extLst>
              <a:ext uri="{FF2B5EF4-FFF2-40B4-BE49-F238E27FC236}">
                <a16:creationId xmlns:a16="http://schemas.microsoft.com/office/drawing/2014/main" id="{0A8D0250-7683-4A22-BFE8-8D9DDCA929DE}"/>
              </a:ext>
            </a:extLst>
          </p:cNvPr>
          <p:cNvSpPr/>
          <p:nvPr/>
        </p:nvSpPr>
        <p:spPr>
          <a:xfrm>
            <a:off x="10017963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0" name="Retângulo 739">
            <a:extLst>
              <a:ext uri="{FF2B5EF4-FFF2-40B4-BE49-F238E27FC236}">
                <a16:creationId xmlns:a16="http://schemas.microsoft.com/office/drawing/2014/main" id="{FB8BE9E1-DDCC-4484-9D62-3188EB338567}"/>
              </a:ext>
            </a:extLst>
          </p:cNvPr>
          <p:cNvSpPr/>
          <p:nvPr/>
        </p:nvSpPr>
        <p:spPr>
          <a:xfrm>
            <a:off x="10093134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1" name="Retângulo 740">
            <a:extLst>
              <a:ext uri="{FF2B5EF4-FFF2-40B4-BE49-F238E27FC236}">
                <a16:creationId xmlns:a16="http://schemas.microsoft.com/office/drawing/2014/main" id="{B72C5D50-0310-41B4-854D-800E1179FA10}"/>
              </a:ext>
            </a:extLst>
          </p:cNvPr>
          <p:cNvSpPr/>
          <p:nvPr/>
        </p:nvSpPr>
        <p:spPr>
          <a:xfrm>
            <a:off x="10168305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2" name="Retângulo 741">
            <a:extLst>
              <a:ext uri="{FF2B5EF4-FFF2-40B4-BE49-F238E27FC236}">
                <a16:creationId xmlns:a16="http://schemas.microsoft.com/office/drawing/2014/main" id="{038E3FF3-51C1-4A34-B760-3C6D358B0ACF}"/>
              </a:ext>
            </a:extLst>
          </p:cNvPr>
          <p:cNvSpPr/>
          <p:nvPr/>
        </p:nvSpPr>
        <p:spPr>
          <a:xfrm>
            <a:off x="10243476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3" name="Retângulo 742">
            <a:extLst>
              <a:ext uri="{FF2B5EF4-FFF2-40B4-BE49-F238E27FC236}">
                <a16:creationId xmlns:a16="http://schemas.microsoft.com/office/drawing/2014/main" id="{27C52916-29FD-40E0-AC84-9D9DF8C957DC}"/>
              </a:ext>
            </a:extLst>
          </p:cNvPr>
          <p:cNvSpPr/>
          <p:nvPr/>
        </p:nvSpPr>
        <p:spPr>
          <a:xfrm>
            <a:off x="10318647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4" name="Retângulo 743">
            <a:extLst>
              <a:ext uri="{FF2B5EF4-FFF2-40B4-BE49-F238E27FC236}">
                <a16:creationId xmlns:a16="http://schemas.microsoft.com/office/drawing/2014/main" id="{E424486D-DF3E-4122-885A-37E2FB562E8D}"/>
              </a:ext>
            </a:extLst>
          </p:cNvPr>
          <p:cNvSpPr/>
          <p:nvPr/>
        </p:nvSpPr>
        <p:spPr>
          <a:xfrm>
            <a:off x="10393818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5" name="Retângulo 744">
            <a:extLst>
              <a:ext uri="{FF2B5EF4-FFF2-40B4-BE49-F238E27FC236}">
                <a16:creationId xmlns:a16="http://schemas.microsoft.com/office/drawing/2014/main" id="{F91D39E4-37AA-4567-8798-15F319CDFDE1}"/>
              </a:ext>
            </a:extLst>
          </p:cNvPr>
          <p:cNvSpPr/>
          <p:nvPr/>
        </p:nvSpPr>
        <p:spPr>
          <a:xfrm>
            <a:off x="10468989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6" name="Retângulo 745">
            <a:extLst>
              <a:ext uri="{FF2B5EF4-FFF2-40B4-BE49-F238E27FC236}">
                <a16:creationId xmlns:a16="http://schemas.microsoft.com/office/drawing/2014/main" id="{102C4BED-F947-41FA-A518-4AEA1160D31D}"/>
              </a:ext>
            </a:extLst>
          </p:cNvPr>
          <p:cNvSpPr/>
          <p:nvPr/>
        </p:nvSpPr>
        <p:spPr>
          <a:xfrm>
            <a:off x="10544160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" name="Retângulo 746">
            <a:extLst>
              <a:ext uri="{FF2B5EF4-FFF2-40B4-BE49-F238E27FC236}">
                <a16:creationId xmlns:a16="http://schemas.microsoft.com/office/drawing/2014/main" id="{42CF4C2F-5083-4021-AA09-8C6ED6F71FD7}"/>
              </a:ext>
            </a:extLst>
          </p:cNvPr>
          <p:cNvSpPr/>
          <p:nvPr/>
        </p:nvSpPr>
        <p:spPr>
          <a:xfrm>
            <a:off x="10619331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8" name="Retângulo 747">
            <a:extLst>
              <a:ext uri="{FF2B5EF4-FFF2-40B4-BE49-F238E27FC236}">
                <a16:creationId xmlns:a16="http://schemas.microsoft.com/office/drawing/2014/main" id="{2A3B3738-27A0-472A-9955-AD63899533A2}"/>
              </a:ext>
            </a:extLst>
          </p:cNvPr>
          <p:cNvSpPr/>
          <p:nvPr/>
        </p:nvSpPr>
        <p:spPr>
          <a:xfrm>
            <a:off x="10694502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9" name="CaixaDeTexto 748">
            <a:extLst>
              <a:ext uri="{FF2B5EF4-FFF2-40B4-BE49-F238E27FC236}">
                <a16:creationId xmlns:a16="http://schemas.microsoft.com/office/drawing/2014/main" id="{84156B95-847C-4B90-8B9C-BC08A541054E}"/>
              </a:ext>
            </a:extLst>
          </p:cNvPr>
          <p:cNvSpPr txBox="1"/>
          <p:nvPr/>
        </p:nvSpPr>
        <p:spPr>
          <a:xfrm>
            <a:off x="5074302" y="1774534"/>
            <a:ext cx="89159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Núcleo 1</a:t>
            </a:r>
          </a:p>
        </p:txBody>
      </p:sp>
      <p:sp>
        <p:nvSpPr>
          <p:cNvPr id="750" name="CaixaDeTexto 749">
            <a:extLst>
              <a:ext uri="{FF2B5EF4-FFF2-40B4-BE49-F238E27FC236}">
                <a16:creationId xmlns:a16="http://schemas.microsoft.com/office/drawing/2014/main" id="{7EDC0DFF-6114-440A-B1A9-8BBD1BABE573}"/>
              </a:ext>
            </a:extLst>
          </p:cNvPr>
          <p:cNvSpPr txBox="1"/>
          <p:nvPr/>
        </p:nvSpPr>
        <p:spPr>
          <a:xfrm>
            <a:off x="5076827" y="2177037"/>
            <a:ext cx="89159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Núcleo 2</a:t>
            </a:r>
          </a:p>
        </p:txBody>
      </p:sp>
      <p:sp>
        <p:nvSpPr>
          <p:cNvPr id="751" name="CaixaDeTexto 750">
            <a:extLst>
              <a:ext uri="{FF2B5EF4-FFF2-40B4-BE49-F238E27FC236}">
                <a16:creationId xmlns:a16="http://schemas.microsoft.com/office/drawing/2014/main" id="{B9E81166-868E-4398-A5A9-875FAB5B3A83}"/>
              </a:ext>
            </a:extLst>
          </p:cNvPr>
          <p:cNvSpPr txBox="1"/>
          <p:nvPr/>
        </p:nvSpPr>
        <p:spPr>
          <a:xfrm>
            <a:off x="5074900" y="2586137"/>
            <a:ext cx="89159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Núcleo 3</a:t>
            </a:r>
          </a:p>
        </p:txBody>
      </p:sp>
      <p:sp>
        <p:nvSpPr>
          <p:cNvPr id="752" name="CaixaDeTexto 751">
            <a:extLst>
              <a:ext uri="{FF2B5EF4-FFF2-40B4-BE49-F238E27FC236}">
                <a16:creationId xmlns:a16="http://schemas.microsoft.com/office/drawing/2014/main" id="{80840002-539F-4924-B015-A658CECAEA7D}"/>
              </a:ext>
            </a:extLst>
          </p:cNvPr>
          <p:cNvSpPr txBox="1"/>
          <p:nvPr/>
        </p:nvSpPr>
        <p:spPr>
          <a:xfrm>
            <a:off x="5071733" y="3409336"/>
            <a:ext cx="891591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Núcleo 5</a:t>
            </a:r>
          </a:p>
        </p:txBody>
      </p:sp>
      <p:sp>
        <p:nvSpPr>
          <p:cNvPr id="753" name="CaixaDeTexto 752">
            <a:extLst>
              <a:ext uri="{FF2B5EF4-FFF2-40B4-BE49-F238E27FC236}">
                <a16:creationId xmlns:a16="http://schemas.microsoft.com/office/drawing/2014/main" id="{AEAAFC4A-5D95-4AD0-B235-5C5B19F37540}"/>
              </a:ext>
            </a:extLst>
          </p:cNvPr>
          <p:cNvSpPr txBox="1"/>
          <p:nvPr/>
        </p:nvSpPr>
        <p:spPr>
          <a:xfrm>
            <a:off x="5076825" y="3815306"/>
            <a:ext cx="89159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Núcleo 6</a:t>
            </a:r>
          </a:p>
        </p:txBody>
      </p:sp>
      <p:sp>
        <p:nvSpPr>
          <p:cNvPr id="758" name="Retângulo 757">
            <a:extLst>
              <a:ext uri="{FF2B5EF4-FFF2-40B4-BE49-F238E27FC236}">
                <a16:creationId xmlns:a16="http://schemas.microsoft.com/office/drawing/2014/main" id="{8888FAA3-9D38-4C86-A2CC-0829AB248AF2}"/>
              </a:ext>
            </a:extLst>
          </p:cNvPr>
          <p:cNvSpPr/>
          <p:nvPr/>
        </p:nvSpPr>
        <p:spPr>
          <a:xfrm>
            <a:off x="10769673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9" name="Retângulo 758">
            <a:extLst>
              <a:ext uri="{FF2B5EF4-FFF2-40B4-BE49-F238E27FC236}">
                <a16:creationId xmlns:a16="http://schemas.microsoft.com/office/drawing/2014/main" id="{89013DC4-E643-4A12-A265-E312D7BCD6AC}"/>
              </a:ext>
            </a:extLst>
          </p:cNvPr>
          <p:cNvSpPr/>
          <p:nvPr/>
        </p:nvSpPr>
        <p:spPr>
          <a:xfrm>
            <a:off x="7688629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0" name="Retângulo 759">
            <a:extLst>
              <a:ext uri="{FF2B5EF4-FFF2-40B4-BE49-F238E27FC236}">
                <a16:creationId xmlns:a16="http://schemas.microsoft.com/office/drawing/2014/main" id="{A6481365-DC77-4D4D-8FAA-30D6E9B3AA45}"/>
              </a:ext>
            </a:extLst>
          </p:cNvPr>
          <p:cNvSpPr/>
          <p:nvPr/>
        </p:nvSpPr>
        <p:spPr>
          <a:xfrm>
            <a:off x="7763800" y="25795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1" name="Retângulo 760">
            <a:extLst>
              <a:ext uri="{FF2B5EF4-FFF2-40B4-BE49-F238E27FC236}">
                <a16:creationId xmlns:a16="http://schemas.microsoft.com/office/drawing/2014/main" id="{0C988BD8-8276-4BCD-B91A-06875FE08074}"/>
              </a:ext>
            </a:extLst>
          </p:cNvPr>
          <p:cNvSpPr/>
          <p:nvPr/>
        </p:nvSpPr>
        <p:spPr>
          <a:xfrm>
            <a:off x="7838971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2" name="Retângulo 761">
            <a:extLst>
              <a:ext uri="{FF2B5EF4-FFF2-40B4-BE49-F238E27FC236}">
                <a16:creationId xmlns:a16="http://schemas.microsoft.com/office/drawing/2014/main" id="{4D3338C8-D1C0-4C90-B4C6-27D7E2D9A139}"/>
              </a:ext>
            </a:extLst>
          </p:cNvPr>
          <p:cNvSpPr/>
          <p:nvPr/>
        </p:nvSpPr>
        <p:spPr>
          <a:xfrm>
            <a:off x="7914142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3" name="Retângulo 762">
            <a:extLst>
              <a:ext uri="{FF2B5EF4-FFF2-40B4-BE49-F238E27FC236}">
                <a16:creationId xmlns:a16="http://schemas.microsoft.com/office/drawing/2014/main" id="{0A7C83A2-C59D-4FF2-BAC2-03803FDBF760}"/>
              </a:ext>
            </a:extLst>
          </p:cNvPr>
          <p:cNvSpPr/>
          <p:nvPr/>
        </p:nvSpPr>
        <p:spPr>
          <a:xfrm>
            <a:off x="7989313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4" name="Retângulo 763">
            <a:extLst>
              <a:ext uri="{FF2B5EF4-FFF2-40B4-BE49-F238E27FC236}">
                <a16:creationId xmlns:a16="http://schemas.microsoft.com/office/drawing/2014/main" id="{B5A9BBEE-C841-4ED5-AD67-3C3D97E9A796}"/>
              </a:ext>
            </a:extLst>
          </p:cNvPr>
          <p:cNvSpPr/>
          <p:nvPr/>
        </p:nvSpPr>
        <p:spPr>
          <a:xfrm>
            <a:off x="8064484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" name="Retângulo 764">
            <a:extLst>
              <a:ext uri="{FF2B5EF4-FFF2-40B4-BE49-F238E27FC236}">
                <a16:creationId xmlns:a16="http://schemas.microsoft.com/office/drawing/2014/main" id="{82707850-CF26-4751-88CA-B355A438C987}"/>
              </a:ext>
            </a:extLst>
          </p:cNvPr>
          <p:cNvSpPr/>
          <p:nvPr/>
        </p:nvSpPr>
        <p:spPr>
          <a:xfrm>
            <a:off x="8139655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6" name="Retângulo 765">
            <a:extLst>
              <a:ext uri="{FF2B5EF4-FFF2-40B4-BE49-F238E27FC236}">
                <a16:creationId xmlns:a16="http://schemas.microsoft.com/office/drawing/2014/main" id="{259A4F9E-2DC7-4C4E-9957-737F48E33253}"/>
              </a:ext>
            </a:extLst>
          </p:cNvPr>
          <p:cNvSpPr/>
          <p:nvPr/>
        </p:nvSpPr>
        <p:spPr>
          <a:xfrm>
            <a:off x="8214826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7" name="Retângulo 766">
            <a:extLst>
              <a:ext uri="{FF2B5EF4-FFF2-40B4-BE49-F238E27FC236}">
                <a16:creationId xmlns:a16="http://schemas.microsoft.com/office/drawing/2014/main" id="{22FA6AE7-C83F-4E7C-A0F9-7B3A575461D4}"/>
              </a:ext>
            </a:extLst>
          </p:cNvPr>
          <p:cNvSpPr/>
          <p:nvPr/>
        </p:nvSpPr>
        <p:spPr>
          <a:xfrm>
            <a:off x="8289997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" name="Retângulo 767">
            <a:extLst>
              <a:ext uri="{FF2B5EF4-FFF2-40B4-BE49-F238E27FC236}">
                <a16:creationId xmlns:a16="http://schemas.microsoft.com/office/drawing/2014/main" id="{0B8716D5-993D-4AF8-A3E8-5FAA9FEBB995}"/>
              </a:ext>
            </a:extLst>
          </p:cNvPr>
          <p:cNvSpPr/>
          <p:nvPr/>
        </p:nvSpPr>
        <p:spPr>
          <a:xfrm>
            <a:off x="8365168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9" name="Retângulo 768">
            <a:extLst>
              <a:ext uri="{FF2B5EF4-FFF2-40B4-BE49-F238E27FC236}">
                <a16:creationId xmlns:a16="http://schemas.microsoft.com/office/drawing/2014/main" id="{B186F7C0-51D4-4BEE-A5F9-58115DB2A1DF}"/>
              </a:ext>
            </a:extLst>
          </p:cNvPr>
          <p:cNvSpPr/>
          <p:nvPr/>
        </p:nvSpPr>
        <p:spPr>
          <a:xfrm>
            <a:off x="8440339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0" name="Retângulo 769">
            <a:extLst>
              <a:ext uri="{FF2B5EF4-FFF2-40B4-BE49-F238E27FC236}">
                <a16:creationId xmlns:a16="http://schemas.microsoft.com/office/drawing/2014/main" id="{305804DB-AB22-427B-9A9C-0A16713A4D82}"/>
              </a:ext>
            </a:extLst>
          </p:cNvPr>
          <p:cNvSpPr/>
          <p:nvPr/>
        </p:nvSpPr>
        <p:spPr>
          <a:xfrm>
            <a:off x="8515510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1" name="Retângulo 770">
            <a:extLst>
              <a:ext uri="{FF2B5EF4-FFF2-40B4-BE49-F238E27FC236}">
                <a16:creationId xmlns:a16="http://schemas.microsoft.com/office/drawing/2014/main" id="{0FB8DF5E-38B1-440A-8482-72F6342CBDEC}"/>
              </a:ext>
            </a:extLst>
          </p:cNvPr>
          <p:cNvSpPr/>
          <p:nvPr/>
        </p:nvSpPr>
        <p:spPr>
          <a:xfrm>
            <a:off x="8590681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2" name="Retângulo 771">
            <a:extLst>
              <a:ext uri="{FF2B5EF4-FFF2-40B4-BE49-F238E27FC236}">
                <a16:creationId xmlns:a16="http://schemas.microsoft.com/office/drawing/2014/main" id="{01F57235-4F15-4469-92A4-4FD36AF2FD00}"/>
              </a:ext>
            </a:extLst>
          </p:cNvPr>
          <p:cNvSpPr/>
          <p:nvPr/>
        </p:nvSpPr>
        <p:spPr>
          <a:xfrm>
            <a:off x="8665852" y="25795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4" name="Retângulo 773">
            <a:extLst>
              <a:ext uri="{FF2B5EF4-FFF2-40B4-BE49-F238E27FC236}">
                <a16:creationId xmlns:a16="http://schemas.microsoft.com/office/drawing/2014/main" id="{785B80F4-31E5-4D89-A29C-E0267D2E1189}"/>
              </a:ext>
            </a:extLst>
          </p:cNvPr>
          <p:cNvSpPr/>
          <p:nvPr/>
        </p:nvSpPr>
        <p:spPr>
          <a:xfrm>
            <a:off x="6035107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5" name="Retângulo 774">
            <a:extLst>
              <a:ext uri="{FF2B5EF4-FFF2-40B4-BE49-F238E27FC236}">
                <a16:creationId xmlns:a16="http://schemas.microsoft.com/office/drawing/2014/main" id="{2B68673F-9790-44B9-9D05-63D57BFE4ED3}"/>
              </a:ext>
            </a:extLst>
          </p:cNvPr>
          <p:cNvSpPr/>
          <p:nvPr/>
        </p:nvSpPr>
        <p:spPr>
          <a:xfrm>
            <a:off x="6110278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6" name="Retângulo 775">
            <a:extLst>
              <a:ext uri="{FF2B5EF4-FFF2-40B4-BE49-F238E27FC236}">
                <a16:creationId xmlns:a16="http://schemas.microsoft.com/office/drawing/2014/main" id="{E2A15ACB-8623-4223-8696-9DC9993A7293}"/>
              </a:ext>
            </a:extLst>
          </p:cNvPr>
          <p:cNvSpPr/>
          <p:nvPr/>
        </p:nvSpPr>
        <p:spPr>
          <a:xfrm>
            <a:off x="6185449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7" name="Retângulo 776">
            <a:extLst>
              <a:ext uri="{FF2B5EF4-FFF2-40B4-BE49-F238E27FC236}">
                <a16:creationId xmlns:a16="http://schemas.microsoft.com/office/drawing/2014/main" id="{FE5EF91E-5BED-4A57-B29F-1A5DD5DC279C}"/>
              </a:ext>
            </a:extLst>
          </p:cNvPr>
          <p:cNvSpPr/>
          <p:nvPr/>
        </p:nvSpPr>
        <p:spPr>
          <a:xfrm>
            <a:off x="6260620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" name="Retângulo 777">
            <a:extLst>
              <a:ext uri="{FF2B5EF4-FFF2-40B4-BE49-F238E27FC236}">
                <a16:creationId xmlns:a16="http://schemas.microsoft.com/office/drawing/2014/main" id="{547582BD-ADD9-4A9E-BC13-EB7A051B1EC7}"/>
              </a:ext>
            </a:extLst>
          </p:cNvPr>
          <p:cNvSpPr/>
          <p:nvPr/>
        </p:nvSpPr>
        <p:spPr>
          <a:xfrm>
            <a:off x="6335791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9" name="Retângulo 778">
            <a:extLst>
              <a:ext uri="{FF2B5EF4-FFF2-40B4-BE49-F238E27FC236}">
                <a16:creationId xmlns:a16="http://schemas.microsoft.com/office/drawing/2014/main" id="{E00D8C3D-F646-4926-8FC0-BAB3A73A7B9C}"/>
              </a:ext>
            </a:extLst>
          </p:cNvPr>
          <p:cNvSpPr/>
          <p:nvPr/>
        </p:nvSpPr>
        <p:spPr>
          <a:xfrm>
            <a:off x="6410962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0" name="Retângulo 779">
            <a:extLst>
              <a:ext uri="{FF2B5EF4-FFF2-40B4-BE49-F238E27FC236}">
                <a16:creationId xmlns:a16="http://schemas.microsoft.com/office/drawing/2014/main" id="{DD3A1A5F-1CDD-49D8-BE89-D1B6B6C3D1D4}"/>
              </a:ext>
            </a:extLst>
          </p:cNvPr>
          <p:cNvSpPr/>
          <p:nvPr/>
        </p:nvSpPr>
        <p:spPr>
          <a:xfrm>
            <a:off x="6486133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1" name="Retângulo 780">
            <a:extLst>
              <a:ext uri="{FF2B5EF4-FFF2-40B4-BE49-F238E27FC236}">
                <a16:creationId xmlns:a16="http://schemas.microsoft.com/office/drawing/2014/main" id="{E07B05E7-DE6D-4502-8201-0A7F6DB07FE7}"/>
              </a:ext>
            </a:extLst>
          </p:cNvPr>
          <p:cNvSpPr/>
          <p:nvPr/>
        </p:nvSpPr>
        <p:spPr>
          <a:xfrm>
            <a:off x="6561304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2" name="Retângulo 781">
            <a:extLst>
              <a:ext uri="{FF2B5EF4-FFF2-40B4-BE49-F238E27FC236}">
                <a16:creationId xmlns:a16="http://schemas.microsoft.com/office/drawing/2014/main" id="{9D251864-7CF4-46E8-AB15-7156CE24D1AF}"/>
              </a:ext>
            </a:extLst>
          </p:cNvPr>
          <p:cNvSpPr/>
          <p:nvPr/>
        </p:nvSpPr>
        <p:spPr>
          <a:xfrm>
            <a:off x="6636475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3" name="Retângulo 782">
            <a:extLst>
              <a:ext uri="{FF2B5EF4-FFF2-40B4-BE49-F238E27FC236}">
                <a16:creationId xmlns:a16="http://schemas.microsoft.com/office/drawing/2014/main" id="{2A01835A-D170-43B4-A789-9F9C08713B81}"/>
              </a:ext>
            </a:extLst>
          </p:cNvPr>
          <p:cNvSpPr/>
          <p:nvPr/>
        </p:nvSpPr>
        <p:spPr>
          <a:xfrm>
            <a:off x="6711646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4" name="Retângulo 783">
            <a:extLst>
              <a:ext uri="{FF2B5EF4-FFF2-40B4-BE49-F238E27FC236}">
                <a16:creationId xmlns:a16="http://schemas.microsoft.com/office/drawing/2014/main" id="{09573C2A-F61F-4A15-BC08-223FCC5B37FA}"/>
              </a:ext>
            </a:extLst>
          </p:cNvPr>
          <p:cNvSpPr/>
          <p:nvPr/>
        </p:nvSpPr>
        <p:spPr>
          <a:xfrm>
            <a:off x="6786817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5" name="Retângulo 784">
            <a:extLst>
              <a:ext uri="{FF2B5EF4-FFF2-40B4-BE49-F238E27FC236}">
                <a16:creationId xmlns:a16="http://schemas.microsoft.com/office/drawing/2014/main" id="{6287CA73-42E1-4874-825E-662C98E49FAF}"/>
              </a:ext>
            </a:extLst>
          </p:cNvPr>
          <p:cNvSpPr/>
          <p:nvPr/>
        </p:nvSpPr>
        <p:spPr>
          <a:xfrm>
            <a:off x="6861988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6" name="Retângulo 785">
            <a:extLst>
              <a:ext uri="{FF2B5EF4-FFF2-40B4-BE49-F238E27FC236}">
                <a16:creationId xmlns:a16="http://schemas.microsoft.com/office/drawing/2014/main" id="{82B4E008-D01C-4955-9E6B-A55021915620}"/>
              </a:ext>
            </a:extLst>
          </p:cNvPr>
          <p:cNvSpPr/>
          <p:nvPr/>
        </p:nvSpPr>
        <p:spPr>
          <a:xfrm>
            <a:off x="6937159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7" name="Retângulo 786">
            <a:extLst>
              <a:ext uri="{FF2B5EF4-FFF2-40B4-BE49-F238E27FC236}">
                <a16:creationId xmlns:a16="http://schemas.microsoft.com/office/drawing/2014/main" id="{A2C905EC-2B25-434A-96E9-10363CA3DDB6}"/>
              </a:ext>
            </a:extLst>
          </p:cNvPr>
          <p:cNvSpPr/>
          <p:nvPr/>
        </p:nvSpPr>
        <p:spPr>
          <a:xfrm>
            <a:off x="7012330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" name="Retângulo 787">
            <a:extLst>
              <a:ext uri="{FF2B5EF4-FFF2-40B4-BE49-F238E27FC236}">
                <a16:creationId xmlns:a16="http://schemas.microsoft.com/office/drawing/2014/main" id="{53FCD9B2-B868-49BC-A3CB-DD044205BF6D}"/>
              </a:ext>
            </a:extLst>
          </p:cNvPr>
          <p:cNvSpPr/>
          <p:nvPr/>
        </p:nvSpPr>
        <p:spPr>
          <a:xfrm>
            <a:off x="7087501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9" name="Retângulo 788">
            <a:extLst>
              <a:ext uri="{FF2B5EF4-FFF2-40B4-BE49-F238E27FC236}">
                <a16:creationId xmlns:a16="http://schemas.microsoft.com/office/drawing/2014/main" id="{CE3B5CD4-EDFF-41B7-A63D-1C7C78B4193B}"/>
              </a:ext>
            </a:extLst>
          </p:cNvPr>
          <p:cNvSpPr/>
          <p:nvPr/>
        </p:nvSpPr>
        <p:spPr>
          <a:xfrm>
            <a:off x="7162672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0" name="Retângulo 789">
            <a:extLst>
              <a:ext uri="{FF2B5EF4-FFF2-40B4-BE49-F238E27FC236}">
                <a16:creationId xmlns:a16="http://schemas.microsoft.com/office/drawing/2014/main" id="{CE88ECB1-8854-4B08-BD6F-8CA1EC186309}"/>
              </a:ext>
            </a:extLst>
          </p:cNvPr>
          <p:cNvSpPr/>
          <p:nvPr/>
        </p:nvSpPr>
        <p:spPr>
          <a:xfrm>
            <a:off x="7237843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1" name="Retângulo 790">
            <a:extLst>
              <a:ext uri="{FF2B5EF4-FFF2-40B4-BE49-F238E27FC236}">
                <a16:creationId xmlns:a16="http://schemas.microsoft.com/office/drawing/2014/main" id="{2BA1D61D-1493-40A5-A718-623F7D2B1B0B}"/>
              </a:ext>
            </a:extLst>
          </p:cNvPr>
          <p:cNvSpPr/>
          <p:nvPr/>
        </p:nvSpPr>
        <p:spPr>
          <a:xfrm>
            <a:off x="7313014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2" name="Retângulo 791">
            <a:extLst>
              <a:ext uri="{FF2B5EF4-FFF2-40B4-BE49-F238E27FC236}">
                <a16:creationId xmlns:a16="http://schemas.microsoft.com/office/drawing/2014/main" id="{EEB7BDCA-A61A-44D4-A4D7-7410A85E3AEB}"/>
              </a:ext>
            </a:extLst>
          </p:cNvPr>
          <p:cNvSpPr/>
          <p:nvPr/>
        </p:nvSpPr>
        <p:spPr>
          <a:xfrm>
            <a:off x="7388185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3" name="Retângulo 792">
            <a:extLst>
              <a:ext uri="{FF2B5EF4-FFF2-40B4-BE49-F238E27FC236}">
                <a16:creationId xmlns:a16="http://schemas.microsoft.com/office/drawing/2014/main" id="{494F14CB-169E-464A-BF9A-91FD16063405}"/>
              </a:ext>
            </a:extLst>
          </p:cNvPr>
          <p:cNvSpPr/>
          <p:nvPr/>
        </p:nvSpPr>
        <p:spPr>
          <a:xfrm>
            <a:off x="7463356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4" name="Retângulo 793">
            <a:extLst>
              <a:ext uri="{FF2B5EF4-FFF2-40B4-BE49-F238E27FC236}">
                <a16:creationId xmlns:a16="http://schemas.microsoft.com/office/drawing/2014/main" id="{A16871AE-97C8-4F0A-B265-B6A212089A89}"/>
              </a:ext>
            </a:extLst>
          </p:cNvPr>
          <p:cNvSpPr/>
          <p:nvPr/>
        </p:nvSpPr>
        <p:spPr>
          <a:xfrm>
            <a:off x="7538527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5" name="Retângulo 794">
            <a:extLst>
              <a:ext uri="{FF2B5EF4-FFF2-40B4-BE49-F238E27FC236}">
                <a16:creationId xmlns:a16="http://schemas.microsoft.com/office/drawing/2014/main" id="{21356153-4E2C-48E5-B986-6740A2A449A1}"/>
              </a:ext>
            </a:extLst>
          </p:cNvPr>
          <p:cNvSpPr/>
          <p:nvPr/>
        </p:nvSpPr>
        <p:spPr>
          <a:xfrm>
            <a:off x="7613698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6" name="Retângulo 795">
            <a:extLst>
              <a:ext uri="{FF2B5EF4-FFF2-40B4-BE49-F238E27FC236}">
                <a16:creationId xmlns:a16="http://schemas.microsoft.com/office/drawing/2014/main" id="{6B0ECE8C-226E-451A-8815-16C7CA85AFDA}"/>
              </a:ext>
            </a:extLst>
          </p:cNvPr>
          <p:cNvSpPr/>
          <p:nvPr/>
        </p:nvSpPr>
        <p:spPr>
          <a:xfrm>
            <a:off x="7688869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7" name="Retângulo 796">
            <a:extLst>
              <a:ext uri="{FF2B5EF4-FFF2-40B4-BE49-F238E27FC236}">
                <a16:creationId xmlns:a16="http://schemas.microsoft.com/office/drawing/2014/main" id="{BD27A6E7-4ED5-480E-A38F-A74D934851ED}"/>
              </a:ext>
            </a:extLst>
          </p:cNvPr>
          <p:cNvSpPr/>
          <p:nvPr/>
        </p:nvSpPr>
        <p:spPr>
          <a:xfrm>
            <a:off x="7764040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" name="Retângulo 797">
            <a:extLst>
              <a:ext uri="{FF2B5EF4-FFF2-40B4-BE49-F238E27FC236}">
                <a16:creationId xmlns:a16="http://schemas.microsoft.com/office/drawing/2014/main" id="{E3A4D732-1A41-49F8-B36A-AAF4EB34092C}"/>
              </a:ext>
            </a:extLst>
          </p:cNvPr>
          <p:cNvSpPr/>
          <p:nvPr/>
        </p:nvSpPr>
        <p:spPr>
          <a:xfrm>
            <a:off x="7839211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9" name="Retângulo 798">
            <a:extLst>
              <a:ext uri="{FF2B5EF4-FFF2-40B4-BE49-F238E27FC236}">
                <a16:creationId xmlns:a16="http://schemas.microsoft.com/office/drawing/2014/main" id="{6F1DDA3C-718D-4690-B651-986061801382}"/>
              </a:ext>
            </a:extLst>
          </p:cNvPr>
          <p:cNvSpPr/>
          <p:nvPr/>
        </p:nvSpPr>
        <p:spPr>
          <a:xfrm>
            <a:off x="7914382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0" name="Retângulo 799">
            <a:extLst>
              <a:ext uri="{FF2B5EF4-FFF2-40B4-BE49-F238E27FC236}">
                <a16:creationId xmlns:a16="http://schemas.microsoft.com/office/drawing/2014/main" id="{EDD5A55D-84B7-4031-B6FC-3BF1959A54F1}"/>
              </a:ext>
            </a:extLst>
          </p:cNvPr>
          <p:cNvSpPr/>
          <p:nvPr/>
        </p:nvSpPr>
        <p:spPr>
          <a:xfrm>
            <a:off x="7989553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1" name="Retângulo 800">
            <a:extLst>
              <a:ext uri="{FF2B5EF4-FFF2-40B4-BE49-F238E27FC236}">
                <a16:creationId xmlns:a16="http://schemas.microsoft.com/office/drawing/2014/main" id="{A45996FD-29B3-473F-B246-A0942A39665B}"/>
              </a:ext>
            </a:extLst>
          </p:cNvPr>
          <p:cNvSpPr/>
          <p:nvPr/>
        </p:nvSpPr>
        <p:spPr>
          <a:xfrm>
            <a:off x="8064724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2" name="Retângulo 801">
            <a:extLst>
              <a:ext uri="{FF2B5EF4-FFF2-40B4-BE49-F238E27FC236}">
                <a16:creationId xmlns:a16="http://schemas.microsoft.com/office/drawing/2014/main" id="{C7FDE4D8-8AC1-4EF0-AB27-F7C86CF11BD2}"/>
              </a:ext>
            </a:extLst>
          </p:cNvPr>
          <p:cNvSpPr/>
          <p:nvPr/>
        </p:nvSpPr>
        <p:spPr>
          <a:xfrm>
            <a:off x="8139895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3" name="Retângulo 802">
            <a:extLst>
              <a:ext uri="{FF2B5EF4-FFF2-40B4-BE49-F238E27FC236}">
                <a16:creationId xmlns:a16="http://schemas.microsoft.com/office/drawing/2014/main" id="{4877FF28-441E-4D7D-B359-0F859B624FEF}"/>
              </a:ext>
            </a:extLst>
          </p:cNvPr>
          <p:cNvSpPr/>
          <p:nvPr/>
        </p:nvSpPr>
        <p:spPr>
          <a:xfrm>
            <a:off x="8215066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4" name="Retângulo 803">
            <a:extLst>
              <a:ext uri="{FF2B5EF4-FFF2-40B4-BE49-F238E27FC236}">
                <a16:creationId xmlns:a16="http://schemas.microsoft.com/office/drawing/2014/main" id="{03FAD710-6157-4075-8C17-ABE656475D92}"/>
              </a:ext>
            </a:extLst>
          </p:cNvPr>
          <p:cNvSpPr/>
          <p:nvPr/>
        </p:nvSpPr>
        <p:spPr>
          <a:xfrm>
            <a:off x="8290237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Retângulo 804">
            <a:extLst>
              <a:ext uri="{FF2B5EF4-FFF2-40B4-BE49-F238E27FC236}">
                <a16:creationId xmlns:a16="http://schemas.microsoft.com/office/drawing/2014/main" id="{11EDAA84-CF4B-4F75-8EF1-A0DE10E452D3}"/>
              </a:ext>
            </a:extLst>
          </p:cNvPr>
          <p:cNvSpPr/>
          <p:nvPr/>
        </p:nvSpPr>
        <p:spPr>
          <a:xfrm>
            <a:off x="8365408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Retângulo 805">
            <a:extLst>
              <a:ext uri="{FF2B5EF4-FFF2-40B4-BE49-F238E27FC236}">
                <a16:creationId xmlns:a16="http://schemas.microsoft.com/office/drawing/2014/main" id="{CA1ACE7B-1A99-4C1A-98E9-77E879895E16}"/>
              </a:ext>
            </a:extLst>
          </p:cNvPr>
          <p:cNvSpPr/>
          <p:nvPr/>
        </p:nvSpPr>
        <p:spPr>
          <a:xfrm>
            <a:off x="8440579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7" name="Retângulo 806">
            <a:extLst>
              <a:ext uri="{FF2B5EF4-FFF2-40B4-BE49-F238E27FC236}">
                <a16:creationId xmlns:a16="http://schemas.microsoft.com/office/drawing/2014/main" id="{43F16041-D6A9-4186-91E6-0F35E8D16E6C}"/>
              </a:ext>
            </a:extLst>
          </p:cNvPr>
          <p:cNvSpPr/>
          <p:nvPr/>
        </p:nvSpPr>
        <p:spPr>
          <a:xfrm>
            <a:off x="8515750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8" name="Retângulo 807">
            <a:extLst>
              <a:ext uri="{FF2B5EF4-FFF2-40B4-BE49-F238E27FC236}">
                <a16:creationId xmlns:a16="http://schemas.microsoft.com/office/drawing/2014/main" id="{7A6EDF2A-A182-4DB1-93D2-B67C6F2532FB}"/>
              </a:ext>
            </a:extLst>
          </p:cNvPr>
          <p:cNvSpPr/>
          <p:nvPr/>
        </p:nvSpPr>
        <p:spPr>
          <a:xfrm>
            <a:off x="8590921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" name="Retângulo 808">
            <a:extLst>
              <a:ext uri="{FF2B5EF4-FFF2-40B4-BE49-F238E27FC236}">
                <a16:creationId xmlns:a16="http://schemas.microsoft.com/office/drawing/2014/main" id="{767A40B3-0278-4199-AE51-4496CE004C44}"/>
              </a:ext>
            </a:extLst>
          </p:cNvPr>
          <p:cNvSpPr/>
          <p:nvPr/>
        </p:nvSpPr>
        <p:spPr>
          <a:xfrm>
            <a:off x="8666092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0" name="Retângulo 809">
            <a:extLst>
              <a:ext uri="{FF2B5EF4-FFF2-40B4-BE49-F238E27FC236}">
                <a16:creationId xmlns:a16="http://schemas.microsoft.com/office/drawing/2014/main" id="{43AB26AD-CA09-4821-A058-46713F78DB45}"/>
              </a:ext>
            </a:extLst>
          </p:cNvPr>
          <p:cNvSpPr/>
          <p:nvPr/>
        </p:nvSpPr>
        <p:spPr>
          <a:xfrm>
            <a:off x="8741263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1" name="Retângulo 810">
            <a:extLst>
              <a:ext uri="{FF2B5EF4-FFF2-40B4-BE49-F238E27FC236}">
                <a16:creationId xmlns:a16="http://schemas.microsoft.com/office/drawing/2014/main" id="{9A794562-E924-4356-9D5A-A141FF189271}"/>
              </a:ext>
            </a:extLst>
          </p:cNvPr>
          <p:cNvSpPr/>
          <p:nvPr/>
        </p:nvSpPr>
        <p:spPr>
          <a:xfrm>
            <a:off x="8816434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2" name="Retângulo 811">
            <a:extLst>
              <a:ext uri="{FF2B5EF4-FFF2-40B4-BE49-F238E27FC236}">
                <a16:creationId xmlns:a16="http://schemas.microsoft.com/office/drawing/2014/main" id="{6D8FC580-0822-43E3-8EFA-0521A7A42C50}"/>
              </a:ext>
            </a:extLst>
          </p:cNvPr>
          <p:cNvSpPr/>
          <p:nvPr/>
        </p:nvSpPr>
        <p:spPr>
          <a:xfrm>
            <a:off x="8891605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3" name="Retângulo 812">
            <a:extLst>
              <a:ext uri="{FF2B5EF4-FFF2-40B4-BE49-F238E27FC236}">
                <a16:creationId xmlns:a16="http://schemas.microsoft.com/office/drawing/2014/main" id="{CBA49F5B-A351-4180-A05B-A8209CE97F2B}"/>
              </a:ext>
            </a:extLst>
          </p:cNvPr>
          <p:cNvSpPr/>
          <p:nvPr/>
        </p:nvSpPr>
        <p:spPr>
          <a:xfrm>
            <a:off x="8966776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4" name="Retângulo 813">
            <a:extLst>
              <a:ext uri="{FF2B5EF4-FFF2-40B4-BE49-F238E27FC236}">
                <a16:creationId xmlns:a16="http://schemas.microsoft.com/office/drawing/2014/main" id="{DF89B61B-24BA-426E-AE5E-1F31ECD7FE8D}"/>
              </a:ext>
            </a:extLst>
          </p:cNvPr>
          <p:cNvSpPr/>
          <p:nvPr/>
        </p:nvSpPr>
        <p:spPr>
          <a:xfrm>
            <a:off x="9041947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5" name="Retângulo 814">
            <a:extLst>
              <a:ext uri="{FF2B5EF4-FFF2-40B4-BE49-F238E27FC236}">
                <a16:creationId xmlns:a16="http://schemas.microsoft.com/office/drawing/2014/main" id="{51AB9337-08E7-4CD2-907F-027B52D518CB}"/>
              </a:ext>
            </a:extLst>
          </p:cNvPr>
          <p:cNvSpPr/>
          <p:nvPr/>
        </p:nvSpPr>
        <p:spPr>
          <a:xfrm>
            <a:off x="9117118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6" name="Retângulo 815">
            <a:extLst>
              <a:ext uri="{FF2B5EF4-FFF2-40B4-BE49-F238E27FC236}">
                <a16:creationId xmlns:a16="http://schemas.microsoft.com/office/drawing/2014/main" id="{58797AE9-2FE2-4BDF-800C-A907BC091917}"/>
              </a:ext>
            </a:extLst>
          </p:cNvPr>
          <p:cNvSpPr/>
          <p:nvPr/>
        </p:nvSpPr>
        <p:spPr>
          <a:xfrm>
            <a:off x="9192289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7" name="Retângulo 816">
            <a:extLst>
              <a:ext uri="{FF2B5EF4-FFF2-40B4-BE49-F238E27FC236}">
                <a16:creationId xmlns:a16="http://schemas.microsoft.com/office/drawing/2014/main" id="{908350CE-9C4E-4D0B-AF00-412A6150755E}"/>
              </a:ext>
            </a:extLst>
          </p:cNvPr>
          <p:cNvSpPr/>
          <p:nvPr/>
        </p:nvSpPr>
        <p:spPr>
          <a:xfrm>
            <a:off x="9267460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8" name="Retângulo 817">
            <a:extLst>
              <a:ext uri="{FF2B5EF4-FFF2-40B4-BE49-F238E27FC236}">
                <a16:creationId xmlns:a16="http://schemas.microsoft.com/office/drawing/2014/main" id="{799547BD-CB42-4336-99EE-B4F2C9D73520}"/>
              </a:ext>
            </a:extLst>
          </p:cNvPr>
          <p:cNvSpPr/>
          <p:nvPr/>
        </p:nvSpPr>
        <p:spPr>
          <a:xfrm>
            <a:off x="9342631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" name="Retângulo 818">
            <a:extLst>
              <a:ext uri="{FF2B5EF4-FFF2-40B4-BE49-F238E27FC236}">
                <a16:creationId xmlns:a16="http://schemas.microsoft.com/office/drawing/2014/main" id="{2DC21725-4CF0-4E8D-BAC9-E15B4137984A}"/>
              </a:ext>
            </a:extLst>
          </p:cNvPr>
          <p:cNvSpPr/>
          <p:nvPr/>
        </p:nvSpPr>
        <p:spPr>
          <a:xfrm>
            <a:off x="9417802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" name="Retângulo 819">
            <a:extLst>
              <a:ext uri="{FF2B5EF4-FFF2-40B4-BE49-F238E27FC236}">
                <a16:creationId xmlns:a16="http://schemas.microsoft.com/office/drawing/2014/main" id="{D42B2B15-B5CF-4AB1-9673-EE10BDE70F26}"/>
              </a:ext>
            </a:extLst>
          </p:cNvPr>
          <p:cNvSpPr/>
          <p:nvPr/>
        </p:nvSpPr>
        <p:spPr>
          <a:xfrm>
            <a:off x="9492973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1" name="Retângulo 820">
            <a:extLst>
              <a:ext uri="{FF2B5EF4-FFF2-40B4-BE49-F238E27FC236}">
                <a16:creationId xmlns:a16="http://schemas.microsoft.com/office/drawing/2014/main" id="{6D4F1F30-DDA3-4784-86BE-FE4CD675C207}"/>
              </a:ext>
            </a:extLst>
          </p:cNvPr>
          <p:cNvSpPr/>
          <p:nvPr/>
        </p:nvSpPr>
        <p:spPr>
          <a:xfrm>
            <a:off x="9568144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2" name="Retângulo 821">
            <a:extLst>
              <a:ext uri="{FF2B5EF4-FFF2-40B4-BE49-F238E27FC236}">
                <a16:creationId xmlns:a16="http://schemas.microsoft.com/office/drawing/2014/main" id="{8234604C-8B4D-40FE-9014-4EA7C984DB2C}"/>
              </a:ext>
            </a:extLst>
          </p:cNvPr>
          <p:cNvSpPr/>
          <p:nvPr/>
        </p:nvSpPr>
        <p:spPr>
          <a:xfrm>
            <a:off x="9643315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3" name="Retângulo 822">
            <a:extLst>
              <a:ext uri="{FF2B5EF4-FFF2-40B4-BE49-F238E27FC236}">
                <a16:creationId xmlns:a16="http://schemas.microsoft.com/office/drawing/2014/main" id="{BA60EE90-846F-413F-80F9-C002E29A5C7E}"/>
              </a:ext>
            </a:extLst>
          </p:cNvPr>
          <p:cNvSpPr/>
          <p:nvPr/>
        </p:nvSpPr>
        <p:spPr>
          <a:xfrm>
            <a:off x="9718486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4" name="Retângulo 823">
            <a:extLst>
              <a:ext uri="{FF2B5EF4-FFF2-40B4-BE49-F238E27FC236}">
                <a16:creationId xmlns:a16="http://schemas.microsoft.com/office/drawing/2014/main" id="{8C2BBAB1-665C-40F9-9EF0-D0E4F6C1D798}"/>
              </a:ext>
            </a:extLst>
          </p:cNvPr>
          <p:cNvSpPr/>
          <p:nvPr/>
        </p:nvSpPr>
        <p:spPr>
          <a:xfrm>
            <a:off x="9793657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5" name="Retângulo 824">
            <a:extLst>
              <a:ext uri="{FF2B5EF4-FFF2-40B4-BE49-F238E27FC236}">
                <a16:creationId xmlns:a16="http://schemas.microsoft.com/office/drawing/2014/main" id="{54233F66-4C79-4B6B-9FB4-29CFE67878C8}"/>
              </a:ext>
            </a:extLst>
          </p:cNvPr>
          <p:cNvSpPr/>
          <p:nvPr/>
        </p:nvSpPr>
        <p:spPr>
          <a:xfrm>
            <a:off x="9868828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Retângulo 825">
            <a:extLst>
              <a:ext uri="{FF2B5EF4-FFF2-40B4-BE49-F238E27FC236}">
                <a16:creationId xmlns:a16="http://schemas.microsoft.com/office/drawing/2014/main" id="{91142EA8-A2D4-41CF-A1DB-D141F1B62FB7}"/>
              </a:ext>
            </a:extLst>
          </p:cNvPr>
          <p:cNvSpPr/>
          <p:nvPr/>
        </p:nvSpPr>
        <p:spPr>
          <a:xfrm>
            <a:off x="9943999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7" name="Retângulo 826">
            <a:extLst>
              <a:ext uri="{FF2B5EF4-FFF2-40B4-BE49-F238E27FC236}">
                <a16:creationId xmlns:a16="http://schemas.microsoft.com/office/drawing/2014/main" id="{798B7B93-5E92-45F2-90A0-7670FE5438F9}"/>
              </a:ext>
            </a:extLst>
          </p:cNvPr>
          <p:cNvSpPr/>
          <p:nvPr/>
        </p:nvSpPr>
        <p:spPr>
          <a:xfrm>
            <a:off x="10019170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8" name="Retângulo 827">
            <a:extLst>
              <a:ext uri="{FF2B5EF4-FFF2-40B4-BE49-F238E27FC236}">
                <a16:creationId xmlns:a16="http://schemas.microsoft.com/office/drawing/2014/main" id="{490FEB77-C8E1-4842-998F-332089807341}"/>
              </a:ext>
            </a:extLst>
          </p:cNvPr>
          <p:cNvSpPr/>
          <p:nvPr/>
        </p:nvSpPr>
        <p:spPr>
          <a:xfrm>
            <a:off x="10094341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" name="Retângulo 828">
            <a:extLst>
              <a:ext uri="{FF2B5EF4-FFF2-40B4-BE49-F238E27FC236}">
                <a16:creationId xmlns:a16="http://schemas.microsoft.com/office/drawing/2014/main" id="{C64090F5-3324-41D7-8938-DB2B5C37A7A6}"/>
              </a:ext>
            </a:extLst>
          </p:cNvPr>
          <p:cNvSpPr/>
          <p:nvPr/>
        </p:nvSpPr>
        <p:spPr>
          <a:xfrm>
            <a:off x="10169512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0" name="Retângulo 829">
            <a:extLst>
              <a:ext uri="{FF2B5EF4-FFF2-40B4-BE49-F238E27FC236}">
                <a16:creationId xmlns:a16="http://schemas.microsoft.com/office/drawing/2014/main" id="{DCA2276F-B9FB-472C-AA5A-2ABD5604AF83}"/>
              </a:ext>
            </a:extLst>
          </p:cNvPr>
          <p:cNvSpPr/>
          <p:nvPr/>
        </p:nvSpPr>
        <p:spPr>
          <a:xfrm>
            <a:off x="10244683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1" name="Retângulo 830">
            <a:extLst>
              <a:ext uri="{FF2B5EF4-FFF2-40B4-BE49-F238E27FC236}">
                <a16:creationId xmlns:a16="http://schemas.microsoft.com/office/drawing/2014/main" id="{C20E2E07-417A-47A2-AD70-06B2336B2560}"/>
              </a:ext>
            </a:extLst>
          </p:cNvPr>
          <p:cNvSpPr/>
          <p:nvPr/>
        </p:nvSpPr>
        <p:spPr>
          <a:xfrm>
            <a:off x="10319854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2" name="Retângulo 831">
            <a:extLst>
              <a:ext uri="{FF2B5EF4-FFF2-40B4-BE49-F238E27FC236}">
                <a16:creationId xmlns:a16="http://schemas.microsoft.com/office/drawing/2014/main" id="{28A6AAB9-8112-4465-B8D4-07217CBFDF29}"/>
              </a:ext>
            </a:extLst>
          </p:cNvPr>
          <p:cNvSpPr/>
          <p:nvPr/>
        </p:nvSpPr>
        <p:spPr>
          <a:xfrm>
            <a:off x="10395025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3" name="Retângulo 832">
            <a:extLst>
              <a:ext uri="{FF2B5EF4-FFF2-40B4-BE49-F238E27FC236}">
                <a16:creationId xmlns:a16="http://schemas.microsoft.com/office/drawing/2014/main" id="{F242211C-21C4-4648-A377-86E21EA2FB8D}"/>
              </a:ext>
            </a:extLst>
          </p:cNvPr>
          <p:cNvSpPr/>
          <p:nvPr/>
        </p:nvSpPr>
        <p:spPr>
          <a:xfrm>
            <a:off x="10470196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4" name="Retângulo 833">
            <a:extLst>
              <a:ext uri="{FF2B5EF4-FFF2-40B4-BE49-F238E27FC236}">
                <a16:creationId xmlns:a16="http://schemas.microsoft.com/office/drawing/2014/main" id="{A699C6B7-BD49-43AC-AB8A-A4738C78688F}"/>
              </a:ext>
            </a:extLst>
          </p:cNvPr>
          <p:cNvSpPr/>
          <p:nvPr/>
        </p:nvSpPr>
        <p:spPr>
          <a:xfrm>
            <a:off x="10545367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5" name="Retângulo 834">
            <a:extLst>
              <a:ext uri="{FF2B5EF4-FFF2-40B4-BE49-F238E27FC236}">
                <a16:creationId xmlns:a16="http://schemas.microsoft.com/office/drawing/2014/main" id="{14AB631E-EED8-474D-A648-8F14891EB428}"/>
              </a:ext>
            </a:extLst>
          </p:cNvPr>
          <p:cNvSpPr/>
          <p:nvPr/>
        </p:nvSpPr>
        <p:spPr>
          <a:xfrm>
            <a:off x="10620538" y="3001877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6" name="Retângulo 835">
            <a:extLst>
              <a:ext uri="{FF2B5EF4-FFF2-40B4-BE49-F238E27FC236}">
                <a16:creationId xmlns:a16="http://schemas.microsoft.com/office/drawing/2014/main" id="{9B0EEFCA-305E-45FB-9132-AA5A329EFE22}"/>
              </a:ext>
            </a:extLst>
          </p:cNvPr>
          <p:cNvSpPr/>
          <p:nvPr/>
        </p:nvSpPr>
        <p:spPr>
          <a:xfrm>
            <a:off x="10695709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7" name="Retângulo 836">
            <a:extLst>
              <a:ext uri="{FF2B5EF4-FFF2-40B4-BE49-F238E27FC236}">
                <a16:creationId xmlns:a16="http://schemas.microsoft.com/office/drawing/2014/main" id="{D20A5715-E9C6-4DD4-AB91-9CEE93FB5E3A}"/>
              </a:ext>
            </a:extLst>
          </p:cNvPr>
          <p:cNvSpPr/>
          <p:nvPr/>
        </p:nvSpPr>
        <p:spPr>
          <a:xfrm>
            <a:off x="10770880" y="3001877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8" name="Retângulo 837">
            <a:extLst>
              <a:ext uri="{FF2B5EF4-FFF2-40B4-BE49-F238E27FC236}">
                <a16:creationId xmlns:a16="http://schemas.microsoft.com/office/drawing/2014/main" id="{7705B716-CEB2-4C1B-BE28-EB46BC3E34E5}"/>
              </a:ext>
            </a:extLst>
          </p:cNvPr>
          <p:cNvSpPr/>
          <p:nvPr/>
        </p:nvSpPr>
        <p:spPr>
          <a:xfrm>
            <a:off x="6035107" y="34060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" name="Retângulo 838">
            <a:extLst>
              <a:ext uri="{FF2B5EF4-FFF2-40B4-BE49-F238E27FC236}">
                <a16:creationId xmlns:a16="http://schemas.microsoft.com/office/drawing/2014/main" id="{308FEFB9-AF49-426A-8C39-7B8FF3851927}"/>
              </a:ext>
            </a:extLst>
          </p:cNvPr>
          <p:cNvSpPr/>
          <p:nvPr/>
        </p:nvSpPr>
        <p:spPr>
          <a:xfrm>
            <a:off x="6110278" y="34060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0" name="Retângulo 839">
            <a:extLst>
              <a:ext uri="{FF2B5EF4-FFF2-40B4-BE49-F238E27FC236}">
                <a16:creationId xmlns:a16="http://schemas.microsoft.com/office/drawing/2014/main" id="{97AF6981-EBB7-4DB1-9E3C-E75548EF5C5F}"/>
              </a:ext>
            </a:extLst>
          </p:cNvPr>
          <p:cNvSpPr/>
          <p:nvPr/>
        </p:nvSpPr>
        <p:spPr>
          <a:xfrm>
            <a:off x="6185449" y="34060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1" name="Retângulo 840">
            <a:extLst>
              <a:ext uri="{FF2B5EF4-FFF2-40B4-BE49-F238E27FC236}">
                <a16:creationId xmlns:a16="http://schemas.microsoft.com/office/drawing/2014/main" id="{064E40A6-0551-45AE-808C-00C84B1DC0D6}"/>
              </a:ext>
            </a:extLst>
          </p:cNvPr>
          <p:cNvSpPr/>
          <p:nvPr/>
        </p:nvSpPr>
        <p:spPr>
          <a:xfrm>
            <a:off x="6260620" y="34060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2" name="Retângulo 841">
            <a:extLst>
              <a:ext uri="{FF2B5EF4-FFF2-40B4-BE49-F238E27FC236}">
                <a16:creationId xmlns:a16="http://schemas.microsoft.com/office/drawing/2014/main" id="{57E36C41-DFE6-47E4-A896-FECC46221D17}"/>
              </a:ext>
            </a:extLst>
          </p:cNvPr>
          <p:cNvSpPr/>
          <p:nvPr/>
        </p:nvSpPr>
        <p:spPr>
          <a:xfrm>
            <a:off x="6335791" y="34060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3" name="Retângulo 842">
            <a:extLst>
              <a:ext uri="{FF2B5EF4-FFF2-40B4-BE49-F238E27FC236}">
                <a16:creationId xmlns:a16="http://schemas.microsoft.com/office/drawing/2014/main" id="{00967DE3-6ED2-49B7-AC6B-0E95EAE3A078}"/>
              </a:ext>
            </a:extLst>
          </p:cNvPr>
          <p:cNvSpPr/>
          <p:nvPr/>
        </p:nvSpPr>
        <p:spPr>
          <a:xfrm>
            <a:off x="6410962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4" name="Retângulo 843">
            <a:extLst>
              <a:ext uri="{FF2B5EF4-FFF2-40B4-BE49-F238E27FC236}">
                <a16:creationId xmlns:a16="http://schemas.microsoft.com/office/drawing/2014/main" id="{A0A1B065-E06D-44BA-AAC2-247677614ACB}"/>
              </a:ext>
            </a:extLst>
          </p:cNvPr>
          <p:cNvSpPr/>
          <p:nvPr/>
        </p:nvSpPr>
        <p:spPr>
          <a:xfrm>
            <a:off x="6486133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5" name="Retângulo 844">
            <a:extLst>
              <a:ext uri="{FF2B5EF4-FFF2-40B4-BE49-F238E27FC236}">
                <a16:creationId xmlns:a16="http://schemas.microsoft.com/office/drawing/2014/main" id="{4EC0BBAD-AB8B-49D8-8F2A-005DC01575B1}"/>
              </a:ext>
            </a:extLst>
          </p:cNvPr>
          <p:cNvSpPr/>
          <p:nvPr/>
        </p:nvSpPr>
        <p:spPr>
          <a:xfrm>
            <a:off x="6561304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Retângulo 845">
            <a:extLst>
              <a:ext uri="{FF2B5EF4-FFF2-40B4-BE49-F238E27FC236}">
                <a16:creationId xmlns:a16="http://schemas.microsoft.com/office/drawing/2014/main" id="{0345E260-5252-4029-A365-FF013E1BD189}"/>
              </a:ext>
            </a:extLst>
          </p:cNvPr>
          <p:cNvSpPr/>
          <p:nvPr/>
        </p:nvSpPr>
        <p:spPr>
          <a:xfrm>
            <a:off x="6636475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7" name="Retângulo 846">
            <a:extLst>
              <a:ext uri="{FF2B5EF4-FFF2-40B4-BE49-F238E27FC236}">
                <a16:creationId xmlns:a16="http://schemas.microsoft.com/office/drawing/2014/main" id="{94CCDC72-C7A6-4107-97B7-5DCEB02EC80B}"/>
              </a:ext>
            </a:extLst>
          </p:cNvPr>
          <p:cNvSpPr/>
          <p:nvPr/>
        </p:nvSpPr>
        <p:spPr>
          <a:xfrm>
            <a:off x="6711646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8" name="Retângulo 847">
            <a:extLst>
              <a:ext uri="{FF2B5EF4-FFF2-40B4-BE49-F238E27FC236}">
                <a16:creationId xmlns:a16="http://schemas.microsoft.com/office/drawing/2014/main" id="{7CBC0A14-EE6A-4F14-B411-187D30641171}"/>
              </a:ext>
            </a:extLst>
          </p:cNvPr>
          <p:cNvSpPr/>
          <p:nvPr/>
        </p:nvSpPr>
        <p:spPr>
          <a:xfrm>
            <a:off x="6786817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9" name="Retângulo 848">
            <a:extLst>
              <a:ext uri="{FF2B5EF4-FFF2-40B4-BE49-F238E27FC236}">
                <a16:creationId xmlns:a16="http://schemas.microsoft.com/office/drawing/2014/main" id="{E737D5D6-A1A4-4456-872C-E56903325E0E}"/>
              </a:ext>
            </a:extLst>
          </p:cNvPr>
          <p:cNvSpPr/>
          <p:nvPr/>
        </p:nvSpPr>
        <p:spPr>
          <a:xfrm>
            <a:off x="6861988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0" name="Retângulo 849">
            <a:extLst>
              <a:ext uri="{FF2B5EF4-FFF2-40B4-BE49-F238E27FC236}">
                <a16:creationId xmlns:a16="http://schemas.microsoft.com/office/drawing/2014/main" id="{FB6242D0-942D-412D-9D00-C004957B9FE8}"/>
              </a:ext>
            </a:extLst>
          </p:cNvPr>
          <p:cNvSpPr/>
          <p:nvPr/>
        </p:nvSpPr>
        <p:spPr>
          <a:xfrm>
            <a:off x="6937159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1" name="Retângulo 850">
            <a:extLst>
              <a:ext uri="{FF2B5EF4-FFF2-40B4-BE49-F238E27FC236}">
                <a16:creationId xmlns:a16="http://schemas.microsoft.com/office/drawing/2014/main" id="{2C914FFE-DF25-4A2C-B7FF-8AFF674FE4CC}"/>
              </a:ext>
            </a:extLst>
          </p:cNvPr>
          <p:cNvSpPr/>
          <p:nvPr/>
        </p:nvSpPr>
        <p:spPr>
          <a:xfrm>
            <a:off x="7012330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2" name="Retângulo 851">
            <a:extLst>
              <a:ext uri="{FF2B5EF4-FFF2-40B4-BE49-F238E27FC236}">
                <a16:creationId xmlns:a16="http://schemas.microsoft.com/office/drawing/2014/main" id="{00C5C107-FBC0-4AF1-8841-BFF0D6316203}"/>
              </a:ext>
            </a:extLst>
          </p:cNvPr>
          <p:cNvSpPr/>
          <p:nvPr/>
        </p:nvSpPr>
        <p:spPr>
          <a:xfrm>
            <a:off x="7087501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3" name="Retângulo 852">
            <a:extLst>
              <a:ext uri="{FF2B5EF4-FFF2-40B4-BE49-F238E27FC236}">
                <a16:creationId xmlns:a16="http://schemas.microsoft.com/office/drawing/2014/main" id="{35DBF53E-A8F2-48BB-806E-CE9A7CE582C2}"/>
              </a:ext>
            </a:extLst>
          </p:cNvPr>
          <p:cNvSpPr/>
          <p:nvPr/>
        </p:nvSpPr>
        <p:spPr>
          <a:xfrm>
            <a:off x="7162672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4" name="Retângulo 853">
            <a:extLst>
              <a:ext uri="{FF2B5EF4-FFF2-40B4-BE49-F238E27FC236}">
                <a16:creationId xmlns:a16="http://schemas.microsoft.com/office/drawing/2014/main" id="{27D4C7FA-13AC-4F13-8519-9D388E3EC94F}"/>
              </a:ext>
            </a:extLst>
          </p:cNvPr>
          <p:cNvSpPr/>
          <p:nvPr/>
        </p:nvSpPr>
        <p:spPr>
          <a:xfrm>
            <a:off x="7237843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5" name="Retângulo 854">
            <a:extLst>
              <a:ext uri="{FF2B5EF4-FFF2-40B4-BE49-F238E27FC236}">
                <a16:creationId xmlns:a16="http://schemas.microsoft.com/office/drawing/2014/main" id="{4866D21B-4D34-4B4A-A35E-6794E9A9F2D4}"/>
              </a:ext>
            </a:extLst>
          </p:cNvPr>
          <p:cNvSpPr/>
          <p:nvPr/>
        </p:nvSpPr>
        <p:spPr>
          <a:xfrm>
            <a:off x="7313014" y="34060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6" name="Retângulo 855">
            <a:extLst>
              <a:ext uri="{FF2B5EF4-FFF2-40B4-BE49-F238E27FC236}">
                <a16:creationId xmlns:a16="http://schemas.microsoft.com/office/drawing/2014/main" id="{EB563679-C7FA-4EE1-9BA5-412EF67D6C3A}"/>
              </a:ext>
            </a:extLst>
          </p:cNvPr>
          <p:cNvSpPr/>
          <p:nvPr/>
        </p:nvSpPr>
        <p:spPr>
          <a:xfrm>
            <a:off x="7388185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7" name="Retângulo 856">
            <a:extLst>
              <a:ext uri="{FF2B5EF4-FFF2-40B4-BE49-F238E27FC236}">
                <a16:creationId xmlns:a16="http://schemas.microsoft.com/office/drawing/2014/main" id="{290EBD11-CA3D-4C65-A8C0-77E740FFE228}"/>
              </a:ext>
            </a:extLst>
          </p:cNvPr>
          <p:cNvSpPr/>
          <p:nvPr/>
        </p:nvSpPr>
        <p:spPr>
          <a:xfrm>
            <a:off x="7463356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8" name="Retângulo 857">
            <a:extLst>
              <a:ext uri="{FF2B5EF4-FFF2-40B4-BE49-F238E27FC236}">
                <a16:creationId xmlns:a16="http://schemas.microsoft.com/office/drawing/2014/main" id="{D9A4612B-7EAA-48A1-BB74-6A985CBBBE09}"/>
              </a:ext>
            </a:extLst>
          </p:cNvPr>
          <p:cNvSpPr/>
          <p:nvPr/>
        </p:nvSpPr>
        <p:spPr>
          <a:xfrm>
            <a:off x="7538527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9" name="Retângulo 858">
            <a:extLst>
              <a:ext uri="{FF2B5EF4-FFF2-40B4-BE49-F238E27FC236}">
                <a16:creationId xmlns:a16="http://schemas.microsoft.com/office/drawing/2014/main" id="{09CCAE35-2361-4A4E-8F2D-F5F10FA0C049}"/>
              </a:ext>
            </a:extLst>
          </p:cNvPr>
          <p:cNvSpPr/>
          <p:nvPr/>
        </p:nvSpPr>
        <p:spPr>
          <a:xfrm>
            <a:off x="7613698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" name="Retângulo 859">
            <a:extLst>
              <a:ext uri="{FF2B5EF4-FFF2-40B4-BE49-F238E27FC236}">
                <a16:creationId xmlns:a16="http://schemas.microsoft.com/office/drawing/2014/main" id="{75A449CE-E596-4987-8B18-753777FF031A}"/>
              </a:ext>
            </a:extLst>
          </p:cNvPr>
          <p:cNvSpPr/>
          <p:nvPr/>
        </p:nvSpPr>
        <p:spPr>
          <a:xfrm>
            <a:off x="7688869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1" name="Retângulo 860">
            <a:extLst>
              <a:ext uri="{FF2B5EF4-FFF2-40B4-BE49-F238E27FC236}">
                <a16:creationId xmlns:a16="http://schemas.microsoft.com/office/drawing/2014/main" id="{68FE7F20-E661-4F29-B489-5BA6414D0817}"/>
              </a:ext>
            </a:extLst>
          </p:cNvPr>
          <p:cNvSpPr/>
          <p:nvPr/>
        </p:nvSpPr>
        <p:spPr>
          <a:xfrm>
            <a:off x="7764040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2" name="Retângulo 861">
            <a:extLst>
              <a:ext uri="{FF2B5EF4-FFF2-40B4-BE49-F238E27FC236}">
                <a16:creationId xmlns:a16="http://schemas.microsoft.com/office/drawing/2014/main" id="{FCD1024D-77A9-4948-A53D-92902CAF9590}"/>
              </a:ext>
            </a:extLst>
          </p:cNvPr>
          <p:cNvSpPr/>
          <p:nvPr/>
        </p:nvSpPr>
        <p:spPr>
          <a:xfrm>
            <a:off x="7839211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3" name="Retângulo 862">
            <a:extLst>
              <a:ext uri="{FF2B5EF4-FFF2-40B4-BE49-F238E27FC236}">
                <a16:creationId xmlns:a16="http://schemas.microsoft.com/office/drawing/2014/main" id="{7DBD8582-739D-4570-9A85-3FC8582B4936}"/>
              </a:ext>
            </a:extLst>
          </p:cNvPr>
          <p:cNvSpPr/>
          <p:nvPr/>
        </p:nvSpPr>
        <p:spPr>
          <a:xfrm>
            <a:off x="7914382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4" name="Retângulo 863">
            <a:extLst>
              <a:ext uri="{FF2B5EF4-FFF2-40B4-BE49-F238E27FC236}">
                <a16:creationId xmlns:a16="http://schemas.microsoft.com/office/drawing/2014/main" id="{E249AB7D-1D49-4F13-92C0-FC56D73F1348}"/>
              </a:ext>
            </a:extLst>
          </p:cNvPr>
          <p:cNvSpPr/>
          <p:nvPr/>
        </p:nvSpPr>
        <p:spPr>
          <a:xfrm>
            <a:off x="7989553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5" name="Retângulo 864">
            <a:extLst>
              <a:ext uri="{FF2B5EF4-FFF2-40B4-BE49-F238E27FC236}">
                <a16:creationId xmlns:a16="http://schemas.microsoft.com/office/drawing/2014/main" id="{7C782ED4-9B49-4CB8-86CB-94AD8A10A60E}"/>
              </a:ext>
            </a:extLst>
          </p:cNvPr>
          <p:cNvSpPr/>
          <p:nvPr/>
        </p:nvSpPr>
        <p:spPr>
          <a:xfrm>
            <a:off x="8064724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6" name="Retângulo 865">
            <a:extLst>
              <a:ext uri="{FF2B5EF4-FFF2-40B4-BE49-F238E27FC236}">
                <a16:creationId xmlns:a16="http://schemas.microsoft.com/office/drawing/2014/main" id="{42756EE6-2E02-4134-87D7-A63073F30119}"/>
              </a:ext>
            </a:extLst>
          </p:cNvPr>
          <p:cNvSpPr/>
          <p:nvPr/>
        </p:nvSpPr>
        <p:spPr>
          <a:xfrm>
            <a:off x="8139895" y="3406075"/>
            <a:ext cx="75171" cy="2962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7" name="Retângulo 866">
            <a:extLst>
              <a:ext uri="{FF2B5EF4-FFF2-40B4-BE49-F238E27FC236}">
                <a16:creationId xmlns:a16="http://schemas.microsoft.com/office/drawing/2014/main" id="{479C285B-F934-45C8-B83C-B76154F5CB1A}"/>
              </a:ext>
            </a:extLst>
          </p:cNvPr>
          <p:cNvSpPr/>
          <p:nvPr/>
        </p:nvSpPr>
        <p:spPr>
          <a:xfrm>
            <a:off x="8215066" y="3406075"/>
            <a:ext cx="75171" cy="2962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8" name="Retângulo 867">
            <a:extLst>
              <a:ext uri="{FF2B5EF4-FFF2-40B4-BE49-F238E27FC236}">
                <a16:creationId xmlns:a16="http://schemas.microsoft.com/office/drawing/2014/main" id="{43551BA1-DFE5-405E-9210-6872C0F7AADF}"/>
              </a:ext>
            </a:extLst>
          </p:cNvPr>
          <p:cNvSpPr/>
          <p:nvPr/>
        </p:nvSpPr>
        <p:spPr>
          <a:xfrm>
            <a:off x="8290237" y="3406075"/>
            <a:ext cx="75171" cy="2962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9" name="Retângulo 868">
            <a:extLst>
              <a:ext uri="{FF2B5EF4-FFF2-40B4-BE49-F238E27FC236}">
                <a16:creationId xmlns:a16="http://schemas.microsoft.com/office/drawing/2014/main" id="{A1F8048F-BDA3-4CCC-97EF-466B6D93F09A}"/>
              </a:ext>
            </a:extLst>
          </p:cNvPr>
          <p:cNvSpPr/>
          <p:nvPr/>
        </p:nvSpPr>
        <p:spPr>
          <a:xfrm>
            <a:off x="8365408" y="3406075"/>
            <a:ext cx="75171" cy="2962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Retângulo 869">
            <a:extLst>
              <a:ext uri="{FF2B5EF4-FFF2-40B4-BE49-F238E27FC236}">
                <a16:creationId xmlns:a16="http://schemas.microsoft.com/office/drawing/2014/main" id="{A809D924-63EB-4713-86FF-BB052004C3AA}"/>
              </a:ext>
            </a:extLst>
          </p:cNvPr>
          <p:cNvSpPr/>
          <p:nvPr/>
        </p:nvSpPr>
        <p:spPr>
          <a:xfrm>
            <a:off x="8440579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1" name="Retângulo 870">
            <a:extLst>
              <a:ext uri="{FF2B5EF4-FFF2-40B4-BE49-F238E27FC236}">
                <a16:creationId xmlns:a16="http://schemas.microsoft.com/office/drawing/2014/main" id="{58DC4F55-2409-43ED-8A1A-8A3BEB159D38}"/>
              </a:ext>
            </a:extLst>
          </p:cNvPr>
          <p:cNvSpPr/>
          <p:nvPr/>
        </p:nvSpPr>
        <p:spPr>
          <a:xfrm>
            <a:off x="8515750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2" name="Retângulo 871">
            <a:extLst>
              <a:ext uri="{FF2B5EF4-FFF2-40B4-BE49-F238E27FC236}">
                <a16:creationId xmlns:a16="http://schemas.microsoft.com/office/drawing/2014/main" id="{60AFCB3B-D369-4644-8D31-7E1D85FF835B}"/>
              </a:ext>
            </a:extLst>
          </p:cNvPr>
          <p:cNvSpPr/>
          <p:nvPr/>
        </p:nvSpPr>
        <p:spPr>
          <a:xfrm>
            <a:off x="8590921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3" name="Retângulo 872">
            <a:extLst>
              <a:ext uri="{FF2B5EF4-FFF2-40B4-BE49-F238E27FC236}">
                <a16:creationId xmlns:a16="http://schemas.microsoft.com/office/drawing/2014/main" id="{98DACCD3-793D-44E6-BDE8-FE6AA86AE4A8}"/>
              </a:ext>
            </a:extLst>
          </p:cNvPr>
          <p:cNvSpPr/>
          <p:nvPr/>
        </p:nvSpPr>
        <p:spPr>
          <a:xfrm>
            <a:off x="8666092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4" name="Retângulo 873">
            <a:extLst>
              <a:ext uri="{FF2B5EF4-FFF2-40B4-BE49-F238E27FC236}">
                <a16:creationId xmlns:a16="http://schemas.microsoft.com/office/drawing/2014/main" id="{9CD66AAE-F55D-4FC6-AF80-7060E0EF3B40}"/>
              </a:ext>
            </a:extLst>
          </p:cNvPr>
          <p:cNvSpPr/>
          <p:nvPr/>
        </p:nvSpPr>
        <p:spPr>
          <a:xfrm>
            <a:off x="8741263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5" name="Retângulo 874">
            <a:extLst>
              <a:ext uri="{FF2B5EF4-FFF2-40B4-BE49-F238E27FC236}">
                <a16:creationId xmlns:a16="http://schemas.microsoft.com/office/drawing/2014/main" id="{DB9A04FD-2F0B-47A2-8C20-9A16DF1E3D49}"/>
              </a:ext>
            </a:extLst>
          </p:cNvPr>
          <p:cNvSpPr/>
          <p:nvPr/>
        </p:nvSpPr>
        <p:spPr>
          <a:xfrm>
            <a:off x="8816434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6" name="Retângulo 875">
            <a:extLst>
              <a:ext uri="{FF2B5EF4-FFF2-40B4-BE49-F238E27FC236}">
                <a16:creationId xmlns:a16="http://schemas.microsoft.com/office/drawing/2014/main" id="{CFD8CD19-17B2-4B31-BDD9-49DF97A6C727}"/>
              </a:ext>
            </a:extLst>
          </p:cNvPr>
          <p:cNvSpPr/>
          <p:nvPr/>
        </p:nvSpPr>
        <p:spPr>
          <a:xfrm>
            <a:off x="8891605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7" name="Retângulo 876">
            <a:extLst>
              <a:ext uri="{FF2B5EF4-FFF2-40B4-BE49-F238E27FC236}">
                <a16:creationId xmlns:a16="http://schemas.microsoft.com/office/drawing/2014/main" id="{08A014A8-EFB6-4D81-AB31-BDCBEAEE5CA0}"/>
              </a:ext>
            </a:extLst>
          </p:cNvPr>
          <p:cNvSpPr/>
          <p:nvPr/>
        </p:nvSpPr>
        <p:spPr>
          <a:xfrm>
            <a:off x="8966776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8" name="Retângulo 877">
            <a:extLst>
              <a:ext uri="{FF2B5EF4-FFF2-40B4-BE49-F238E27FC236}">
                <a16:creationId xmlns:a16="http://schemas.microsoft.com/office/drawing/2014/main" id="{4DF5EF9B-AE3F-44F2-8EA7-BCFDD44DE8D6}"/>
              </a:ext>
            </a:extLst>
          </p:cNvPr>
          <p:cNvSpPr/>
          <p:nvPr/>
        </p:nvSpPr>
        <p:spPr>
          <a:xfrm>
            <a:off x="9041947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9" name="Retângulo 878">
            <a:extLst>
              <a:ext uri="{FF2B5EF4-FFF2-40B4-BE49-F238E27FC236}">
                <a16:creationId xmlns:a16="http://schemas.microsoft.com/office/drawing/2014/main" id="{EC42BA0D-97F8-4784-A798-612E183DC26B}"/>
              </a:ext>
            </a:extLst>
          </p:cNvPr>
          <p:cNvSpPr/>
          <p:nvPr/>
        </p:nvSpPr>
        <p:spPr>
          <a:xfrm>
            <a:off x="9117118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" name="Retângulo 879">
            <a:extLst>
              <a:ext uri="{FF2B5EF4-FFF2-40B4-BE49-F238E27FC236}">
                <a16:creationId xmlns:a16="http://schemas.microsoft.com/office/drawing/2014/main" id="{A83039F5-3F53-4ACE-B2DB-E2224E6255C3}"/>
              </a:ext>
            </a:extLst>
          </p:cNvPr>
          <p:cNvSpPr/>
          <p:nvPr/>
        </p:nvSpPr>
        <p:spPr>
          <a:xfrm>
            <a:off x="9192289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1" name="Retângulo 880">
            <a:extLst>
              <a:ext uri="{FF2B5EF4-FFF2-40B4-BE49-F238E27FC236}">
                <a16:creationId xmlns:a16="http://schemas.microsoft.com/office/drawing/2014/main" id="{0DC025AC-4180-4792-B1ED-4A1E2F698D8E}"/>
              </a:ext>
            </a:extLst>
          </p:cNvPr>
          <p:cNvSpPr/>
          <p:nvPr/>
        </p:nvSpPr>
        <p:spPr>
          <a:xfrm>
            <a:off x="9267460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2" name="Retângulo 881">
            <a:extLst>
              <a:ext uri="{FF2B5EF4-FFF2-40B4-BE49-F238E27FC236}">
                <a16:creationId xmlns:a16="http://schemas.microsoft.com/office/drawing/2014/main" id="{A724C9E2-712F-4386-8045-10D8F9120F13}"/>
              </a:ext>
            </a:extLst>
          </p:cNvPr>
          <p:cNvSpPr/>
          <p:nvPr/>
        </p:nvSpPr>
        <p:spPr>
          <a:xfrm>
            <a:off x="9342631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3" name="Retângulo 882">
            <a:extLst>
              <a:ext uri="{FF2B5EF4-FFF2-40B4-BE49-F238E27FC236}">
                <a16:creationId xmlns:a16="http://schemas.microsoft.com/office/drawing/2014/main" id="{DC35B0D5-386C-4A5E-BDF7-DAF03A39D87C}"/>
              </a:ext>
            </a:extLst>
          </p:cNvPr>
          <p:cNvSpPr/>
          <p:nvPr/>
        </p:nvSpPr>
        <p:spPr>
          <a:xfrm>
            <a:off x="9417802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Retângulo 883">
            <a:extLst>
              <a:ext uri="{FF2B5EF4-FFF2-40B4-BE49-F238E27FC236}">
                <a16:creationId xmlns:a16="http://schemas.microsoft.com/office/drawing/2014/main" id="{53BA31CE-76E9-46BF-9F86-B89FD800C7F7}"/>
              </a:ext>
            </a:extLst>
          </p:cNvPr>
          <p:cNvSpPr/>
          <p:nvPr/>
        </p:nvSpPr>
        <p:spPr>
          <a:xfrm>
            <a:off x="9492973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Retângulo 884">
            <a:extLst>
              <a:ext uri="{FF2B5EF4-FFF2-40B4-BE49-F238E27FC236}">
                <a16:creationId xmlns:a16="http://schemas.microsoft.com/office/drawing/2014/main" id="{1865A068-205C-43D1-B846-7643F68A2EB4}"/>
              </a:ext>
            </a:extLst>
          </p:cNvPr>
          <p:cNvSpPr/>
          <p:nvPr/>
        </p:nvSpPr>
        <p:spPr>
          <a:xfrm>
            <a:off x="9568144" y="34060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6" name="Retângulo 885">
            <a:extLst>
              <a:ext uri="{FF2B5EF4-FFF2-40B4-BE49-F238E27FC236}">
                <a16:creationId xmlns:a16="http://schemas.microsoft.com/office/drawing/2014/main" id="{FE3480F7-7087-4B89-91B8-A7D985B1366C}"/>
              </a:ext>
            </a:extLst>
          </p:cNvPr>
          <p:cNvSpPr/>
          <p:nvPr/>
        </p:nvSpPr>
        <p:spPr>
          <a:xfrm>
            <a:off x="9643315" y="34060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7" name="Retângulo 886">
            <a:extLst>
              <a:ext uri="{FF2B5EF4-FFF2-40B4-BE49-F238E27FC236}">
                <a16:creationId xmlns:a16="http://schemas.microsoft.com/office/drawing/2014/main" id="{095A17FF-D0C7-4D42-A72C-A6AD0ECA575D}"/>
              </a:ext>
            </a:extLst>
          </p:cNvPr>
          <p:cNvSpPr/>
          <p:nvPr/>
        </p:nvSpPr>
        <p:spPr>
          <a:xfrm>
            <a:off x="9718486" y="34060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8" name="Retângulo 887">
            <a:extLst>
              <a:ext uri="{FF2B5EF4-FFF2-40B4-BE49-F238E27FC236}">
                <a16:creationId xmlns:a16="http://schemas.microsoft.com/office/drawing/2014/main" id="{E369ABB8-A2F3-4FD4-AD2F-6DDFECDD49C0}"/>
              </a:ext>
            </a:extLst>
          </p:cNvPr>
          <p:cNvSpPr/>
          <p:nvPr/>
        </p:nvSpPr>
        <p:spPr>
          <a:xfrm>
            <a:off x="9793657" y="34060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9" name="Retângulo 888">
            <a:extLst>
              <a:ext uri="{FF2B5EF4-FFF2-40B4-BE49-F238E27FC236}">
                <a16:creationId xmlns:a16="http://schemas.microsoft.com/office/drawing/2014/main" id="{E2114A2F-F503-4A27-B93C-40DF53520D84}"/>
              </a:ext>
            </a:extLst>
          </p:cNvPr>
          <p:cNvSpPr/>
          <p:nvPr/>
        </p:nvSpPr>
        <p:spPr>
          <a:xfrm>
            <a:off x="9868828" y="34060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" name="Retângulo 889">
            <a:extLst>
              <a:ext uri="{FF2B5EF4-FFF2-40B4-BE49-F238E27FC236}">
                <a16:creationId xmlns:a16="http://schemas.microsoft.com/office/drawing/2014/main" id="{5BEAE194-A4E8-4A20-8BB7-12B6C1E1CCF7}"/>
              </a:ext>
            </a:extLst>
          </p:cNvPr>
          <p:cNvSpPr/>
          <p:nvPr/>
        </p:nvSpPr>
        <p:spPr>
          <a:xfrm>
            <a:off x="9943999" y="3406075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1" name="Retângulo 890">
            <a:extLst>
              <a:ext uri="{FF2B5EF4-FFF2-40B4-BE49-F238E27FC236}">
                <a16:creationId xmlns:a16="http://schemas.microsoft.com/office/drawing/2014/main" id="{CFFE6319-6BF4-44A8-ACE1-DC38BB05AB69}"/>
              </a:ext>
            </a:extLst>
          </p:cNvPr>
          <p:cNvSpPr/>
          <p:nvPr/>
        </p:nvSpPr>
        <p:spPr>
          <a:xfrm>
            <a:off x="10019170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2" name="Retângulo 891">
            <a:extLst>
              <a:ext uri="{FF2B5EF4-FFF2-40B4-BE49-F238E27FC236}">
                <a16:creationId xmlns:a16="http://schemas.microsoft.com/office/drawing/2014/main" id="{9B064B1D-16EA-4136-ADF2-8798C6EB74F6}"/>
              </a:ext>
            </a:extLst>
          </p:cNvPr>
          <p:cNvSpPr/>
          <p:nvPr/>
        </p:nvSpPr>
        <p:spPr>
          <a:xfrm>
            <a:off x="10094341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3" name="Retângulo 892">
            <a:extLst>
              <a:ext uri="{FF2B5EF4-FFF2-40B4-BE49-F238E27FC236}">
                <a16:creationId xmlns:a16="http://schemas.microsoft.com/office/drawing/2014/main" id="{AC295693-2306-4233-A281-5460A8F8376F}"/>
              </a:ext>
            </a:extLst>
          </p:cNvPr>
          <p:cNvSpPr/>
          <p:nvPr/>
        </p:nvSpPr>
        <p:spPr>
          <a:xfrm>
            <a:off x="10169512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4" name="Retângulo 893">
            <a:extLst>
              <a:ext uri="{FF2B5EF4-FFF2-40B4-BE49-F238E27FC236}">
                <a16:creationId xmlns:a16="http://schemas.microsoft.com/office/drawing/2014/main" id="{598F4263-D345-464F-9759-9AEF6E55FA20}"/>
              </a:ext>
            </a:extLst>
          </p:cNvPr>
          <p:cNvSpPr/>
          <p:nvPr/>
        </p:nvSpPr>
        <p:spPr>
          <a:xfrm>
            <a:off x="10244683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5" name="Retângulo 894">
            <a:extLst>
              <a:ext uri="{FF2B5EF4-FFF2-40B4-BE49-F238E27FC236}">
                <a16:creationId xmlns:a16="http://schemas.microsoft.com/office/drawing/2014/main" id="{21865419-D82C-4B61-B6E9-51BBAF4B9B84}"/>
              </a:ext>
            </a:extLst>
          </p:cNvPr>
          <p:cNvSpPr/>
          <p:nvPr/>
        </p:nvSpPr>
        <p:spPr>
          <a:xfrm>
            <a:off x="10319854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6" name="Retângulo 895">
            <a:extLst>
              <a:ext uri="{FF2B5EF4-FFF2-40B4-BE49-F238E27FC236}">
                <a16:creationId xmlns:a16="http://schemas.microsoft.com/office/drawing/2014/main" id="{46B6E721-D507-463D-8242-76F326E8339E}"/>
              </a:ext>
            </a:extLst>
          </p:cNvPr>
          <p:cNvSpPr/>
          <p:nvPr/>
        </p:nvSpPr>
        <p:spPr>
          <a:xfrm>
            <a:off x="10395025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7" name="Retângulo 896">
            <a:extLst>
              <a:ext uri="{FF2B5EF4-FFF2-40B4-BE49-F238E27FC236}">
                <a16:creationId xmlns:a16="http://schemas.microsoft.com/office/drawing/2014/main" id="{1631701D-D453-48F0-A64A-9709B557B0C3}"/>
              </a:ext>
            </a:extLst>
          </p:cNvPr>
          <p:cNvSpPr/>
          <p:nvPr/>
        </p:nvSpPr>
        <p:spPr>
          <a:xfrm>
            <a:off x="10470196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8" name="Retângulo 897">
            <a:extLst>
              <a:ext uri="{FF2B5EF4-FFF2-40B4-BE49-F238E27FC236}">
                <a16:creationId xmlns:a16="http://schemas.microsoft.com/office/drawing/2014/main" id="{1373F8EB-FBEB-4D34-B875-75DD1EB6C98D}"/>
              </a:ext>
            </a:extLst>
          </p:cNvPr>
          <p:cNvSpPr/>
          <p:nvPr/>
        </p:nvSpPr>
        <p:spPr>
          <a:xfrm>
            <a:off x="10545367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9" name="Retângulo 898">
            <a:extLst>
              <a:ext uri="{FF2B5EF4-FFF2-40B4-BE49-F238E27FC236}">
                <a16:creationId xmlns:a16="http://schemas.microsoft.com/office/drawing/2014/main" id="{1891E18F-31D2-48D9-AC53-203BEF3D317B}"/>
              </a:ext>
            </a:extLst>
          </p:cNvPr>
          <p:cNvSpPr/>
          <p:nvPr/>
        </p:nvSpPr>
        <p:spPr>
          <a:xfrm>
            <a:off x="10620538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0" name="Retângulo 899">
            <a:extLst>
              <a:ext uri="{FF2B5EF4-FFF2-40B4-BE49-F238E27FC236}">
                <a16:creationId xmlns:a16="http://schemas.microsoft.com/office/drawing/2014/main" id="{F12B58A1-95FA-4333-88C3-60AA24964370}"/>
              </a:ext>
            </a:extLst>
          </p:cNvPr>
          <p:cNvSpPr/>
          <p:nvPr/>
        </p:nvSpPr>
        <p:spPr>
          <a:xfrm>
            <a:off x="10695709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" name="Retângulo 900">
            <a:extLst>
              <a:ext uri="{FF2B5EF4-FFF2-40B4-BE49-F238E27FC236}">
                <a16:creationId xmlns:a16="http://schemas.microsoft.com/office/drawing/2014/main" id="{847C7A51-7DAA-4D67-8EB0-22E1274A0AA6}"/>
              </a:ext>
            </a:extLst>
          </p:cNvPr>
          <p:cNvSpPr/>
          <p:nvPr/>
        </p:nvSpPr>
        <p:spPr>
          <a:xfrm>
            <a:off x="10770880" y="3406075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2" name="Retângulo 901">
            <a:extLst>
              <a:ext uri="{FF2B5EF4-FFF2-40B4-BE49-F238E27FC236}">
                <a16:creationId xmlns:a16="http://schemas.microsoft.com/office/drawing/2014/main" id="{CC96194D-3A42-4CF0-AD5D-EAAB1A3E3016}"/>
              </a:ext>
            </a:extLst>
          </p:cNvPr>
          <p:cNvSpPr/>
          <p:nvPr/>
        </p:nvSpPr>
        <p:spPr>
          <a:xfrm>
            <a:off x="6035107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3" name="Retângulo 902">
            <a:extLst>
              <a:ext uri="{FF2B5EF4-FFF2-40B4-BE49-F238E27FC236}">
                <a16:creationId xmlns:a16="http://schemas.microsoft.com/office/drawing/2014/main" id="{3EAA1A9E-9276-4D96-8F07-DF94ED4D17D2}"/>
              </a:ext>
            </a:extLst>
          </p:cNvPr>
          <p:cNvSpPr/>
          <p:nvPr/>
        </p:nvSpPr>
        <p:spPr>
          <a:xfrm>
            <a:off x="6110278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4" name="Retângulo 903">
            <a:extLst>
              <a:ext uri="{FF2B5EF4-FFF2-40B4-BE49-F238E27FC236}">
                <a16:creationId xmlns:a16="http://schemas.microsoft.com/office/drawing/2014/main" id="{EF125A71-BB43-4095-B3A7-FA4CD0BAE0E1}"/>
              </a:ext>
            </a:extLst>
          </p:cNvPr>
          <p:cNvSpPr/>
          <p:nvPr/>
        </p:nvSpPr>
        <p:spPr>
          <a:xfrm>
            <a:off x="6185449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5" name="Retângulo 904">
            <a:extLst>
              <a:ext uri="{FF2B5EF4-FFF2-40B4-BE49-F238E27FC236}">
                <a16:creationId xmlns:a16="http://schemas.microsoft.com/office/drawing/2014/main" id="{B932F8C4-A628-4E7A-A259-417B4C114CD3}"/>
              </a:ext>
            </a:extLst>
          </p:cNvPr>
          <p:cNvSpPr/>
          <p:nvPr/>
        </p:nvSpPr>
        <p:spPr>
          <a:xfrm>
            <a:off x="6260620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6" name="Retângulo 905">
            <a:extLst>
              <a:ext uri="{FF2B5EF4-FFF2-40B4-BE49-F238E27FC236}">
                <a16:creationId xmlns:a16="http://schemas.microsoft.com/office/drawing/2014/main" id="{6354F808-549A-4458-8CCF-43F1D5D78154}"/>
              </a:ext>
            </a:extLst>
          </p:cNvPr>
          <p:cNvSpPr/>
          <p:nvPr/>
        </p:nvSpPr>
        <p:spPr>
          <a:xfrm>
            <a:off x="6335791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7" name="Retângulo 906">
            <a:extLst>
              <a:ext uri="{FF2B5EF4-FFF2-40B4-BE49-F238E27FC236}">
                <a16:creationId xmlns:a16="http://schemas.microsoft.com/office/drawing/2014/main" id="{8F1EC13B-8F8E-43C6-8CD3-49043F1B3BA4}"/>
              </a:ext>
            </a:extLst>
          </p:cNvPr>
          <p:cNvSpPr/>
          <p:nvPr/>
        </p:nvSpPr>
        <p:spPr>
          <a:xfrm>
            <a:off x="6410962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8" name="Retângulo 907">
            <a:extLst>
              <a:ext uri="{FF2B5EF4-FFF2-40B4-BE49-F238E27FC236}">
                <a16:creationId xmlns:a16="http://schemas.microsoft.com/office/drawing/2014/main" id="{E00712B7-78A1-494D-8F8D-7559E5A4DF7C}"/>
              </a:ext>
            </a:extLst>
          </p:cNvPr>
          <p:cNvSpPr/>
          <p:nvPr/>
        </p:nvSpPr>
        <p:spPr>
          <a:xfrm>
            <a:off x="6486133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9" name="Retângulo 908">
            <a:extLst>
              <a:ext uri="{FF2B5EF4-FFF2-40B4-BE49-F238E27FC236}">
                <a16:creationId xmlns:a16="http://schemas.microsoft.com/office/drawing/2014/main" id="{6D95DC4C-04C6-4ADE-B8F7-553527E445A8}"/>
              </a:ext>
            </a:extLst>
          </p:cNvPr>
          <p:cNvSpPr/>
          <p:nvPr/>
        </p:nvSpPr>
        <p:spPr>
          <a:xfrm>
            <a:off x="6561304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0" name="Retângulo 909">
            <a:extLst>
              <a:ext uri="{FF2B5EF4-FFF2-40B4-BE49-F238E27FC236}">
                <a16:creationId xmlns:a16="http://schemas.microsoft.com/office/drawing/2014/main" id="{9176D355-F147-4CB4-9C18-AE7FECA3013B}"/>
              </a:ext>
            </a:extLst>
          </p:cNvPr>
          <p:cNvSpPr/>
          <p:nvPr/>
        </p:nvSpPr>
        <p:spPr>
          <a:xfrm>
            <a:off x="6636475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" name="Retângulo 910">
            <a:extLst>
              <a:ext uri="{FF2B5EF4-FFF2-40B4-BE49-F238E27FC236}">
                <a16:creationId xmlns:a16="http://schemas.microsoft.com/office/drawing/2014/main" id="{60D70970-7521-4F46-A46B-BAC01D854ADE}"/>
              </a:ext>
            </a:extLst>
          </p:cNvPr>
          <p:cNvSpPr/>
          <p:nvPr/>
        </p:nvSpPr>
        <p:spPr>
          <a:xfrm>
            <a:off x="6711646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2" name="Retângulo 911">
            <a:extLst>
              <a:ext uri="{FF2B5EF4-FFF2-40B4-BE49-F238E27FC236}">
                <a16:creationId xmlns:a16="http://schemas.microsoft.com/office/drawing/2014/main" id="{848B63D6-366A-4974-919C-5FC6368B53F1}"/>
              </a:ext>
            </a:extLst>
          </p:cNvPr>
          <p:cNvSpPr/>
          <p:nvPr/>
        </p:nvSpPr>
        <p:spPr>
          <a:xfrm>
            <a:off x="6786817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3" name="Retângulo 912">
            <a:extLst>
              <a:ext uri="{FF2B5EF4-FFF2-40B4-BE49-F238E27FC236}">
                <a16:creationId xmlns:a16="http://schemas.microsoft.com/office/drawing/2014/main" id="{2916C5EF-C5FA-4B1C-9646-8D9CC7FA5577}"/>
              </a:ext>
            </a:extLst>
          </p:cNvPr>
          <p:cNvSpPr/>
          <p:nvPr/>
        </p:nvSpPr>
        <p:spPr>
          <a:xfrm>
            <a:off x="6861988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4" name="Retângulo 913">
            <a:extLst>
              <a:ext uri="{FF2B5EF4-FFF2-40B4-BE49-F238E27FC236}">
                <a16:creationId xmlns:a16="http://schemas.microsoft.com/office/drawing/2014/main" id="{CAF9BF52-94A5-429A-93BE-F04CB0D46839}"/>
              </a:ext>
            </a:extLst>
          </p:cNvPr>
          <p:cNvSpPr/>
          <p:nvPr/>
        </p:nvSpPr>
        <p:spPr>
          <a:xfrm>
            <a:off x="6937159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5" name="Retângulo 914">
            <a:extLst>
              <a:ext uri="{FF2B5EF4-FFF2-40B4-BE49-F238E27FC236}">
                <a16:creationId xmlns:a16="http://schemas.microsoft.com/office/drawing/2014/main" id="{ECDC4D57-6334-4AAE-99E7-E2CF5EB21F9E}"/>
              </a:ext>
            </a:extLst>
          </p:cNvPr>
          <p:cNvSpPr/>
          <p:nvPr/>
        </p:nvSpPr>
        <p:spPr>
          <a:xfrm>
            <a:off x="7012330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6" name="Retângulo 915">
            <a:extLst>
              <a:ext uri="{FF2B5EF4-FFF2-40B4-BE49-F238E27FC236}">
                <a16:creationId xmlns:a16="http://schemas.microsoft.com/office/drawing/2014/main" id="{582F21F9-C094-4754-A517-2339C93860FD}"/>
              </a:ext>
            </a:extLst>
          </p:cNvPr>
          <p:cNvSpPr/>
          <p:nvPr/>
        </p:nvSpPr>
        <p:spPr>
          <a:xfrm>
            <a:off x="7087501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7" name="Retângulo 916">
            <a:extLst>
              <a:ext uri="{FF2B5EF4-FFF2-40B4-BE49-F238E27FC236}">
                <a16:creationId xmlns:a16="http://schemas.microsoft.com/office/drawing/2014/main" id="{BB9F4F51-44E7-45EE-BD91-1F803B12488C}"/>
              </a:ext>
            </a:extLst>
          </p:cNvPr>
          <p:cNvSpPr/>
          <p:nvPr/>
        </p:nvSpPr>
        <p:spPr>
          <a:xfrm>
            <a:off x="7162672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Retângulo 917">
            <a:extLst>
              <a:ext uri="{FF2B5EF4-FFF2-40B4-BE49-F238E27FC236}">
                <a16:creationId xmlns:a16="http://schemas.microsoft.com/office/drawing/2014/main" id="{527A271B-66EB-41F1-87F1-B20409BB5358}"/>
              </a:ext>
            </a:extLst>
          </p:cNvPr>
          <p:cNvSpPr/>
          <p:nvPr/>
        </p:nvSpPr>
        <p:spPr>
          <a:xfrm>
            <a:off x="7237843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9" name="Retângulo 918">
            <a:extLst>
              <a:ext uri="{FF2B5EF4-FFF2-40B4-BE49-F238E27FC236}">
                <a16:creationId xmlns:a16="http://schemas.microsoft.com/office/drawing/2014/main" id="{EB13C904-F6A9-4F77-94AB-950475D215A4}"/>
              </a:ext>
            </a:extLst>
          </p:cNvPr>
          <p:cNvSpPr/>
          <p:nvPr/>
        </p:nvSpPr>
        <p:spPr>
          <a:xfrm>
            <a:off x="7313014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0" name="Retângulo 919">
            <a:extLst>
              <a:ext uri="{FF2B5EF4-FFF2-40B4-BE49-F238E27FC236}">
                <a16:creationId xmlns:a16="http://schemas.microsoft.com/office/drawing/2014/main" id="{65F8F7FA-A3BC-45A7-9DA7-97D696045E95}"/>
              </a:ext>
            </a:extLst>
          </p:cNvPr>
          <p:cNvSpPr/>
          <p:nvPr/>
        </p:nvSpPr>
        <p:spPr>
          <a:xfrm>
            <a:off x="7388185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" name="Retângulo 920">
            <a:extLst>
              <a:ext uri="{FF2B5EF4-FFF2-40B4-BE49-F238E27FC236}">
                <a16:creationId xmlns:a16="http://schemas.microsoft.com/office/drawing/2014/main" id="{9416516B-1B06-4FD2-8E2E-05ECFE88B0B8}"/>
              </a:ext>
            </a:extLst>
          </p:cNvPr>
          <p:cNvSpPr/>
          <p:nvPr/>
        </p:nvSpPr>
        <p:spPr>
          <a:xfrm>
            <a:off x="7463356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" name="Retângulo 921">
            <a:extLst>
              <a:ext uri="{FF2B5EF4-FFF2-40B4-BE49-F238E27FC236}">
                <a16:creationId xmlns:a16="http://schemas.microsoft.com/office/drawing/2014/main" id="{F4C39A03-A996-4BC0-A45C-AD3D51CEF45A}"/>
              </a:ext>
            </a:extLst>
          </p:cNvPr>
          <p:cNvSpPr/>
          <p:nvPr/>
        </p:nvSpPr>
        <p:spPr>
          <a:xfrm>
            <a:off x="7538527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" name="Retângulo 922">
            <a:extLst>
              <a:ext uri="{FF2B5EF4-FFF2-40B4-BE49-F238E27FC236}">
                <a16:creationId xmlns:a16="http://schemas.microsoft.com/office/drawing/2014/main" id="{2619F96C-22D3-4173-B653-8FE3F2D1CD7C}"/>
              </a:ext>
            </a:extLst>
          </p:cNvPr>
          <p:cNvSpPr/>
          <p:nvPr/>
        </p:nvSpPr>
        <p:spPr>
          <a:xfrm>
            <a:off x="7613698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4" name="Retângulo 923">
            <a:extLst>
              <a:ext uri="{FF2B5EF4-FFF2-40B4-BE49-F238E27FC236}">
                <a16:creationId xmlns:a16="http://schemas.microsoft.com/office/drawing/2014/main" id="{C4C6DC2C-602A-40B4-8303-47815B9010AC}"/>
              </a:ext>
            </a:extLst>
          </p:cNvPr>
          <p:cNvSpPr/>
          <p:nvPr/>
        </p:nvSpPr>
        <p:spPr>
          <a:xfrm>
            <a:off x="8741263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5" name="Retângulo 924">
            <a:extLst>
              <a:ext uri="{FF2B5EF4-FFF2-40B4-BE49-F238E27FC236}">
                <a16:creationId xmlns:a16="http://schemas.microsoft.com/office/drawing/2014/main" id="{5D1364A2-D3FB-4B89-BA7B-CFA9787DAEDD}"/>
              </a:ext>
            </a:extLst>
          </p:cNvPr>
          <p:cNvSpPr/>
          <p:nvPr/>
        </p:nvSpPr>
        <p:spPr>
          <a:xfrm>
            <a:off x="8816434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6" name="Retângulo 925">
            <a:extLst>
              <a:ext uri="{FF2B5EF4-FFF2-40B4-BE49-F238E27FC236}">
                <a16:creationId xmlns:a16="http://schemas.microsoft.com/office/drawing/2014/main" id="{D15B6BE9-6A45-46FA-A11A-C9EDCA7469BD}"/>
              </a:ext>
            </a:extLst>
          </p:cNvPr>
          <p:cNvSpPr/>
          <p:nvPr/>
        </p:nvSpPr>
        <p:spPr>
          <a:xfrm>
            <a:off x="8891605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7" name="Retângulo 926">
            <a:extLst>
              <a:ext uri="{FF2B5EF4-FFF2-40B4-BE49-F238E27FC236}">
                <a16:creationId xmlns:a16="http://schemas.microsoft.com/office/drawing/2014/main" id="{BEB7F1A7-54C9-41FD-93AB-C1C59F0E3578}"/>
              </a:ext>
            </a:extLst>
          </p:cNvPr>
          <p:cNvSpPr/>
          <p:nvPr/>
        </p:nvSpPr>
        <p:spPr>
          <a:xfrm>
            <a:off x="8966776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8" name="Retângulo 927">
            <a:extLst>
              <a:ext uri="{FF2B5EF4-FFF2-40B4-BE49-F238E27FC236}">
                <a16:creationId xmlns:a16="http://schemas.microsoft.com/office/drawing/2014/main" id="{C63A8B0B-CEFF-4B25-B929-FA73E1D74065}"/>
              </a:ext>
            </a:extLst>
          </p:cNvPr>
          <p:cNvSpPr/>
          <p:nvPr/>
        </p:nvSpPr>
        <p:spPr>
          <a:xfrm>
            <a:off x="9041947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9" name="Retângulo 928">
            <a:extLst>
              <a:ext uri="{FF2B5EF4-FFF2-40B4-BE49-F238E27FC236}">
                <a16:creationId xmlns:a16="http://schemas.microsoft.com/office/drawing/2014/main" id="{5547C21F-DC8B-4B4B-B832-0316E3936A26}"/>
              </a:ext>
            </a:extLst>
          </p:cNvPr>
          <p:cNvSpPr/>
          <p:nvPr/>
        </p:nvSpPr>
        <p:spPr>
          <a:xfrm>
            <a:off x="9117118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0" name="Retângulo 929">
            <a:extLst>
              <a:ext uri="{FF2B5EF4-FFF2-40B4-BE49-F238E27FC236}">
                <a16:creationId xmlns:a16="http://schemas.microsoft.com/office/drawing/2014/main" id="{463E1033-A474-4D0D-A240-C2AC5A37FAAA}"/>
              </a:ext>
            </a:extLst>
          </p:cNvPr>
          <p:cNvSpPr/>
          <p:nvPr/>
        </p:nvSpPr>
        <p:spPr>
          <a:xfrm>
            <a:off x="9192289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1" name="Retângulo 930">
            <a:extLst>
              <a:ext uri="{FF2B5EF4-FFF2-40B4-BE49-F238E27FC236}">
                <a16:creationId xmlns:a16="http://schemas.microsoft.com/office/drawing/2014/main" id="{617161F5-2938-4E0A-8F25-EA1093DDB0BE}"/>
              </a:ext>
            </a:extLst>
          </p:cNvPr>
          <p:cNvSpPr/>
          <p:nvPr/>
        </p:nvSpPr>
        <p:spPr>
          <a:xfrm>
            <a:off x="9267460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" name="Retângulo 931">
            <a:extLst>
              <a:ext uri="{FF2B5EF4-FFF2-40B4-BE49-F238E27FC236}">
                <a16:creationId xmlns:a16="http://schemas.microsoft.com/office/drawing/2014/main" id="{EACE8022-229A-4F43-A716-ED2BE183DAE8}"/>
              </a:ext>
            </a:extLst>
          </p:cNvPr>
          <p:cNvSpPr/>
          <p:nvPr/>
        </p:nvSpPr>
        <p:spPr>
          <a:xfrm>
            <a:off x="9342631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3" name="Retângulo 932">
            <a:extLst>
              <a:ext uri="{FF2B5EF4-FFF2-40B4-BE49-F238E27FC236}">
                <a16:creationId xmlns:a16="http://schemas.microsoft.com/office/drawing/2014/main" id="{066C317C-CC67-4A87-B857-167D1A702DA4}"/>
              </a:ext>
            </a:extLst>
          </p:cNvPr>
          <p:cNvSpPr/>
          <p:nvPr/>
        </p:nvSpPr>
        <p:spPr>
          <a:xfrm>
            <a:off x="9417802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4" name="Retângulo 933">
            <a:extLst>
              <a:ext uri="{FF2B5EF4-FFF2-40B4-BE49-F238E27FC236}">
                <a16:creationId xmlns:a16="http://schemas.microsoft.com/office/drawing/2014/main" id="{0009F0D2-4E5E-4FA0-86CB-D1A314C15AC2}"/>
              </a:ext>
            </a:extLst>
          </p:cNvPr>
          <p:cNvSpPr/>
          <p:nvPr/>
        </p:nvSpPr>
        <p:spPr>
          <a:xfrm>
            <a:off x="9492973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5" name="Retângulo 934">
            <a:extLst>
              <a:ext uri="{FF2B5EF4-FFF2-40B4-BE49-F238E27FC236}">
                <a16:creationId xmlns:a16="http://schemas.microsoft.com/office/drawing/2014/main" id="{81D7F401-2EED-4210-B96A-9B7BE01C8564}"/>
              </a:ext>
            </a:extLst>
          </p:cNvPr>
          <p:cNvSpPr/>
          <p:nvPr/>
        </p:nvSpPr>
        <p:spPr>
          <a:xfrm>
            <a:off x="9568144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6" name="Retângulo 935">
            <a:extLst>
              <a:ext uri="{FF2B5EF4-FFF2-40B4-BE49-F238E27FC236}">
                <a16:creationId xmlns:a16="http://schemas.microsoft.com/office/drawing/2014/main" id="{16C401A7-6877-4323-971E-E375FEBD5485}"/>
              </a:ext>
            </a:extLst>
          </p:cNvPr>
          <p:cNvSpPr/>
          <p:nvPr/>
        </p:nvSpPr>
        <p:spPr>
          <a:xfrm>
            <a:off x="9643315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7" name="Retângulo 936">
            <a:extLst>
              <a:ext uri="{FF2B5EF4-FFF2-40B4-BE49-F238E27FC236}">
                <a16:creationId xmlns:a16="http://schemas.microsoft.com/office/drawing/2014/main" id="{567B154B-C0F1-4BDF-8000-80E8F7E505E5}"/>
              </a:ext>
            </a:extLst>
          </p:cNvPr>
          <p:cNvSpPr/>
          <p:nvPr/>
        </p:nvSpPr>
        <p:spPr>
          <a:xfrm>
            <a:off x="9718486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8" name="Retângulo 937">
            <a:extLst>
              <a:ext uri="{FF2B5EF4-FFF2-40B4-BE49-F238E27FC236}">
                <a16:creationId xmlns:a16="http://schemas.microsoft.com/office/drawing/2014/main" id="{6B27BE46-E9C6-4EDA-86D1-CFC08823A529}"/>
              </a:ext>
            </a:extLst>
          </p:cNvPr>
          <p:cNvSpPr/>
          <p:nvPr/>
        </p:nvSpPr>
        <p:spPr>
          <a:xfrm>
            <a:off x="9793657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9" name="Retângulo 938">
            <a:extLst>
              <a:ext uri="{FF2B5EF4-FFF2-40B4-BE49-F238E27FC236}">
                <a16:creationId xmlns:a16="http://schemas.microsoft.com/office/drawing/2014/main" id="{A7BD7B86-85F1-45B0-BB40-5F63516EE269}"/>
              </a:ext>
            </a:extLst>
          </p:cNvPr>
          <p:cNvSpPr/>
          <p:nvPr/>
        </p:nvSpPr>
        <p:spPr>
          <a:xfrm>
            <a:off x="9868828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Retângulo 939">
            <a:extLst>
              <a:ext uri="{FF2B5EF4-FFF2-40B4-BE49-F238E27FC236}">
                <a16:creationId xmlns:a16="http://schemas.microsoft.com/office/drawing/2014/main" id="{2F0D6355-3A53-4B2D-B265-8060FD8B64EF}"/>
              </a:ext>
            </a:extLst>
          </p:cNvPr>
          <p:cNvSpPr/>
          <p:nvPr/>
        </p:nvSpPr>
        <p:spPr>
          <a:xfrm>
            <a:off x="9943999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Retângulo 940">
            <a:extLst>
              <a:ext uri="{FF2B5EF4-FFF2-40B4-BE49-F238E27FC236}">
                <a16:creationId xmlns:a16="http://schemas.microsoft.com/office/drawing/2014/main" id="{86CCB38E-698A-4BB7-9BCF-CF82384BD599}"/>
              </a:ext>
            </a:extLst>
          </p:cNvPr>
          <p:cNvSpPr/>
          <p:nvPr/>
        </p:nvSpPr>
        <p:spPr>
          <a:xfrm>
            <a:off x="10019170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" name="Retângulo 941">
            <a:extLst>
              <a:ext uri="{FF2B5EF4-FFF2-40B4-BE49-F238E27FC236}">
                <a16:creationId xmlns:a16="http://schemas.microsoft.com/office/drawing/2014/main" id="{603757CE-3BB4-4C45-9516-1AEB9866F7A1}"/>
              </a:ext>
            </a:extLst>
          </p:cNvPr>
          <p:cNvSpPr/>
          <p:nvPr/>
        </p:nvSpPr>
        <p:spPr>
          <a:xfrm>
            <a:off x="10094341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Retângulo 942">
            <a:extLst>
              <a:ext uri="{FF2B5EF4-FFF2-40B4-BE49-F238E27FC236}">
                <a16:creationId xmlns:a16="http://schemas.microsoft.com/office/drawing/2014/main" id="{BF506DA4-220B-4774-80DB-541FDC75B839}"/>
              </a:ext>
            </a:extLst>
          </p:cNvPr>
          <p:cNvSpPr/>
          <p:nvPr/>
        </p:nvSpPr>
        <p:spPr>
          <a:xfrm>
            <a:off x="10169512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4" name="Retângulo 943">
            <a:extLst>
              <a:ext uri="{FF2B5EF4-FFF2-40B4-BE49-F238E27FC236}">
                <a16:creationId xmlns:a16="http://schemas.microsoft.com/office/drawing/2014/main" id="{6E600356-0FD4-4B86-AEEB-57379E4A9B84}"/>
              </a:ext>
            </a:extLst>
          </p:cNvPr>
          <p:cNvSpPr/>
          <p:nvPr/>
        </p:nvSpPr>
        <p:spPr>
          <a:xfrm>
            <a:off x="10244683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Retângulo 944">
            <a:extLst>
              <a:ext uri="{FF2B5EF4-FFF2-40B4-BE49-F238E27FC236}">
                <a16:creationId xmlns:a16="http://schemas.microsoft.com/office/drawing/2014/main" id="{1BC2B2FC-41BB-4039-A8B2-9CB62FA20FAD}"/>
              </a:ext>
            </a:extLst>
          </p:cNvPr>
          <p:cNvSpPr/>
          <p:nvPr/>
        </p:nvSpPr>
        <p:spPr>
          <a:xfrm>
            <a:off x="10319854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Retângulo 945">
            <a:extLst>
              <a:ext uri="{FF2B5EF4-FFF2-40B4-BE49-F238E27FC236}">
                <a16:creationId xmlns:a16="http://schemas.microsoft.com/office/drawing/2014/main" id="{F5F12AB3-16F4-47E3-9599-FF9D3035869B}"/>
              </a:ext>
            </a:extLst>
          </p:cNvPr>
          <p:cNvSpPr/>
          <p:nvPr/>
        </p:nvSpPr>
        <p:spPr>
          <a:xfrm>
            <a:off x="10395025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Retângulo 946">
            <a:extLst>
              <a:ext uri="{FF2B5EF4-FFF2-40B4-BE49-F238E27FC236}">
                <a16:creationId xmlns:a16="http://schemas.microsoft.com/office/drawing/2014/main" id="{A1C35362-7581-4FC0-A478-EBDD839E6D93}"/>
              </a:ext>
            </a:extLst>
          </p:cNvPr>
          <p:cNvSpPr/>
          <p:nvPr/>
        </p:nvSpPr>
        <p:spPr>
          <a:xfrm>
            <a:off x="10470196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Retângulo 947">
            <a:extLst>
              <a:ext uri="{FF2B5EF4-FFF2-40B4-BE49-F238E27FC236}">
                <a16:creationId xmlns:a16="http://schemas.microsoft.com/office/drawing/2014/main" id="{FABDB8AA-D9A1-4ACE-B53E-8075C544D082}"/>
              </a:ext>
            </a:extLst>
          </p:cNvPr>
          <p:cNvSpPr/>
          <p:nvPr/>
        </p:nvSpPr>
        <p:spPr>
          <a:xfrm>
            <a:off x="10545367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9" name="Retângulo 948">
            <a:extLst>
              <a:ext uri="{FF2B5EF4-FFF2-40B4-BE49-F238E27FC236}">
                <a16:creationId xmlns:a16="http://schemas.microsoft.com/office/drawing/2014/main" id="{4F3DDB36-309F-47CC-B3BD-2142306E339A}"/>
              </a:ext>
            </a:extLst>
          </p:cNvPr>
          <p:cNvSpPr/>
          <p:nvPr/>
        </p:nvSpPr>
        <p:spPr>
          <a:xfrm>
            <a:off x="10620538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0" name="Retângulo 949">
            <a:extLst>
              <a:ext uri="{FF2B5EF4-FFF2-40B4-BE49-F238E27FC236}">
                <a16:creationId xmlns:a16="http://schemas.microsoft.com/office/drawing/2014/main" id="{91F5A63B-0BF6-4381-9964-A71DA0109087}"/>
              </a:ext>
            </a:extLst>
          </p:cNvPr>
          <p:cNvSpPr/>
          <p:nvPr/>
        </p:nvSpPr>
        <p:spPr>
          <a:xfrm>
            <a:off x="10695709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5" name="Retângulo 954">
            <a:extLst>
              <a:ext uri="{FF2B5EF4-FFF2-40B4-BE49-F238E27FC236}">
                <a16:creationId xmlns:a16="http://schemas.microsoft.com/office/drawing/2014/main" id="{6EEB3775-AD0F-42A9-B7E2-35FDB4D9F1F4}"/>
              </a:ext>
            </a:extLst>
          </p:cNvPr>
          <p:cNvSpPr/>
          <p:nvPr/>
        </p:nvSpPr>
        <p:spPr>
          <a:xfrm>
            <a:off x="10770880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6" name="Retângulo 955">
            <a:extLst>
              <a:ext uri="{FF2B5EF4-FFF2-40B4-BE49-F238E27FC236}">
                <a16:creationId xmlns:a16="http://schemas.microsoft.com/office/drawing/2014/main" id="{F4040E38-F5E9-424C-BFBD-90359E0A4DD3}"/>
              </a:ext>
            </a:extLst>
          </p:cNvPr>
          <p:cNvSpPr/>
          <p:nvPr/>
        </p:nvSpPr>
        <p:spPr>
          <a:xfrm>
            <a:off x="7689836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7" name="Retângulo 956">
            <a:extLst>
              <a:ext uri="{FF2B5EF4-FFF2-40B4-BE49-F238E27FC236}">
                <a16:creationId xmlns:a16="http://schemas.microsoft.com/office/drawing/2014/main" id="{4D051F68-2408-4512-817D-7FF3B4D3435D}"/>
              </a:ext>
            </a:extLst>
          </p:cNvPr>
          <p:cNvSpPr/>
          <p:nvPr/>
        </p:nvSpPr>
        <p:spPr>
          <a:xfrm>
            <a:off x="7765007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8" name="Retângulo 957">
            <a:extLst>
              <a:ext uri="{FF2B5EF4-FFF2-40B4-BE49-F238E27FC236}">
                <a16:creationId xmlns:a16="http://schemas.microsoft.com/office/drawing/2014/main" id="{86E6D278-E0AD-40AD-A253-98BA781FD613}"/>
              </a:ext>
            </a:extLst>
          </p:cNvPr>
          <p:cNvSpPr/>
          <p:nvPr/>
        </p:nvSpPr>
        <p:spPr>
          <a:xfrm>
            <a:off x="7840178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9" name="Retângulo 958">
            <a:extLst>
              <a:ext uri="{FF2B5EF4-FFF2-40B4-BE49-F238E27FC236}">
                <a16:creationId xmlns:a16="http://schemas.microsoft.com/office/drawing/2014/main" id="{4D8692F3-42B2-45E1-A231-A169B004200C}"/>
              </a:ext>
            </a:extLst>
          </p:cNvPr>
          <p:cNvSpPr/>
          <p:nvPr/>
        </p:nvSpPr>
        <p:spPr>
          <a:xfrm>
            <a:off x="7915349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0" name="Retângulo 959">
            <a:extLst>
              <a:ext uri="{FF2B5EF4-FFF2-40B4-BE49-F238E27FC236}">
                <a16:creationId xmlns:a16="http://schemas.microsoft.com/office/drawing/2014/main" id="{133ED26E-647F-462A-8135-7EAFB07E198B}"/>
              </a:ext>
            </a:extLst>
          </p:cNvPr>
          <p:cNvSpPr/>
          <p:nvPr/>
        </p:nvSpPr>
        <p:spPr>
          <a:xfrm>
            <a:off x="7990520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1" name="Retângulo 960">
            <a:extLst>
              <a:ext uri="{FF2B5EF4-FFF2-40B4-BE49-F238E27FC236}">
                <a16:creationId xmlns:a16="http://schemas.microsoft.com/office/drawing/2014/main" id="{3A24A0E1-6F6B-4351-B446-6AB2DE14C894}"/>
              </a:ext>
            </a:extLst>
          </p:cNvPr>
          <p:cNvSpPr/>
          <p:nvPr/>
        </p:nvSpPr>
        <p:spPr>
          <a:xfrm>
            <a:off x="8065691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" name="Retângulo 961">
            <a:extLst>
              <a:ext uri="{FF2B5EF4-FFF2-40B4-BE49-F238E27FC236}">
                <a16:creationId xmlns:a16="http://schemas.microsoft.com/office/drawing/2014/main" id="{FF0F67B3-66A1-482A-B9DA-8F9FE8C5B38D}"/>
              </a:ext>
            </a:extLst>
          </p:cNvPr>
          <p:cNvSpPr/>
          <p:nvPr/>
        </p:nvSpPr>
        <p:spPr>
          <a:xfrm>
            <a:off x="8140862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3" name="Retângulo 962">
            <a:extLst>
              <a:ext uri="{FF2B5EF4-FFF2-40B4-BE49-F238E27FC236}">
                <a16:creationId xmlns:a16="http://schemas.microsoft.com/office/drawing/2014/main" id="{F9A2FEA4-7FB9-46C0-B7B8-C0D9BDB7C15A}"/>
              </a:ext>
            </a:extLst>
          </p:cNvPr>
          <p:cNvSpPr/>
          <p:nvPr/>
        </p:nvSpPr>
        <p:spPr>
          <a:xfrm>
            <a:off x="8216033" y="3810273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4" name="Retângulo 963">
            <a:extLst>
              <a:ext uri="{FF2B5EF4-FFF2-40B4-BE49-F238E27FC236}">
                <a16:creationId xmlns:a16="http://schemas.microsoft.com/office/drawing/2014/main" id="{B1D8F604-2B10-4922-8A15-0B00D1186027}"/>
              </a:ext>
            </a:extLst>
          </p:cNvPr>
          <p:cNvSpPr/>
          <p:nvPr/>
        </p:nvSpPr>
        <p:spPr>
          <a:xfrm>
            <a:off x="8291204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5" name="Retângulo 964">
            <a:extLst>
              <a:ext uri="{FF2B5EF4-FFF2-40B4-BE49-F238E27FC236}">
                <a16:creationId xmlns:a16="http://schemas.microsoft.com/office/drawing/2014/main" id="{C1BA7A27-EF1D-466B-AA3A-8F9EDA8C4C8A}"/>
              </a:ext>
            </a:extLst>
          </p:cNvPr>
          <p:cNvSpPr/>
          <p:nvPr/>
        </p:nvSpPr>
        <p:spPr>
          <a:xfrm>
            <a:off x="8366375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6" name="Retângulo 965">
            <a:extLst>
              <a:ext uri="{FF2B5EF4-FFF2-40B4-BE49-F238E27FC236}">
                <a16:creationId xmlns:a16="http://schemas.microsoft.com/office/drawing/2014/main" id="{B0FDC020-4D68-4304-B9EF-E679146A342B}"/>
              </a:ext>
            </a:extLst>
          </p:cNvPr>
          <p:cNvSpPr/>
          <p:nvPr/>
        </p:nvSpPr>
        <p:spPr>
          <a:xfrm>
            <a:off x="8441546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7" name="Retângulo 966">
            <a:extLst>
              <a:ext uri="{FF2B5EF4-FFF2-40B4-BE49-F238E27FC236}">
                <a16:creationId xmlns:a16="http://schemas.microsoft.com/office/drawing/2014/main" id="{89DCCC45-8D00-4AD7-AF88-E9E681F27C54}"/>
              </a:ext>
            </a:extLst>
          </p:cNvPr>
          <p:cNvSpPr/>
          <p:nvPr/>
        </p:nvSpPr>
        <p:spPr>
          <a:xfrm>
            <a:off x="8516717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8" name="Retângulo 967">
            <a:extLst>
              <a:ext uri="{FF2B5EF4-FFF2-40B4-BE49-F238E27FC236}">
                <a16:creationId xmlns:a16="http://schemas.microsoft.com/office/drawing/2014/main" id="{778BE2B2-2B83-4211-9857-C21B9A7CDE88}"/>
              </a:ext>
            </a:extLst>
          </p:cNvPr>
          <p:cNvSpPr/>
          <p:nvPr/>
        </p:nvSpPr>
        <p:spPr>
          <a:xfrm>
            <a:off x="8591888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9" name="Retângulo 968">
            <a:extLst>
              <a:ext uri="{FF2B5EF4-FFF2-40B4-BE49-F238E27FC236}">
                <a16:creationId xmlns:a16="http://schemas.microsoft.com/office/drawing/2014/main" id="{B00F6C85-2B80-43CD-816F-F5643403BA32}"/>
              </a:ext>
            </a:extLst>
          </p:cNvPr>
          <p:cNvSpPr/>
          <p:nvPr/>
        </p:nvSpPr>
        <p:spPr>
          <a:xfrm>
            <a:off x="8667059" y="3810273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2" name="CaixaDeTexto 981">
            <a:extLst>
              <a:ext uri="{FF2B5EF4-FFF2-40B4-BE49-F238E27FC236}">
                <a16:creationId xmlns:a16="http://schemas.microsoft.com/office/drawing/2014/main" id="{4A3CE822-66CD-4B1A-AB22-B9A2F9F1D806}"/>
              </a:ext>
            </a:extLst>
          </p:cNvPr>
          <p:cNvSpPr txBox="1"/>
          <p:nvPr/>
        </p:nvSpPr>
        <p:spPr>
          <a:xfrm>
            <a:off x="5074303" y="3003924"/>
            <a:ext cx="89159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Núcleo 4</a:t>
            </a:r>
          </a:p>
        </p:txBody>
      </p:sp>
      <p:sp>
        <p:nvSpPr>
          <p:cNvPr id="983" name="Retângulo 982">
            <a:extLst>
              <a:ext uri="{FF2B5EF4-FFF2-40B4-BE49-F238E27FC236}">
                <a16:creationId xmlns:a16="http://schemas.microsoft.com/office/drawing/2014/main" id="{2A8228B7-1998-4E3C-BDA1-070F00E3B093}"/>
              </a:ext>
            </a:extLst>
          </p:cNvPr>
          <p:cNvSpPr/>
          <p:nvPr/>
        </p:nvSpPr>
        <p:spPr>
          <a:xfrm>
            <a:off x="3718855" y="4953471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4" name="Retângulo 983">
            <a:extLst>
              <a:ext uri="{FF2B5EF4-FFF2-40B4-BE49-F238E27FC236}">
                <a16:creationId xmlns:a16="http://schemas.microsoft.com/office/drawing/2014/main" id="{2CBAD03B-0A18-48E8-9408-06C9B0925965}"/>
              </a:ext>
            </a:extLst>
          </p:cNvPr>
          <p:cNvSpPr/>
          <p:nvPr/>
        </p:nvSpPr>
        <p:spPr>
          <a:xfrm>
            <a:off x="3794026" y="4953471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5" name="Retângulo 984">
            <a:extLst>
              <a:ext uri="{FF2B5EF4-FFF2-40B4-BE49-F238E27FC236}">
                <a16:creationId xmlns:a16="http://schemas.microsoft.com/office/drawing/2014/main" id="{FB216992-A105-4362-AE19-1B50D5922EEB}"/>
              </a:ext>
            </a:extLst>
          </p:cNvPr>
          <p:cNvSpPr/>
          <p:nvPr/>
        </p:nvSpPr>
        <p:spPr>
          <a:xfrm>
            <a:off x="3869197" y="4953471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6" name="Retângulo 985">
            <a:extLst>
              <a:ext uri="{FF2B5EF4-FFF2-40B4-BE49-F238E27FC236}">
                <a16:creationId xmlns:a16="http://schemas.microsoft.com/office/drawing/2014/main" id="{3DDF220E-E289-4740-AF4A-F184AB60DB3A}"/>
              </a:ext>
            </a:extLst>
          </p:cNvPr>
          <p:cNvSpPr/>
          <p:nvPr/>
        </p:nvSpPr>
        <p:spPr>
          <a:xfrm>
            <a:off x="3944368" y="4953471"/>
            <a:ext cx="75171" cy="296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7" name="Retângulo 986">
            <a:extLst>
              <a:ext uri="{FF2B5EF4-FFF2-40B4-BE49-F238E27FC236}">
                <a16:creationId xmlns:a16="http://schemas.microsoft.com/office/drawing/2014/main" id="{4D04C685-9480-4533-8C04-DF3F2D795E45}"/>
              </a:ext>
            </a:extLst>
          </p:cNvPr>
          <p:cNvSpPr/>
          <p:nvPr/>
        </p:nvSpPr>
        <p:spPr>
          <a:xfrm>
            <a:off x="5926531" y="4954007"/>
            <a:ext cx="75171" cy="2962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8" name="Retângulo 987">
            <a:extLst>
              <a:ext uri="{FF2B5EF4-FFF2-40B4-BE49-F238E27FC236}">
                <a16:creationId xmlns:a16="http://schemas.microsoft.com/office/drawing/2014/main" id="{E5FA0032-EDA2-4CC3-8CDF-313C0734D532}"/>
              </a:ext>
            </a:extLst>
          </p:cNvPr>
          <p:cNvSpPr/>
          <p:nvPr/>
        </p:nvSpPr>
        <p:spPr>
          <a:xfrm>
            <a:off x="6001702" y="4954007"/>
            <a:ext cx="75171" cy="2962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9" name="Retângulo 988">
            <a:extLst>
              <a:ext uri="{FF2B5EF4-FFF2-40B4-BE49-F238E27FC236}">
                <a16:creationId xmlns:a16="http://schemas.microsoft.com/office/drawing/2014/main" id="{1CC45669-834D-4DFA-BDC4-ACCA922145C9}"/>
              </a:ext>
            </a:extLst>
          </p:cNvPr>
          <p:cNvSpPr/>
          <p:nvPr/>
        </p:nvSpPr>
        <p:spPr>
          <a:xfrm>
            <a:off x="6076873" y="4954007"/>
            <a:ext cx="75171" cy="2962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0" name="Retângulo 989">
            <a:extLst>
              <a:ext uri="{FF2B5EF4-FFF2-40B4-BE49-F238E27FC236}">
                <a16:creationId xmlns:a16="http://schemas.microsoft.com/office/drawing/2014/main" id="{7130B108-FC18-4743-B5FA-56F027C0F27F}"/>
              </a:ext>
            </a:extLst>
          </p:cNvPr>
          <p:cNvSpPr/>
          <p:nvPr/>
        </p:nvSpPr>
        <p:spPr>
          <a:xfrm>
            <a:off x="6152044" y="4954007"/>
            <a:ext cx="75171" cy="2962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1" name="Retângulo 990">
            <a:extLst>
              <a:ext uri="{FF2B5EF4-FFF2-40B4-BE49-F238E27FC236}">
                <a16:creationId xmlns:a16="http://schemas.microsoft.com/office/drawing/2014/main" id="{33EE4DF5-D3A3-4F0B-91BD-97CC46E0E7D1}"/>
              </a:ext>
            </a:extLst>
          </p:cNvPr>
          <p:cNvSpPr/>
          <p:nvPr/>
        </p:nvSpPr>
        <p:spPr>
          <a:xfrm>
            <a:off x="7913175" y="496004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2" name="Retângulo 991">
            <a:extLst>
              <a:ext uri="{FF2B5EF4-FFF2-40B4-BE49-F238E27FC236}">
                <a16:creationId xmlns:a16="http://schemas.microsoft.com/office/drawing/2014/main" id="{28A69DF0-2A82-4685-92B7-CB4CBAA7E5C5}"/>
              </a:ext>
            </a:extLst>
          </p:cNvPr>
          <p:cNvSpPr/>
          <p:nvPr/>
        </p:nvSpPr>
        <p:spPr>
          <a:xfrm>
            <a:off x="7988346" y="496004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" name="Retângulo 992">
            <a:extLst>
              <a:ext uri="{FF2B5EF4-FFF2-40B4-BE49-F238E27FC236}">
                <a16:creationId xmlns:a16="http://schemas.microsoft.com/office/drawing/2014/main" id="{E1E43785-D244-45E1-B736-99DFBEFB5AE1}"/>
              </a:ext>
            </a:extLst>
          </p:cNvPr>
          <p:cNvSpPr/>
          <p:nvPr/>
        </p:nvSpPr>
        <p:spPr>
          <a:xfrm>
            <a:off x="8063517" y="496004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4" name="Retângulo 993">
            <a:extLst>
              <a:ext uri="{FF2B5EF4-FFF2-40B4-BE49-F238E27FC236}">
                <a16:creationId xmlns:a16="http://schemas.microsoft.com/office/drawing/2014/main" id="{9CE15896-E1EA-4499-A506-30DE9CDFBE40}"/>
              </a:ext>
            </a:extLst>
          </p:cNvPr>
          <p:cNvSpPr/>
          <p:nvPr/>
        </p:nvSpPr>
        <p:spPr>
          <a:xfrm>
            <a:off x="8138688" y="4960046"/>
            <a:ext cx="75171" cy="296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09487DD4-6A74-4210-8B71-0F6EAC614BE3}"/>
              </a:ext>
            </a:extLst>
          </p:cNvPr>
          <p:cNvSpPr/>
          <p:nvPr/>
        </p:nvSpPr>
        <p:spPr>
          <a:xfrm>
            <a:off x="4190152" y="2987864"/>
            <a:ext cx="746620" cy="2272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09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A5DD94E4-07D6-43F0-A823-25CA875BE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788336"/>
              </p:ext>
            </p:extLst>
          </p:nvPr>
        </p:nvGraphicFramePr>
        <p:xfrm>
          <a:off x="6286879" y="505330"/>
          <a:ext cx="2916667" cy="270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Acrobat Document" r:id="rId3" imgW="4800600" imgH="4457572" progId="AcroExch.Document.DC">
                  <p:embed/>
                </p:oleObj>
              </mc:Choice>
              <mc:Fallback>
                <p:oleObj name="Acrobat Document" r:id="rId3" imgW="4800600" imgH="445757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879" y="505330"/>
                        <a:ext cx="2916667" cy="2708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448C805-60F7-4621-B4D6-6BF8773A7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714898"/>
              </p:ext>
            </p:extLst>
          </p:nvPr>
        </p:nvGraphicFramePr>
        <p:xfrm>
          <a:off x="2556771" y="488238"/>
          <a:ext cx="2916668" cy="270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Acrobat Document" r:id="rId5" imgW="4800600" imgH="4457572" progId="AcroExch.Document.DC">
                  <p:embed/>
                </p:oleObj>
              </mc:Choice>
              <mc:Fallback>
                <p:oleObj name="Acrobat Document" r:id="rId5" imgW="4800600" imgH="445757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6771" y="488238"/>
                        <a:ext cx="2916668" cy="2708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E2475CEF-75CF-4B3A-9FDC-225B5B532F83}"/>
              </a:ext>
            </a:extLst>
          </p:cNvPr>
          <p:cNvSpPr txBox="1"/>
          <p:nvPr/>
        </p:nvSpPr>
        <p:spPr>
          <a:xfrm>
            <a:off x="3251200" y="197553"/>
            <a:ext cx="21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a) PBB XT EON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05F015-5E6D-4BAD-BBDD-934B4451E9A4}"/>
              </a:ext>
            </a:extLst>
          </p:cNvPr>
          <p:cNvSpPr txBox="1"/>
          <p:nvPr/>
        </p:nvSpPr>
        <p:spPr>
          <a:xfrm>
            <a:off x="6985120" y="214645"/>
            <a:ext cx="21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b) PBB XT NSFNET</a:t>
            </a:r>
          </a:p>
        </p:txBody>
      </p:sp>
    </p:spTree>
    <p:extLst>
      <p:ext uri="{BB962C8B-B14F-4D97-AF65-F5344CB8AC3E}">
        <p14:creationId xmlns:p14="http://schemas.microsoft.com/office/powerpoint/2010/main" val="14629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C36A1F8C-9B7C-4D1C-803B-EBB62E1D2855}"/>
              </a:ext>
            </a:extLst>
          </p:cNvPr>
          <p:cNvCxnSpPr>
            <a:cxnSpLocks/>
          </p:cNvCxnSpPr>
          <p:nvPr/>
        </p:nvCxnSpPr>
        <p:spPr>
          <a:xfrm>
            <a:off x="6726075" y="1877617"/>
            <a:ext cx="10954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A3C34383-D48C-415C-962A-1976156908C8}"/>
              </a:ext>
            </a:extLst>
          </p:cNvPr>
          <p:cNvCxnSpPr>
            <a:cxnSpLocks/>
          </p:cNvCxnSpPr>
          <p:nvPr/>
        </p:nvCxnSpPr>
        <p:spPr>
          <a:xfrm>
            <a:off x="5887096" y="2432969"/>
            <a:ext cx="0" cy="411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86B6873-131C-4835-AD96-7DDC3BE21498}"/>
              </a:ext>
            </a:extLst>
          </p:cNvPr>
          <p:cNvCxnSpPr>
            <a:cxnSpLocks/>
          </p:cNvCxnSpPr>
          <p:nvPr/>
        </p:nvCxnSpPr>
        <p:spPr>
          <a:xfrm flipH="1">
            <a:off x="3722014" y="4443946"/>
            <a:ext cx="763676" cy="2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Losango 55">
            <a:extLst>
              <a:ext uri="{FF2B5EF4-FFF2-40B4-BE49-F238E27FC236}">
                <a16:creationId xmlns:a16="http://schemas.microsoft.com/office/drawing/2014/main" id="{7A3D579A-36C4-4D0F-94C5-D497332549A5}"/>
              </a:ext>
            </a:extLst>
          </p:cNvPr>
          <p:cNvSpPr/>
          <p:nvPr/>
        </p:nvSpPr>
        <p:spPr>
          <a:xfrm>
            <a:off x="5029224" y="1322265"/>
            <a:ext cx="1715740" cy="111070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8662E64F-4FF0-4438-91E2-1ECE1977DD20}"/>
              </a:ext>
            </a:extLst>
          </p:cNvPr>
          <p:cNvSpPr/>
          <p:nvPr/>
        </p:nvSpPr>
        <p:spPr>
          <a:xfrm>
            <a:off x="2039747" y="3887700"/>
            <a:ext cx="1715740" cy="111070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F4FCF56A-4403-4243-B1E8-8F0AD9DC108B}"/>
              </a:ext>
            </a:extLst>
          </p:cNvPr>
          <p:cNvCxnSpPr>
            <a:cxnSpLocks/>
          </p:cNvCxnSpPr>
          <p:nvPr/>
        </p:nvCxnSpPr>
        <p:spPr>
          <a:xfrm>
            <a:off x="2906425" y="5000163"/>
            <a:ext cx="0" cy="9014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7CF9F02C-D41A-4020-B578-CF9F445EED96}"/>
              </a:ext>
            </a:extLst>
          </p:cNvPr>
          <p:cNvSpPr/>
          <p:nvPr/>
        </p:nvSpPr>
        <p:spPr>
          <a:xfrm>
            <a:off x="1854277" y="163420"/>
            <a:ext cx="2045397" cy="935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35D1CA-02B3-4867-B612-43C87BE49338}"/>
              </a:ext>
            </a:extLst>
          </p:cNvPr>
          <p:cNvSpPr txBox="1"/>
          <p:nvPr/>
        </p:nvSpPr>
        <p:spPr>
          <a:xfrm>
            <a:off x="1903097" y="44644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Requisição Nova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2DB7CC4-8FCE-4468-B205-1913F3769BE3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876976" y="1098793"/>
            <a:ext cx="0" cy="411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8CD4A614-1188-4A5E-821C-A74EFC4795DD}"/>
              </a:ext>
            </a:extLst>
          </p:cNvPr>
          <p:cNvSpPr/>
          <p:nvPr/>
        </p:nvSpPr>
        <p:spPr>
          <a:xfrm>
            <a:off x="2147136" y="1616007"/>
            <a:ext cx="1459682" cy="583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6BA08A-42DD-421D-8A9D-568DB0EB86D2}"/>
              </a:ext>
            </a:extLst>
          </p:cNvPr>
          <p:cNvSpPr txBox="1"/>
          <p:nvPr/>
        </p:nvSpPr>
        <p:spPr>
          <a:xfrm>
            <a:off x="2147135" y="1645915"/>
            <a:ext cx="1459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Roteamento e Modulação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E33ED64-6BF9-43AC-8B41-ED4FA3723462}"/>
              </a:ext>
            </a:extLst>
          </p:cNvPr>
          <p:cNvCxnSpPr>
            <a:cxnSpLocks/>
          </p:cNvCxnSpPr>
          <p:nvPr/>
        </p:nvCxnSpPr>
        <p:spPr>
          <a:xfrm>
            <a:off x="2876977" y="2199043"/>
            <a:ext cx="0" cy="411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537681E-6BB3-4E0C-85A5-B82097F86C15}"/>
              </a:ext>
            </a:extLst>
          </p:cNvPr>
          <p:cNvSpPr txBox="1"/>
          <p:nvPr/>
        </p:nvSpPr>
        <p:spPr>
          <a:xfrm>
            <a:off x="2186096" y="4029445"/>
            <a:ext cx="14596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Existem Recursos Suficientes?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3F7DE29-E7A4-4674-AEA4-6BF1FCD22ADC}"/>
              </a:ext>
            </a:extLst>
          </p:cNvPr>
          <p:cNvSpPr txBox="1"/>
          <p:nvPr/>
        </p:nvSpPr>
        <p:spPr>
          <a:xfrm>
            <a:off x="2915936" y="5320077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2D72B89-A84F-45AF-A64C-70651E6E010F}"/>
              </a:ext>
            </a:extLst>
          </p:cNvPr>
          <p:cNvSpPr txBox="1"/>
          <p:nvPr/>
        </p:nvSpPr>
        <p:spPr>
          <a:xfrm>
            <a:off x="3896566" y="4171605"/>
            <a:ext cx="4235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16A9A7D0-88C6-4F1D-A5AB-4E8C39AF388A}"/>
              </a:ext>
            </a:extLst>
          </p:cNvPr>
          <p:cNvSpPr/>
          <p:nvPr/>
        </p:nvSpPr>
        <p:spPr>
          <a:xfrm>
            <a:off x="2108189" y="6067174"/>
            <a:ext cx="1593565" cy="5874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6F5BC53-0E62-42FB-B4A1-C29410DDFEC3}"/>
              </a:ext>
            </a:extLst>
          </p:cNvPr>
          <p:cNvSpPr txBox="1"/>
          <p:nvPr/>
        </p:nvSpPr>
        <p:spPr>
          <a:xfrm>
            <a:off x="2080192" y="6105287"/>
            <a:ext cx="1593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Bloqueio por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recursos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FFF49186-88D7-4A10-B74F-46899CCF9B87}"/>
              </a:ext>
            </a:extLst>
          </p:cNvPr>
          <p:cNvSpPr/>
          <p:nvPr/>
        </p:nvSpPr>
        <p:spPr>
          <a:xfrm>
            <a:off x="5161667" y="246692"/>
            <a:ext cx="1459682" cy="583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5799045-6CBB-4B15-B6E4-A80671CC7A3C}"/>
              </a:ext>
            </a:extLst>
          </p:cNvPr>
          <p:cNvSpPr txBox="1"/>
          <p:nvPr/>
        </p:nvSpPr>
        <p:spPr>
          <a:xfrm>
            <a:off x="5161666" y="276600"/>
            <a:ext cx="1459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Camada Física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891E3621-BACC-4DB8-86E9-99D1A43A8935}"/>
              </a:ext>
            </a:extLst>
          </p:cNvPr>
          <p:cNvCxnSpPr>
            <a:cxnSpLocks/>
          </p:cNvCxnSpPr>
          <p:nvPr/>
        </p:nvCxnSpPr>
        <p:spPr>
          <a:xfrm>
            <a:off x="5891508" y="829728"/>
            <a:ext cx="0" cy="411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97B5A2F4-A0F2-4A93-8F71-333BE9207246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2863851" y="2155274"/>
            <a:ext cx="3914880" cy="6807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75C2F516-0424-4571-8528-0A6B4C37DAC1}"/>
              </a:ext>
            </a:extLst>
          </p:cNvPr>
          <p:cNvSpPr txBox="1"/>
          <p:nvPr/>
        </p:nvSpPr>
        <p:spPr>
          <a:xfrm>
            <a:off x="5157254" y="1616007"/>
            <a:ext cx="1459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QoTN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Aceitável?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53228146-EA50-4F0A-B9C9-2D1DD4FB0CA9}"/>
              </a:ext>
            </a:extLst>
          </p:cNvPr>
          <p:cNvSpPr txBox="1"/>
          <p:nvPr/>
        </p:nvSpPr>
        <p:spPr>
          <a:xfrm>
            <a:off x="6959917" y="1622103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15BB839B-EE8A-4E98-867E-7F5F7A087205}"/>
              </a:ext>
            </a:extLst>
          </p:cNvPr>
          <p:cNvSpPr txBox="1"/>
          <p:nvPr/>
        </p:nvSpPr>
        <p:spPr>
          <a:xfrm>
            <a:off x="5874137" y="2479207"/>
            <a:ext cx="4235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7419BC1D-0EEC-4285-9EC3-3442AADC62CD}"/>
              </a:ext>
            </a:extLst>
          </p:cNvPr>
          <p:cNvSpPr/>
          <p:nvPr/>
        </p:nvSpPr>
        <p:spPr>
          <a:xfrm>
            <a:off x="7940163" y="1582451"/>
            <a:ext cx="1593565" cy="5874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6FA4DA46-462C-462F-A8EF-0ADDFCA74128}"/>
              </a:ext>
            </a:extLst>
          </p:cNvPr>
          <p:cNvSpPr txBox="1"/>
          <p:nvPr/>
        </p:nvSpPr>
        <p:spPr>
          <a:xfrm>
            <a:off x="7930650" y="1616007"/>
            <a:ext cx="1593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Bloqueio por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QoTN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623406CE-B5A8-4C20-BC0A-5E5A847FC489}"/>
              </a:ext>
            </a:extLst>
          </p:cNvPr>
          <p:cNvSpPr/>
          <p:nvPr/>
        </p:nvSpPr>
        <p:spPr>
          <a:xfrm>
            <a:off x="5128376" y="6077813"/>
            <a:ext cx="1593565" cy="5874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E624744C-B1E2-4576-A5C4-D56091F9C033}"/>
              </a:ext>
            </a:extLst>
          </p:cNvPr>
          <p:cNvSpPr txBox="1"/>
          <p:nvPr/>
        </p:nvSpPr>
        <p:spPr>
          <a:xfrm>
            <a:off x="5118863" y="6109912"/>
            <a:ext cx="1593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Circuito Estabelecido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92961625-F283-4447-A0BB-E75542A983A6}"/>
              </a:ext>
            </a:extLst>
          </p:cNvPr>
          <p:cNvSpPr/>
          <p:nvPr/>
        </p:nvSpPr>
        <p:spPr>
          <a:xfrm>
            <a:off x="2169865" y="2845502"/>
            <a:ext cx="1459682" cy="583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E3C54DB1-13F8-4665-8691-7F001DAAD8E4}"/>
              </a:ext>
            </a:extLst>
          </p:cNvPr>
          <p:cNvSpPr txBox="1"/>
          <p:nvPr/>
        </p:nvSpPr>
        <p:spPr>
          <a:xfrm>
            <a:off x="2169864" y="2875410"/>
            <a:ext cx="1459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SCA</a:t>
            </a:r>
          </a:p>
        </p:txBody>
      </p: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F5AF99D1-099C-478F-8733-97E1EE0E362F}"/>
              </a:ext>
            </a:extLst>
          </p:cNvPr>
          <p:cNvCxnSpPr>
            <a:cxnSpLocks/>
          </p:cNvCxnSpPr>
          <p:nvPr/>
        </p:nvCxnSpPr>
        <p:spPr>
          <a:xfrm>
            <a:off x="2899706" y="3428538"/>
            <a:ext cx="0" cy="411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7F5D5E31-1BF2-4B58-90D3-709BA76C60F9}"/>
              </a:ext>
            </a:extLst>
          </p:cNvPr>
          <p:cNvCxnSpPr>
            <a:cxnSpLocks/>
          </p:cNvCxnSpPr>
          <p:nvPr/>
        </p:nvCxnSpPr>
        <p:spPr>
          <a:xfrm>
            <a:off x="6726075" y="3478634"/>
            <a:ext cx="10954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8AF2B73F-D1CF-4F38-8B41-439858BFB666}"/>
              </a:ext>
            </a:extLst>
          </p:cNvPr>
          <p:cNvCxnSpPr>
            <a:cxnSpLocks/>
          </p:cNvCxnSpPr>
          <p:nvPr/>
        </p:nvCxnSpPr>
        <p:spPr>
          <a:xfrm>
            <a:off x="5887096" y="4033986"/>
            <a:ext cx="0" cy="411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Losango 107">
            <a:extLst>
              <a:ext uri="{FF2B5EF4-FFF2-40B4-BE49-F238E27FC236}">
                <a16:creationId xmlns:a16="http://schemas.microsoft.com/office/drawing/2014/main" id="{3D1E046B-53CC-4D38-B6BF-23B0A9CFC070}"/>
              </a:ext>
            </a:extLst>
          </p:cNvPr>
          <p:cNvSpPr/>
          <p:nvPr/>
        </p:nvSpPr>
        <p:spPr>
          <a:xfrm>
            <a:off x="5029224" y="2923282"/>
            <a:ext cx="1715740" cy="111070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06250306-7665-419C-AA2A-4DDD7079E54E}"/>
              </a:ext>
            </a:extLst>
          </p:cNvPr>
          <p:cNvSpPr txBox="1"/>
          <p:nvPr/>
        </p:nvSpPr>
        <p:spPr>
          <a:xfrm>
            <a:off x="5157254" y="3217024"/>
            <a:ext cx="1459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QoTO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Aceitável?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BC9A244-E428-47CE-A0E7-3BEF21E31695}"/>
              </a:ext>
            </a:extLst>
          </p:cNvPr>
          <p:cNvSpPr txBox="1"/>
          <p:nvPr/>
        </p:nvSpPr>
        <p:spPr>
          <a:xfrm>
            <a:off x="6959917" y="3223120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C2420D0D-0DD4-4FCE-9078-B88CB26EA03F}"/>
              </a:ext>
            </a:extLst>
          </p:cNvPr>
          <p:cNvSpPr txBox="1"/>
          <p:nvPr/>
        </p:nvSpPr>
        <p:spPr>
          <a:xfrm>
            <a:off x="5874137" y="4080224"/>
            <a:ext cx="4235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13392668-DD48-4EE8-BBF7-49F3874B5AC1}"/>
              </a:ext>
            </a:extLst>
          </p:cNvPr>
          <p:cNvSpPr/>
          <p:nvPr/>
        </p:nvSpPr>
        <p:spPr>
          <a:xfrm>
            <a:off x="7940163" y="3183468"/>
            <a:ext cx="1593565" cy="5874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62ECD4A7-4A32-4483-B25C-B227F73962A3}"/>
              </a:ext>
            </a:extLst>
          </p:cNvPr>
          <p:cNvSpPr txBox="1"/>
          <p:nvPr/>
        </p:nvSpPr>
        <p:spPr>
          <a:xfrm>
            <a:off x="7930650" y="3217024"/>
            <a:ext cx="1593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Bloqueio por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QoTO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D628B0AD-3D46-4C43-AF18-DF744BD903DC}"/>
              </a:ext>
            </a:extLst>
          </p:cNvPr>
          <p:cNvCxnSpPr>
            <a:cxnSpLocks/>
          </p:cNvCxnSpPr>
          <p:nvPr/>
        </p:nvCxnSpPr>
        <p:spPr>
          <a:xfrm>
            <a:off x="6716564" y="5046095"/>
            <a:ext cx="10954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6FA073C4-8F7F-4090-86DF-62576D83CC2F}"/>
              </a:ext>
            </a:extLst>
          </p:cNvPr>
          <p:cNvCxnSpPr>
            <a:cxnSpLocks/>
          </p:cNvCxnSpPr>
          <p:nvPr/>
        </p:nvCxnSpPr>
        <p:spPr>
          <a:xfrm>
            <a:off x="5877585" y="5601447"/>
            <a:ext cx="0" cy="411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Losango 123">
            <a:extLst>
              <a:ext uri="{FF2B5EF4-FFF2-40B4-BE49-F238E27FC236}">
                <a16:creationId xmlns:a16="http://schemas.microsoft.com/office/drawing/2014/main" id="{1C7B2188-639C-4D6B-AF8D-39F6D2253338}"/>
              </a:ext>
            </a:extLst>
          </p:cNvPr>
          <p:cNvSpPr/>
          <p:nvPr/>
        </p:nvSpPr>
        <p:spPr>
          <a:xfrm>
            <a:off x="5019713" y="4490743"/>
            <a:ext cx="1715740" cy="111070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EF76628E-F84C-44B7-AC20-F4B1B4C3C9C4}"/>
              </a:ext>
            </a:extLst>
          </p:cNvPr>
          <p:cNvSpPr txBox="1"/>
          <p:nvPr/>
        </p:nvSpPr>
        <p:spPr>
          <a:xfrm>
            <a:off x="5147743" y="4784485"/>
            <a:ext cx="1459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Crosstalk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Aceitável?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475ACA40-669F-45B5-9BAF-54B11FC8C367}"/>
              </a:ext>
            </a:extLst>
          </p:cNvPr>
          <p:cNvSpPr txBox="1"/>
          <p:nvPr/>
        </p:nvSpPr>
        <p:spPr>
          <a:xfrm>
            <a:off x="6950406" y="4790581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7AE1A4B4-5CBB-4564-AE24-71C966E26682}"/>
              </a:ext>
            </a:extLst>
          </p:cNvPr>
          <p:cNvSpPr txBox="1"/>
          <p:nvPr/>
        </p:nvSpPr>
        <p:spPr>
          <a:xfrm>
            <a:off x="5864626" y="5647685"/>
            <a:ext cx="4235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158D85F3-6600-4BD0-B46E-D886B1D9254A}"/>
              </a:ext>
            </a:extLst>
          </p:cNvPr>
          <p:cNvSpPr/>
          <p:nvPr/>
        </p:nvSpPr>
        <p:spPr>
          <a:xfrm>
            <a:off x="7930652" y="4750929"/>
            <a:ext cx="1593565" cy="5874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331CE1F8-651C-445E-BB60-7168E604CC65}"/>
              </a:ext>
            </a:extLst>
          </p:cNvPr>
          <p:cNvSpPr txBox="1"/>
          <p:nvPr/>
        </p:nvSpPr>
        <p:spPr>
          <a:xfrm>
            <a:off x="7921139" y="4784485"/>
            <a:ext cx="1593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Bloqueio por</a:t>
            </a:r>
          </a:p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Crosstalk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0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ilindro 106">
            <a:extLst>
              <a:ext uri="{FF2B5EF4-FFF2-40B4-BE49-F238E27FC236}">
                <a16:creationId xmlns:a16="http://schemas.microsoft.com/office/drawing/2014/main" id="{1A22F28F-DD3F-4033-9A62-26B4FA938624}"/>
              </a:ext>
            </a:extLst>
          </p:cNvPr>
          <p:cNvSpPr/>
          <p:nvPr/>
        </p:nvSpPr>
        <p:spPr>
          <a:xfrm rot="5400000">
            <a:off x="5713780" y="-114741"/>
            <a:ext cx="3624044" cy="6894001"/>
          </a:xfrm>
          <a:prstGeom prst="can">
            <a:avLst>
              <a:gd name="adj" fmla="val 4620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Cilindro 250">
            <a:extLst>
              <a:ext uri="{FF2B5EF4-FFF2-40B4-BE49-F238E27FC236}">
                <a16:creationId xmlns:a16="http://schemas.microsoft.com/office/drawing/2014/main" id="{E827A1AE-00C0-4372-9DD2-BF04CA881BDC}"/>
              </a:ext>
            </a:extLst>
          </p:cNvPr>
          <p:cNvSpPr/>
          <p:nvPr/>
        </p:nvSpPr>
        <p:spPr>
          <a:xfrm rot="5400000">
            <a:off x="1516566" y="933527"/>
            <a:ext cx="3624044" cy="4822280"/>
          </a:xfrm>
          <a:prstGeom prst="can">
            <a:avLst>
              <a:gd name="adj" fmla="val 4620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C42ED1B-523C-4AAE-84FB-5F3F9CBBF19B}"/>
              </a:ext>
            </a:extLst>
          </p:cNvPr>
          <p:cNvSpPr/>
          <p:nvPr/>
        </p:nvSpPr>
        <p:spPr>
          <a:xfrm>
            <a:off x="4295869" y="2441694"/>
            <a:ext cx="318782" cy="4194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AE4F96B-24F3-4593-BE92-07F0DAF2DCAA}"/>
              </a:ext>
            </a:extLst>
          </p:cNvPr>
          <p:cNvSpPr/>
          <p:nvPr/>
        </p:nvSpPr>
        <p:spPr>
          <a:xfrm>
            <a:off x="4748874" y="3154758"/>
            <a:ext cx="318782" cy="4194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131EEB8-B697-48BB-BC3A-3EE6F793E09D}"/>
              </a:ext>
            </a:extLst>
          </p:cNvPr>
          <p:cNvSpPr/>
          <p:nvPr/>
        </p:nvSpPr>
        <p:spPr>
          <a:xfrm>
            <a:off x="4774042" y="1724436"/>
            <a:ext cx="318782" cy="4194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6F3E120-CD8F-43CE-BD67-A8E0DEED4F38}"/>
              </a:ext>
            </a:extLst>
          </p:cNvPr>
          <p:cNvSpPr/>
          <p:nvPr/>
        </p:nvSpPr>
        <p:spPr>
          <a:xfrm>
            <a:off x="5243825" y="2651418"/>
            <a:ext cx="318782" cy="4194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6788716-52D1-490C-9596-3CA56F613181}"/>
              </a:ext>
            </a:extLst>
          </p:cNvPr>
          <p:cNvSpPr/>
          <p:nvPr/>
        </p:nvSpPr>
        <p:spPr>
          <a:xfrm>
            <a:off x="4279091" y="3750374"/>
            <a:ext cx="318782" cy="4194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1E08D4E-9A7F-411A-8DD9-7A864C104CC3}"/>
              </a:ext>
            </a:extLst>
          </p:cNvPr>
          <p:cNvSpPr/>
          <p:nvPr/>
        </p:nvSpPr>
        <p:spPr>
          <a:xfrm>
            <a:off x="4715318" y="4492802"/>
            <a:ext cx="318782" cy="4194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3CC9E89-108F-4DA9-9A92-E8D5F86EC85B}"/>
              </a:ext>
            </a:extLst>
          </p:cNvPr>
          <p:cNvSpPr/>
          <p:nvPr/>
        </p:nvSpPr>
        <p:spPr>
          <a:xfrm>
            <a:off x="5185102" y="3867823"/>
            <a:ext cx="318782" cy="4194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763A07A-6C80-4F07-8D43-A467C25A1374}"/>
              </a:ext>
            </a:extLst>
          </p:cNvPr>
          <p:cNvCxnSpPr>
            <a:cxnSpLocks/>
          </p:cNvCxnSpPr>
          <p:nvPr/>
        </p:nvCxnSpPr>
        <p:spPr>
          <a:xfrm>
            <a:off x="5403216" y="3070867"/>
            <a:ext cx="3845559" cy="0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44A2736-08D0-4298-9040-B9308EDFDBC5}"/>
              </a:ext>
            </a:extLst>
          </p:cNvPr>
          <p:cNvCxnSpPr>
            <a:cxnSpLocks/>
          </p:cNvCxnSpPr>
          <p:nvPr/>
        </p:nvCxnSpPr>
        <p:spPr>
          <a:xfrm flipV="1">
            <a:off x="5344493" y="4284982"/>
            <a:ext cx="4004457" cy="2290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8531AD2-586E-47BF-8EE7-3399FC2271B3}"/>
              </a:ext>
            </a:extLst>
          </p:cNvPr>
          <p:cNvSpPr txBox="1"/>
          <p:nvPr/>
        </p:nvSpPr>
        <p:spPr>
          <a:xfrm>
            <a:off x="4770035" y="3207711"/>
            <a:ext cx="28405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46144EE-3525-461C-8C81-91DCF4D5D4F2}"/>
              </a:ext>
            </a:extLst>
          </p:cNvPr>
          <p:cNvSpPr txBox="1"/>
          <p:nvPr/>
        </p:nvSpPr>
        <p:spPr>
          <a:xfrm>
            <a:off x="4812779" y="1780271"/>
            <a:ext cx="28405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DB0437E-9B28-4CE0-9525-A1A2D79F8711}"/>
              </a:ext>
            </a:extLst>
          </p:cNvPr>
          <p:cNvSpPr txBox="1"/>
          <p:nvPr/>
        </p:nvSpPr>
        <p:spPr>
          <a:xfrm>
            <a:off x="4317828" y="2495432"/>
            <a:ext cx="28405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0999186-20F6-4778-A741-41A02FDC37EB}"/>
              </a:ext>
            </a:extLst>
          </p:cNvPr>
          <p:cNvSpPr txBox="1"/>
          <p:nvPr/>
        </p:nvSpPr>
        <p:spPr>
          <a:xfrm>
            <a:off x="4301449" y="3804113"/>
            <a:ext cx="28405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3AD1338-3222-4D97-BC65-F01DBA2BF31D}"/>
              </a:ext>
            </a:extLst>
          </p:cNvPr>
          <p:cNvSpPr txBox="1"/>
          <p:nvPr/>
        </p:nvSpPr>
        <p:spPr>
          <a:xfrm>
            <a:off x="4728488" y="4548637"/>
            <a:ext cx="28405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2A95779-A19D-41F7-A799-1E4D4A2478DF}"/>
              </a:ext>
            </a:extLst>
          </p:cNvPr>
          <p:cNvSpPr txBox="1"/>
          <p:nvPr/>
        </p:nvSpPr>
        <p:spPr>
          <a:xfrm>
            <a:off x="5202467" y="3913691"/>
            <a:ext cx="28405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50E3291-4CA0-40AB-B4B2-D49C43F8232F}"/>
              </a:ext>
            </a:extLst>
          </p:cNvPr>
          <p:cNvSpPr txBox="1"/>
          <p:nvPr/>
        </p:nvSpPr>
        <p:spPr>
          <a:xfrm>
            <a:off x="5261190" y="2710141"/>
            <a:ext cx="28405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ABE896A8-C3CE-48DB-839A-3C7754BCA382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4933433" y="2143885"/>
            <a:ext cx="10216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03C605C3-BE31-4809-ADFA-941ACC22F02A}"/>
              </a:ext>
            </a:extLst>
          </p:cNvPr>
          <p:cNvCxnSpPr>
            <a:cxnSpLocks/>
          </p:cNvCxnSpPr>
          <p:nvPr/>
        </p:nvCxnSpPr>
        <p:spPr>
          <a:xfrm>
            <a:off x="4455260" y="2861142"/>
            <a:ext cx="7298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3C26F55E-F7CD-4095-B3F1-3DA6088135BB}"/>
              </a:ext>
            </a:extLst>
          </p:cNvPr>
          <p:cNvCxnSpPr>
            <a:cxnSpLocks/>
          </p:cNvCxnSpPr>
          <p:nvPr/>
        </p:nvCxnSpPr>
        <p:spPr>
          <a:xfrm>
            <a:off x="4438482" y="4169823"/>
            <a:ext cx="7298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ângulo: Cantos Superiores Arredondados 77">
            <a:extLst>
              <a:ext uri="{FF2B5EF4-FFF2-40B4-BE49-F238E27FC236}">
                <a16:creationId xmlns:a16="http://schemas.microsoft.com/office/drawing/2014/main" id="{ACB1EEC6-70D4-4B3A-9DF0-BFCCB28AFF0D}"/>
              </a:ext>
            </a:extLst>
          </p:cNvPr>
          <p:cNvSpPr/>
          <p:nvPr/>
        </p:nvSpPr>
        <p:spPr>
          <a:xfrm>
            <a:off x="6924832" y="3328491"/>
            <a:ext cx="1153950" cy="245418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tângulo: Cantos Superiores Arredondados 78">
            <a:extLst>
              <a:ext uri="{FF2B5EF4-FFF2-40B4-BE49-F238E27FC236}">
                <a16:creationId xmlns:a16="http://schemas.microsoft.com/office/drawing/2014/main" id="{CF8E3E89-BA5D-4A5B-9599-657F7B1C77D0}"/>
              </a:ext>
            </a:extLst>
          </p:cNvPr>
          <p:cNvSpPr/>
          <p:nvPr/>
        </p:nvSpPr>
        <p:spPr>
          <a:xfrm>
            <a:off x="6465927" y="2819198"/>
            <a:ext cx="823750" cy="245418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tângulo: Cantos Superiores Arredondados 79">
            <a:extLst>
              <a:ext uri="{FF2B5EF4-FFF2-40B4-BE49-F238E27FC236}">
                <a16:creationId xmlns:a16="http://schemas.microsoft.com/office/drawing/2014/main" id="{C18A329C-9690-43FE-ABCE-59A8620E56B3}"/>
              </a:ext>
            </a:extLst>
          </p:cNvPr>
          <p:cNvSpPr/>
          <p:nvPr/>
        </p:nvSpPr>
        <p:spPr>
          <a:xfrm>
            <a:off x="6222146" y="4037446"/>
            <a:ext cx="404480" cy="245418"/>
          </a:xfrm>
          <a:prstGeom prst="round2Same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tângulo: Cantos Superiores Arredondados 80">
            <a:extLst>
              <a:ext uri="{FF2B5EF4-FFF2-40B4-BE49-F238E27FC236}">
                <a16:creationId xmlns:a16="http://schemas.microsoft.com/office/drawing/2014/main" id="{A7252ED6-35B2-49E4-984F-EA0F25FAC6C2}"/>
              </a:ext>
            </a:extLst>
          </p:cNvPr>
          <p:cNvSpPr/>
          <p:nvPr/>
        </p:nvSpPr>
        <p:spPr>
          <a:xfrm>
            <a:off x="7785698" y="4037446"/>
            <a:ext cx="823750" cy="245418"/>
          </a:xfrm>
          <a:prstGeom prst="round2SameRect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tângulo: Cantos Superiores Arredondados 81">
            <a:extLst>
              <a:ext uri="{FF2B5EF4-FFF2-40B4-BE49-F238E27FC236}">
                <a16:creationId xmlns:a16="http://schemas.microsoft.com/office/drawing/2014/main" id="{95761F6A-45F0-4FDA-B58B-F01E0AB23274}"/>
              </a:ext>
            </a:extLst>
          </p:cNvPr>
          <p:cNvSpPr/>
          <p:nvPr/>
        </p:nvSpPr>
        <p:spPr>
          <a:xfrm>
            <a:off x="7895395" y="2820638"/>
            <a:ext cx="823750" cy="245418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A6FA64C7-BE33-48C0-90C0-B77C294C87D6}"/>
              </a:ext>
            </a:extLst>
          </p:cNvPr>
          <p:cNvCxnSpPr>
            <a:cxnSpLocks/>
          </p:cNvCxnSpPr>
          <p:nvPr/>
        </p:nvCxnSpPr>
        <p:spPr>
          <a:xfrm flipH="1">
            <a:off x="6924832" y="2165314"/>
            <a:ext cx="17675" cy="1414537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8D94A349-CC8C-486D-82BB-5DCE6E92B218}"/>
              </a:ext>
            </a:extLst>
          </p:cNvPr>
          <p:cNvCxnSpPr>
            <a:cxnSpLocks/>
          </p:cNvCxnSpPr>
          <p:nvPr/>
        </p:nvCxnSpPr>
        <p:spPr>
          <a:xfrm flipH="1">
            <a:off x="7284855" y="2165385"/>
            <a:ext cx="17675" cy="1414537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76921820-09B0-47AC-BC1E-E78EBDB23AF0}"/>
              </a:ext>
            </a:extLst>
          </p:cNvPr>
          <p:cNvCxnSpPr>
            <a:cxnSpLocks/>
          </p:cNvCxnSpPr>
          <p:nvPr/>
        </p:nvCxnSpPr>
        <p:spPr>
          <a:xfrm flipH="1">
            <a:off x="8074342" y="3207711"/>
            <a:ext cx="9202" cy="108397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503BD283-AD77-43D3-B92D-83694B685EA0}"/>
              </a:ext>
            </a:extLst>
          </p:cNvPr>
          <p:cNvCxnSpPr>
            <a:cxnSpLocks/>
          </p:cNvCxnSpPr>
          <p:nvPr/>
        </p:nvCxnSpPr>
        <p:spPr>
          <a:xfrm flipH="1">
            <a:off x="7895395" y="2426275"/>
            <a:ext cx="2823" cy="116182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C19415E5-D275-4703-8B4A-E6538BF579C1}"/>
              </a:ext>
            </a:extLst>
          </p:cNvPr>
          <p:cNvCxnSpPr>
            <a:cxnSpLocks/>
          </p:cNvCxnSpPr>
          <p:nvPr/>
        </p:nvCxnSpPr>
        <p:spPr>
          <a:xfrm flipH="1">
            <a:off x="7785210" y="3205244"/>
            <a:ext cx="9202" cy="108397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B9E88505-CCFC-4873-849E-CA81C7DB8B99}"/>
              </a:ext>
            </a:extLst>
          </p:cNvPr>
          <p:cNvCxnSpPr>
            <a:cxnSpLocks/>
          </p:cNvCxnSpPr>
          <p:nvPr/>
        </p:nvCxnSpPr>
        <p:spPr>
          <a:xfrm flipH="1">
            <a:off x="8081163" y="2424091"/>
            <a:ext cx="2823" cy="116182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716DB53F-44CD-4807-8648-0BBBCBC3475E}"/>
              </a:ext>
            </a:extLst>
          </p:cNvPr>
          <p:cNvCxnSpPr>
            <a:cxnSpLocks/>
          </p:cNvCxnSpPr>
          <p:nvPr/>
        </p:nvCxnSpPr>
        <p:spPr>
          <a:xfrm flipH="1">
            <a:off x="6924354" y="3332260"/>
            <a:ext cx="129865" cy="148931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2AC824A8-5B79-44F6-89D0-94FC7349330D}"/>
              </a:ext>
            </a:extLst>
          </p:cNvPr>
          <p:cNvCxnSpPr>
            <a:cxnSpLocks/>
          </p:cNvCxnSpPr>
          <p:nvPr/>
        </p:nvCxnSpPr>
        <p:spPr>
          <a:xfrm flipH="1">
            <a:off x="6930559" y="3331069"/>
            <a:ext cx="64840" cy="71759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C9EDBC20-03F9-42C6-9478-57F69C0D8706}"/>
              </a:ext>
            </a:extLst>
          </p:cNvPr>
          <p:cNvCxnSpPr>
            <a:cxnSpLocks/>
          </p:cNvCxnSpPr>
          <p:nvPr/>
        </p:nvCxnSpPr>
        <p:spPr>
          <a:xfrm flipH="1">
            <a:off x="6929890" y="3332260"/>
            <a:ext cx="195562" cy="22185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C89E5753-CB8A-4A2C-BF9A-DC91629FB978}"/>
              </a:ext>
            </a:extLst>
          </p:cNvPr>
          <p:cNvCxnSpPr>
            <a:cxnSpLocks/>
          </p:cNvCxnSpPr>
          <p:nvPr/>
        </p:nvCxnSpPr>
        <p:spPr>
          <a:xfrm flipH="1">
            <a:off x="6976242" y="3328869"/>
            <a:ext cx="223023" cy="25458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9547E4E2-E6D3-4383-B3F3-79B129809E93}"/>
              </a:ext>
            </a:extLst>
          </p:cNvPr>
          <p:cNvCxnSpPr>
            <a:cxnSpLocks/>
          </p:cNvCxnSpPr>
          <p:nvPr/>
        </p:nvCxnSpPr>
        <p:spPr>
          <a:xfrm flipH="1">
            <a:off x="7052482" y="3328514"/>
            <a:ext cx="223023" cy="25458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313E6515-C233-43AA-900C-EFC1AB8B7461}"/>
              </a:ext>
            </a:extLst>
          </p:cNvPr>
          <p:cNvCxnSpPr>
            <a:cxnSpLocks/>
          </p:cNvCxnSpPr>
          <p:nvPr/>
        </p:nvCxnSpPr>
        <p:spPr>
          <a:xfrm flipH="1">
            <a:off x="7130510" y="3409759"/>
            <a:ext cx="159167" cy="177084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18896611-0B03-43CF-AEFB-29CA8F591885}"/>
              </a:ext>
            </a:extLst>
          </p:cNvPr>
          <p:cNvCxnSpPr>
            <a:cxnSpLocks/>
          </p:cNvCxnSpPr>
          <p:nvPr/>
        </p:nvCxnSpPr>
        <p:spPr>
          <a:xfrm flipH="1">
            <a:off x="7217674" y="3499607"/>
            <a:ext cx="64840" cy="71759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F8E66F66-98FA-4222-92C3-D07D41CD386F}"/>
              </a:ext>
            </a:extLst>
          </p:cNvPr>
          <p:cNvCxnSpPr>
            <a:cxnSpLocks/>
          </p:cNvCxnSpPr>
          <p:nvPr/>
        </p:nvCxnSpPr>
        <p:spPr>
          <a:xfrm flipH="1">
            <a:off x="6924354" y="2821697"/>
            <a:ext cx="134579" cy="14982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779F42CC-9844-4FA8-AEE6-F349A1635DE3}"/>
              </a:ext>
            </a:extLst>
          </p:cNvPr>
          <p:cNvCxnSpPr>
            <a:cxnSpLocks/>
          </p:cNvCxnSpPr>
          <p:nvPr/>
        </p:nvCxnSpPr>
        <p:spPr>
          <a:xfrm flipH="1">
            <a:off x="6930559" y="2821398"/>
            <a:ext cx="64840" cy="71759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2E4AEF24-4647-409E-9276-605507D60B32}"/>
              </a:ext>
            </a:extLst>
          </p:cNvPr>
          <p:cNvCxnSpPr>
            <a:cxnSpLocks/>
          </p:cNvCxnSpPr>
          <p:nvPr/>
        </p:nvCxnSpPr>
        <p:spPr>
          <a:xfrm flipH="1">
            <a:off x="6929890" y="2822589"/>
            <a:ext cx="195562" cy="22185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880ED283-EC28-4888-9F89-1E1CDD243D2B}"/>
              </a:ext>
            </a:extLst>
          </p:cNvPr>
          <p:cNvCxnSpPr>
            <a:cxnSpLocks/>
          </p:cNvCxnSpPr>
          <p:nvPr/>
        </p:nvCxnSpPr>
        <p:spPr>
          <a:xfrm flipH="1">
            <a:off x="6976242" y="2819198"/>
            <a:ext cx="223023" cy="25458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5754629F-C64E-4DCB-9B08-93A7F156B90D}"/>
              </a:ext>
            </a:extLst>
          </p:cNvPr>
          <p:cNvCxnSpPr>
            <a:cxnSpLocks/>
          </p:cNvCxnSpPr>
          <p:nvPr/>
        </p:nvCxnSpPr>
        <p:spPr>
          <a:xfrm flipH="1">
            <a:off x="7052483" y="2830085"/>
            <a:ext cx="214554" cy="243341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0335CCED-9F77-4CD4-B0FF-5A50C514A505}"/>
              </a:ext>
            </a:extLst>
          </p:cNvPr>
          <p:cNvCxnSpPr>
            <a:cxnSpLocks/>
          </p:cNvCxnSpPr>
          <p:nvPr/>
        </p:nvCxnSpPr>
        <p:spPr>
          <a:xfrm flipH="1">
            <a:off x="7138910" y="2886467"/>
            <a:ext cx="158136" cy="18187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53E1C747-BB7E-4F38-BC3B-9A06621ED025}"/>
              </a:ext>
            </a:extLst>
          </p:cNvPr>
          <p:cNvCxnSpPr>
            <a:cxnSpLocks/>
          </p:cNvCxnSpPr>
          <p:nvPr/>
        </p:nvCxnSpPr>
        <p:spPr>
          <a:xfrm flipH="1">
            <a:off x="7217674" y="2989936"/>
            <a:ext cx="64840" cy="71759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EF798116-FDB3-4805-8686-347A1221F582}"/>
              </a:ext>
            </a:extLst>
          </p:cNvPr>
          <p:cNvCxnSpPr>
            <a:cxnSpLocks/>
          </p:cNvCxnSpPr>
          <p:nvPr/>
        </p:nvCxnSpPr>
        <p:spPr>
          <a:xfrm flipH="1">
            <a:off x="7789127" y="4036173"/>
            <a:ext cx="130693" cy="149195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2EAA0DBC-63F3-4F3D-9D13-93648F4EB9F2}"/>
              </a:ext>
            </a:extLst>
          </p:cNvPr>
          <p:cNvCxnSpPr>
            <a:cxnSpLocks/>
          </p:cNvCxnSpPr>
          <p:nvPr/>
        </p:nvCxnSpPr>
        <p:spPr>
          <a:xfrm flipH="1">
            <a:off x="7786310" y="4034055"/>
            <a:ext cx="78207" cy="84659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AB41468E-E7E3-4F5B-8372-21A40BCBD959}"/>
              </a:ext>
            </a:extLst>
          </p:cNvPr>
          <p:cNvCxnSpPr>
            <a:cxnSpLocks/>
          </p:cNvCxnSpPr>
          <p:nvPr/>
        </p:nvCxnSpPr>
        <p:spPr>
          <a:xfrm flipH="1">
            <a:off x="7780879" y="4038338"/>
            <a:ext cx="202503" cy="231661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C4FC147C-3C47-4F62-90B9-C5774C7E9A42}"/>
              </a:ext>
            </a:extLst>
          </p:cNvPr>
          <p:cNvCxnSpPr>
            <a:cxnSpLocks/>
          </p:cNvCxnSpPr>
          <p:nvPr/>
        </p:nvCxnSpPr>
        <p:spPr>
          <a:xfrm flipH="1">
            <a:off x="7840541" y="4033756"/>
            <a:ext cx="216857" cy="24694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42E2A91A-48A6-4984-982E-060124BCF801}"/>
              </a:ext>
            </a:extLst>
          </p:cNvPr>
          <p:cNvCxnSpPr>
            <a:cxnSpLocks/>
          </p:cNvCxnSpPr>
          <p:nvPr/>
        </p:nvCxnSpPr>
        <p:spPr>
          <a:xfrm flipH="1">
            <a:off x="7924582" y="4104323"/>
            <a:ext cx="154200" cy="179732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39BF41D3-72C9-4B18-8332-71685E68C2F5}"/>
              </a:ext>
            </a:extLst>
          </p:cNvPr>
          <p:cNvCxnSpPr>
            <a:cxnSpLocks/>
          </p:cNvCxnSpPr>
          <p:nvPr/>
        </p:nvCxnSpPr>
        <p:spPr>
          <a:xfrm flipH="1">
            <a:off x="7999462" y="4202646"/>
            <a:ext cx="79321" cy="7805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AAC958A7-888F-440F-AB20-BD276E12A3A8}"/>
              </a:ext>
            </a:extLst>
          </p:cNvPr>
          <p:cNvCxnSpPr>
            <a:cxnSpLocks/>
          </p:cNvCxnSpPr>
          <p:nvPr/>
        </p:nvCxnSpPr>
        <p:spPr>
          <a:xfrm flipH="1">
            <a:off x="7784866" y="3334782"/>
            <a:ext cx="126219" cy="141435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B9810955-F90A-4C47-B34A-02C95E6F93CB}"/>
              </a:ext>
            </a:extLst>
          </p:cNvPr>
          <p:cNvCxnSpPr>
            <a:cxnSpLocks/>
          </p:cNvCxnSpPr>
          <p:nvPr/>
        </p:nvCxnSpPr>
        <p:spPr>
          <a:xfrm flipH="1">
            <a:off x="7786310" y="3330857"/>
            <a:ext cx="64840" cy="71759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66155D0E-21D2-4379-802B-1D29F91F71DE}"/>
              </a:ext>
            </a:extLst>
          </p:cNvPr>
          <p:cNvCxnSpPr>
            <a:cxnSpLocks/>
          </p:cNvCxnSpPr>
          <p:nvPr/>
        </p:nvCxnSpPr>
        <p:spPr>
          <a:xfrm flipH="1">
            <a:off x="7780879" y="3324870"/>
            <a:ext cx="209327" cy="236174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05B0B994-4512-4EC3-964E-2157396A461F}"/>
              </a:ext>
            </a:extLst>
          </p:cNvPr>
          <p:cNvCxnSpPr>
            <a:cxnSpLocks/>
          </p:cNvCxnSpPr>
          <p:nvPr/>
        </p:nvCxnSpPr>
        <p:spPr>
          <a:xfrm flipH="1">
            <a:off x="7847684" y="3335800"/>
            <a:ext cx="209714" cy="235944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F047503A-3FC0-47C3-B716-3A916F5D0C96}"/>
              </a:ext>
            </a:extLst>
          </p:cNvPr>
          <p:cNvCxnSpPr>
            <a:cxnSpLocks/>
          </p:cNvCxnSpPr>
          <p:nvPr/>
        </p:nvCxnSpPr>
        <p:spPr>
          <a:xfrm flipH="1">
            <a:off x="7924582" y="3395368"/>
            <a:ext cx="154200" cy="179732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6C0DA375-6DCA-449C-A334-06B19C2E71F9}"/>
              </a:ext>
            </a:extLst>
          </p:cNvPr>
          <p:cNvCxnSpPr>
            <a:cxnSpLocks/>
          </p:cNvCxnSpPr>
          <p:nvPr/>
        </p:nvCxnSpPr>
        <p:spPr>
          <a:xfrm flipH="1">
            <a:off x="7999462" y="3493691"/>
            <a:ext cx="79321" cy="7805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7" name="Retângulo 186">
            <a:extLst>
              <a:ext uri="{FF2B5EF4-FFF2-40B4-BE49-F238E27FC236}">
                <a16:creationId xmlns:a16="http://schemas.microsoft.com/office/drawing/2014/main" id="{13AE1C96-1DC4-43E7-B207-FC1B0BC22BB4}"/>
              </a:ext>
            </a:extLst>
          </p:cNvPr>
          <p:cNvSpPr/>
          <p:nvPr/>
        </p:nvSpPr>
        <p:spPr>
          <a:xfrm>
            <a:off x="6769153" y="5444308"/>
            <a:ext cx="375129" cy="27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F5924AF1-80F8-4BFA-952F-7D0A15A9178D}"/>
              </a:ext>
            </a:extLst>
          </p:cNvPr>
          <p:cNvCxnSpPr>
            <a:cxnSpLocks/>
          </p:cNvCxnSpPr>
          <p:nvPr/>
        </p:nvCxnSpPr>
        <p:spPr>
          <a:xfrm flipH="1">
            <a:off x="6771790" y="5460313"/>
            <a:ext cx="129865" cy="148931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9437FBE7-9D15-441B-9D91-6DA262C584EF}"/>
              </a:ext>
            </a:extLst>
          </p:cNvPr>
          <p:cNvCxnSpPr>
            <a:cxnSpLocks/>
          </p:cNvCxnSpPr>
          <p:nvPr/>
        </p:nvCxnSpPr>
        <p:spPr>
          <a:xfrm flipH="1">
            <a:off x="6777326" y="5460313"/>
            <a:ext cx="195562" cy="22185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Conector reto 211">
            <a:extLst>
              <a:ext uri="{FF2B5EF4-FFF2-40B4-BE49-F238E27FC236}">
                <a16:creationId xmlns:a16="http://schemas.microsoft.com/office/drawing/2014/main" id="{C694845E-56E2-47D1-B998-FAA9DAAED36D}"/>
              </a:ext>
            </a:extLst>
          </p:cNvPr>
          <p:cNvCxnSpPr>
            <a:cxnSpLocks/>
          </p:cNvCxnSpPr>
          <p:nvPr/>
        </p:nvCxnSpPr>
        <p:spPr>
          <a:xfrm flipH="1">
            <a:off x="6823678" y="5456922"/>
            <a:ext cx="223023" cy="25458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6F9C6C0E-9364-4DC3-9336-44EB5236C485}"/>
              </a:ext>
            </a:extLst>
          </p:cNvPr>
          <p:cNvCxnSpPr>
            <a:cxnSpLocks/>
          </p:cNvCxnSpPr>
          <p:nvPr/>
        </p:nvCxnSpPr>
        <p:spPr>
          <a:xfrm flipH="1">
            <a:off x="6899918" y="5456567"/>
            <a:ext cx="223023" cy="25458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4" name="Conector reto 213">
            <a:extLst>
              <a:ext uri="{FF2B5EF4-FFF2-40B4-BE49-F238E27FC236}">
                <a16:creationId xmlns:a16="http://schemas.microsoft.com/office/drawing/2014/main" id="{1C8E0B15-1786-4B14-AD3E-AE7AD44E7E79}"/>
              </a:ext>
            </a:extLst>
          </p:cNvPr>
          <p:cNvCxnSpPr>
            <a:cxnSpLocks/>
          </p:cNvCxnSpPr>
          <p:nvPr/>
        </p:nvCxnSpPr>
        <p:spPr>
          <a:xfrm flipH="1">
            <a:off x="6977946" y="5537812"/>
            <a:ext cx="159167" cy="177084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2A36BFB5-D2B7-4865-B466-1C1225A1F5D9}"/>
              </a:ext>
            </a:extLst>
          </p:cNvPr>
          <p:cNvCxnSpPr>
            <a:cxnSpLocks/>
          </p:cNvCxnSpPr>
          <p:nvPr/>
        </p:nvCxnSpPr>
        <p:spPr>
          <a:xfrm flipH="1">
            <a:off x="7065110" y="5627660"/>
            <a:ext cx="64840" cy="71759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49002A07-676C-4A81-9487-AA12CAE762FB}"/>
              </a:ext>
            </a:extLst>
          </p:cNvPr>
          <p:cNvSpPr txBox="1"/>
          <p:nvPr/>
        </p:nvSpPr>
        <p:spPr>
          <a:xfrm>
            <a:off x="5928231" y="5727312"/>
            <a:ext cx="205697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Zona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Crosstalk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4BE72C6B-FA5D-4B7B-A440-3C3DF75707A4}"/>
              </a:ext>
            </a:extLst>
          </p:cNvPr>
          <p:cNvCxnSpPr>
            <a:cxnSpLocks/>
          </p:cNvCxnSpPr>
          <p:nvPr/>
        </p:nvCxnSpPr>
        <p:spPr>
          <a:xfrm rot="10800000">
            <a:off x="7961499" y="3336361"/>
            <a:ext cx="126219" cy="141435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Conector reto 217">
            <a:extLst>
              <a:ext uri="{FF2B5EF4-FFF2-40B4-BE49-F238E27FC236}">
                <a16:creationId xmlns:a16="http://schemas.microsoft.com/office/drawing/2014/main" id="{5749DE13-7F35-460A-A9EB-B8C0537F212E}"/>
              </a:ext>
            </a:extLst>
          </p:cNvPr>
          <p:cNvCxnSpPr>
            <a:cxnSpLocks/>
          </p:cNvCxnSpPr>
          <p:nvPr/>
        </p:nvCxnSpPr>
        <p:spPr>
          <a:xfrm rot="10800000">
            <a:off x="8020586" y="3330492"/>
            <a:ext cx="64840" cy="71759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F85EC8CC-35C0-46BE-AC27-4DD9F409CD20}"/>
              </a:ext>
            </a:extLst>
          </p:cNvPr>
          <p:cNvCxnSpPr>
            <a:cxnSpLocks/>
          </p:cNvCxnSpPr>
          <p:nvPr/>
        </p:nvCxnSpPr>
        <p:spPr>
          <a:xfrm rot="10800000">
            <a:off x="7902759" y="3344667"/>
            <a:ext cx="182808" cy="20478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0" name="Conector reto 219">
            <a:extLst>
              <a:ext uri="{FF2B5EF4-FFF2-40B4-BE49-F238E27FC236}">
                <a16:creationId xmlns:a16="http://schemas.microsoft.com/office/drawing/2014/main" id="{0F7AC766-28DD-4F73-B0D3-69C03D684F8B}"/>
              </a:ext>
            </a:extLst>
          </p:cNvPr>
          <p:cNvCxnSpPr>
            <a:cxnSpLocks/>
          </p:cNvCxnSpPr>
          <p:nvPr/>
        </p:nvCxnSpPr>
        <p:spPr>
          <a:xfrm rot="10800000">
            <a:off x="7899405" y="3417436"/>
            <a:ext cx="131988" cy="15891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Conector reto 220">
            <a:extLst>
              <a:ext uri="{FF2B5EF4-FFF2-40B4-BE49-F238E27FC236}">
                <a16:creationId xmlns:a16="http://schemas.microsoft.com/office/drawing/2014/main" id="{ED0608EE-3287-4469-8A7E-5BEA579A7012}"/>
              </a:ext>
            </a:extLst>
          </p:cNvPr>
          <p:cNvCxnSpPr>
            <a:cxnSpLocks/>
          </p:cNvCxnSpPr>
          <p:nvPr/>
        </p:nvCxnSpPr>
        <p:spPr>
          <a:xfrm rot="10800000">
            <a:off x="7910798" y="3500871"/>
            <a:ext cx="68178" cy="7639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53F45973-C1BA-4AD0-BBFD-950F92BF5B07}"/>
              </a:ext>
            </a:extLst>
          </p:cNvPr>
          <p:cNvCxnSpPr>
            <a:cxnSpLocks/>
          </p:cNvCxnSpPr>
          <p:nvPr/>
        </p:nvCxnSpPr>
        <p:spPr>
          <a:xfrm rot="10800000">
            <a:off x="7955173" y="2823324"/>
            <a:ext cx="126219" cy="141435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Conector reto 227">
            <a:extLst>
              <a:ext uri="{FF2B5EF4-FFF2-40B4-BE49-F238E27FC236}">
                <a16:creationId xmlns:a16="http://schemas.microsoft.com/office/drawing/2014/main" id="{760D7355-43B6-4FA0-9C6D-578049322AD2}"/>
              </a:ext>
            </a:extLst>
          </p:cNvPr>
          <p:cNvCxnSpPr>
            <a:cxnSpLocks/>
          </p:cNvCxnSpPr>
          <p:nvPr/>
        </p:nvCxnSpPr>
        <p:spPr>
          <a:xfrm rot="10800000">
            <a:off x="8014260" y="2817455"/>
            <a:ext cx="64840" cy="71759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Conector reto 228">
            <a:extLst>
              <a:ext uri="{FF2B5EF4-FFF2-40B4-BE49-F238E27FC236}">
                <a16:creationId xmlns:a16="http://schemas.microsoft.com/office/drawing/2014/main" id="{FDDD2FA8-EFCA-46A4-BD49-DD4BD3EC0D3D}"/>
              </a:ext>
            </a:extLst>
          </p:cNvPr>
          <p:cNvCxnSpPr>
            <a:cxnSpLocks/>
          </p:cNvCxnSpPr>
          <p:nvPr/>
        </p:nvCxnSpPr>
        <p:spPr>
          <a:xfrm rot="10800000">
            <a:off x="7896433" y="2831630"/>
            <a:ext cx="182808" cy="20478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Conector reto 229">
            <a:extLst>
              <a:ext uri="{FF2B5EF4-FFF2-40B4-BE49-F238E27FC236}">
                <a16:creationId xmlns:a16="http://schemas.microsoft.com/office/drawing/2014/main" id="{8909852F-E6DF-4A49-88D1-354FED903110}"/>
              </a:ext>
            </a:extLst>
          </p:cNvPr>
          <p:cNvCxnSpPr>
            <a:cxnSpLocks/>
          </p:cNvCxnSpPr>
          <p:nvPr/>
        </p:nvCxnSpPr>
        <p:spPr>
          <a:xfrm rot="10800000">
            <a:off x="7893079" y="2904399"/>
            <a:ext cx="131988" cy="15891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CC499C49-E401-4144-8FB7-79FE6D2D0136}"/>
              </a:ext>
            </a:extLst>
          </p:cNvPr>
          <p:cNvCxnSpPr>
            <a:cxnSpLocks/>
          </p:cNvCxnSpPr>
          <p:nvPr/>
        </p:nvCxnSpPr>
        <p:spPr>
          <a:xfrm rot="10800000">
            <a:off x="7904472" y="2987834"/>
            <a:ext cx="68178" cy="7639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Conector reto 231">
            <a:extLst>
              <a:ext uri="{FF2B5EF4-FFF2-40B4-BE49-F238E27FC236}">
                <a16:creationId xmlns:a16="http://schemas.microsoft.com/office/drawing/2014/main" id="{1DC97DC0-4102-4A28-AC99-A4DE91ED90CB}"/>
              </a:ext>
            </a:extLst>
          </p:cNvPr>
          <p:cNvCxnSpPr>
            <a:cxnSpLocks/>
          </p:cNvCxnSpPr>
          <p:nvPr/>
        </p:nvCxnSpPr>
        <p:spPr>
          <a:xfrm rot="10800000">
            <a:off x="6844207" y="5462081"/>
            <a:ext cx="126219" cy="141435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4" name="Conector reto 233">
            <a:extLst>
              <a:ext uri="{FF2B5EF4-FFF2-40B4-BE49-F238E27FC236}">
                <a16:creationId xmlns:a16="http://schemas.microsoft.com/office/drawing/2014/main" id="{D01C8904-E360-4CF5-B660-D6FE773A3DB7}"/>
              </a:ext>
            </a:extLst>
          </p:cNvPr>
          <p:cNvCxnSpPr>
            <a:cxnSpLocks/>
          </p:cNvCxnSpPr>
          <p:nvPr/>
        </p:nvCxnSpPr>
        <p:spPr>
          <a:xfrm rot="10800000">
            <a:off x="6785467" y="5470387"/>
            <a:ext cx="182808" cy="20478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11060BA4-ED96-4255-85A7-E9EB619C7448}"/>
              </a:ext>
            </a:extLst>
          </p:cNvPr>
          <p:cNvCxnSpPr>
            <a:cxnSpLocks/>
          </p:cNvCxnSpPr>
          <p:nvPr/>
        </p:nvCxnSpPr>
        <p:spPr>
          <a:xfrm rot="10800000">
            <a:off x="6782113" y="5543156"/>
            <a:ext cx="131988" cy="15891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6" name="Conector reto 235">
            <a:extLst>
              <a:ext uri="{FF2B5EF4-FFF2-40B4-BE49-F238E27FC236}">
                <a16:creationId xmlns:a16="http://schemas.microsoft.com/office/drawing/2014/main" id="{F9B84BA7-87AC-4474-8A77-C2E471563F48}"/>
              </a:ext>
            </a:extLst>
          </p:cNvPr>
          <p:cNvCxnSpPr>
            <a:cxnSpLocks/>
          </p:cNvCxnSpPr>
          <p:nvPr/>
        </p:nvCxnSpPr>
        <p:spPr>
          <a:xfrm rot="10800000">
            <a:off x="6793506" y="5626591"/>
            <a:ext cx="68178" cy="7639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Conector reto 236">
            <a:extLst>
              <a:ext uri="{FF2B5EF4-FFF2-40B4-BE49-F238E27FC236}">
                <a16:creationId xmlns:a16="http://schemas.microsoft.com/office/drawing/2014/main" id="{ADD811AA-038C-4404-A2EF-4778EED11516}"/>
              </a:ext>
            </a:extLst>
          </p:cNvPr>
          <p:cNvCxnSpPr>
            <a:cxnSpLocks/>
          </p:cNvCxnSpPr>
          <p:nvPr/>
        </p:nvCxnSpPr>
        <p:spPr>
          <a:xfrm rot="10800000">
            <a:off x="7011962" y="5469072"/>
            <a:ext cx="126219" cy="141435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9" name="Conector reto 238">
            <a:extLst>
              <a:ext uri="{FF2B5EF4-FFF2-40B4-BE49-F238E27FC236}">
                <a16:creationId xmlns:a16="http://schemas.microsoft.com/office/drawing/2014/main" id="{CBEEEAB7-CD45-4FF2-AEDD-07A57091DB1F}"/>
              </a:ext>
            </a:extLst>
          </p:cNvPr>
          <p:cNvCxnSpPr>
            <a:cxnSpLocks/>
          </p:cNvCxnSpPr>
          <p:nvPr/>
        </p:nvCxnSpPr>
        <p:spPr>
          <a:xfrm rot="10800000">
            <a:off x="6953222" y="5477378"/>
            <a:ext cx="182808" cy="20478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Conector reto 239">
            <a:extLst>
              <a:ext uri="{FF2B5EF4-FFF2-40B4-BE49-F238E27FC236}">
                <a16:creationId xmlns:a16="http://schemas.microsoft.com/office/drawing/2014/main" id="{9CBCD18D-4F9C-4F0F-99B2-44E591C632AC}"/>
              </a:ext>
            </a:extLst>
          </p:cNvPr>
          <p:cNvCxnSpPr>
            <a:cxnSpLocks/>
          </p:cNvCxnSpPr>
          <p:nvPr/>
        </p:nvCxnSpPr>
        <p:spPr>
          <a:xfrm rot="10800000">
            <a:off x="6949868" y="5550147"/>
            <a:ext cx="131988" cy="15891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Conector reto 240">
            <a:extLst>
              <a:ext uri="{FF2B5EF4-FFF2-40B4-BE49-F238E27FC236}">
                <a16:creationId xmlns:a16="http://schemas.microsoft.com/office/drawing/2014/main" id="{36B66547-B96E-4C9A-A804-5492AD16AB02}"/>
              </a:ext>
            </a:extLst>
          </p:cNvPr>
          <p:cNvCxnSpPr>
            <a:cxnSpLocks/>
          </p:cNvCxnSpPr>
          <p:nvPr/>
        </p:nvCxnSpPr>
        <p:spPr>
          <a:xfrm rot="10800000">
            <a:off x="6961261" y="5633582"/>
            <a:ext cx="68178" cy="7639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Conector reto 257">
            <a:extLst>
              <a:ext uri="{FF2B5EF4-FFF2-40B4-BE49-F238E27FC236}">
                <a16:creationId xmlns:a16="http://schemas.microsoft.com/office/drawing/2014/main" id="{4377EC5F-E086-429F-A1AD-C71929E334AE}"/>
              </a:ext>
            </a:extLst>
          </p:cNvPr>
          <p:cNvCxnSpPr>
            <a:cxnSpLocks/>
          </p:cNvCxnSpPr>
          <p:nvPr/>
        </p:nvCxnSpPr>
        <p:spPr>
          <a:xfrm flipH="1">
            <a:off x="6444112" y="2569369"/>
            <a:ext cx="29699" cy="172165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Conector reto 259">
            <a:extLst>
              <a:ext uri="{FF2B5EF4-FFF2-40B4-BE49-F238E27FC236}">
                <a16:creationId xmlns:a16="http://schemas.microsoft.com/office/drawing/2014/main" id="{8F66CB23-0E70-4CEF-ACF7-ADA400431D7F}"/>
              </a:ext>
            </a:extLst>
          </p:cNvPr>
          <p:cNvCxnSpPr>
            <a:cxnSpLocks/>
          </p:cNvCxnSpPr>
          <p:nvPr/>
        </p:nvCxnSpPr>
        <p:spPr>
          <a:xfrm flipH="1">
            <a:off x="6627868" y="2569369"/>
            <a:ext cx="27399" cy="172165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3" name="Conector reto 262">
            <a:extLst>
              <a:ext uri="{FF2B5EF4-FFF2-40B4-BE49-F238E27FC236}">
                <a16:creationId xmlns:a16="http://schemas.microsoft.com/office/drawing/2014/main" id="{F6A8F9AB-662B-4836-83C8-A32E079C5486}"/>
              </a:ext>
            </a:extLst>
          </p:cNvPr>
          <p:cNvCxnSpPr>
            <a:cxnSpLocks/>
          </p:cNvCxnSpPr>
          <p:nvPr/>
        </p:nvCxnSpPr>
        <p:spPr>
          <a:xfrm rot="10800000">
            <a:off x="6525105" y="2824478"/>
            <a:ext cx="126219" cy="141435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4" name="Conector reto 263">
            <a:extLst>
              <a:ext uri="{FF2B5EF4-FFF2-40B4-BE49-F238E27FC236}">
                <a16:creationId xmlns:a16="http://schemas.microsoft.com/office/drawing/2014/main" id="{0E12C68F-8019-4045-AA86-E86C783B8C17}"/>
              </a:ext>
            </a:extLst>
          </p:cNvPr>
          <p:cNvCxnSpPr>
            <a:cxnSpLocks/>
          </p:cNvCxnSpPr>
          <p:nvPr/>
        </p:nvCxnSpPr>
        <p:spPr>
          <a:xfrm rot="10800000">
            <a:off x="6584192" y="2818609"/>
            <a:ext cx="64840" cy="71759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Conector reto 264">
            <a:extLst>
              <a:ext uri="{FF2B5EF4-FFF2-40B4-BE49-F238E27FC236}">
                <a16:creationId xmlns:a16="http://schemas.microsoft.com/office/drawing/2014/main" id="{D4879FBD-854C-44A4-851E-83FFDF4A43E7}"/>
              </a:ext>
            </a:extLst>
          </p:cNvPr>
          <p:cNvCxnSpPr>
            <a:cxnSpLocks/>
          </p:cNvCxnSpPr>
          <p:nvPr/>
        </p:nvCxnSpPr>
        <p:spPr>
          <a:xfrm rot="10800000">
            <a:off x="6466365" y="2832784"/>
            <a:ext cx="182808" cy="20478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Conector reto 265">
            <a:extLst>
              <a:ext uri="{FF2B5EF4-FFF2-40B4-BE49-F238E27FC236}">
                <a16:creationId xmlns:a16="http://schemas.microsoft.com/office/drawing/2014/main" id="{4704C816-7FBE-4D50-BE96-13BAA9A2E181}"/>
              </a:ext>
            </a:extLst>
          </p:cNvPr>
          <p:cNvCxnSpPr>
            <a:cxnSpLocks/>
          </p:cNvCxnSpPr>
          <p:nvPr/>
        </p:nvCxnSpPr>
        <p:spPr>
          <a:xfrm rot="10800000">
            <a:off x="6463011" y="2905553"/>
            <a:ext cx="131988" cy="15891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Conector reto 266">
            <a:extLst>
              <a:ext uri="{FF2B5EF4-FFF2-40B4-BE49-F238E27FC236}">
                <a16:creationId xmlns:a16="http://schemas.microsoft.com/office/drawing/2014/main" id="{C222DB15-76BF-40FA-BD25-CD34953D6F5C}"/>
              </a:ext>
            </a:extLst>
          </p:cNvPr>
          <p:cNvCxnSpPr>
            <a:cxnSpLocks/>
          </p:cNvCxnSpPr>
          <p:nvPr/>
        </p:nvCxnSpPr>
        <p:spPr>
          <a:xfrm rot="10800000">
            <a:off x="6474404" y="2988988"/>
            <a:ext cx="68178" cy="7639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8" name="Conector reto 267">
            <a:extLst>
              <a:ext uri="{FF2B5EF4-FFF2-40B4-BE49-F238E27FC236}">
                <a16:creationId xmlns:a16="http://schemas.microsoft.com/office/drawing/2014/main" id="{F125EC25-8D61-41F7-893C-DF0811688E2A}"/>
              </a:ext>
            </a:extLst>
          </p:cNvPr>
          <p:cNvCxnSpPr>
            <a:cxnSpLocks/>
          </p:cNvCxnSpPr>
          <p:nvPr/>
        </p:nvCxnSpPr>
        <p:spPr>
          <a:xfrm rot="10800000">
            <a:off x="6493727" y="4047257"/>
            <a:ext cx="126219" cy="141435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83DACE00-1F81-4AA0-85D8-9E7B57A2BC45}"/>
              </a:ext>
            </a:extLst>
          </p:cNvPr>
          <p:cNvCxnSpPr>
            <a:cxnSpLocks/>
          </p:cNvCxnSpPr>
          <p:nvPr/>
        </p:nvCxnSpPr>
        <p:spPr>
          <a:xfrm rot="10800000">
            <a:off x="6552814" y="4041388"/>
            <a:ext cx="64840" cy="71759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0" name="Conector reto 269">
            <a:extLst>
              <a:ext uri="{FF2B5EF4-FFF2-40B4-BE49-F238E27FC236}">
                <a16:creationId xmlns:a16="http://schemas.microsoft.com/office/drawing/2014/main" id="{6E00738A-487F-4CCE-AD0F-3E23C806B8E7}"/>
              </a:ext>
            </a:extLst>
          </p:cNvPr>
          <p:cNvCxnSpPr>
            <a:cxnSpLocks/>
          </p:cNvCxnSpPr>
          <p:nvPr/>
        </p:nvCxnSpPr>
        <p:spPr>
          <a:xfrm rot="10800000">
            <a:off x="6434987" y="4055563"/>
            <a:ext cx="182808" cy="20478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8B0A1F36-7999-4DA6-9FA1-96DAE79F1A7C}"/>
              </a:ext>
            </a:extLst>
          </p:cNvPr>
          <p:cNvCxnSpPr>
            <a:cxnSpLocks/>
          </p:cNvCxnSpPr>
          <p:nvPr/>
        </p:nvCxnSpPr>
        <p:spPr>
          <a:xfrm rot="10800000">
            <a:off x="6431633" y="4128332"/>
            <a:ext cx="131988" cy="158918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2" name="Conector reto 271">
            <a:extLst>
              <a:ext uri="{FF2B5EF4-FFF2-40B4-BE49-F238E27FC236}">
                <a16:creationId xmlns:a16="http://schemas.microsoft.com/office/drawing/2014/main" id="{038544D6-B1FD-48F0-AC6F-CC26A654DCD6}"/>
              </a:ext>
            </a:extLst>
          </p:cNvPr>
          <p:cNvCxnSpPr>
            <a:cxnSpLocks/>
          </p:cNvCxnSpPr>
          <p:nvPr/>
        </p:nvCxnSpPr>
        <p:spPr>
          <a:xfrm rot="10800000">
            <a:off x="6443026" y="4211767"/>
            <a:ext cx="68178" cy="76393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8" name="Conector de Seta Reta 277">
            <a:extLst>
              <a:ext uri="{FF2B5EF4-FFF2-40B4-BE49-F238E27FC236}">
                <a16:creationId xmlns:a16="http://schemas.microsoft.com/office/drawing/2014/main" id="{DB4F846D-981C-4201-9F5F-EC5C274625BD}"/>
              </a:ext>
            </a:extLst>
          </p:cNvPr>
          <p:cNvCxnSpPr>
            <a:cxnSpLocks/>
          </p:cNvCxnSpPr>
          <p:nvPr/>
        </p:nvCxnSpPr>
        <p:spPr>
          <a:xfrm>
            <a:off x="4862536" y="4912251"/>
            <a:ext cx="10216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C40A9278-0ECF-44CA-A155-49318BB54CA8}"/>
              </a:ext>
            </a:extLst>
          </p:cNvPr>
          <p:cNvCxnSpPr>
            <a:cxnSpLocks/>
          </p:cNvCxnSpPr>
          <p:nvPr/>
        </p:nvCxnSpPr>
        <p:spPr>
          <a:xfrm flipV="1">
            <a:off x="5084619" y="3052807"/>
            <a:ext cx="208621" cy="15803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EBFFA391-2500-4817-9595-6ED0D4A13E4E}"/>
              </a:ext>
            </a:extLst>
          </p:cNvPr>
          <p:cNvSpPr txBox="1"/>
          <p:nvPr/>
        </p:nvSpPr>
        <p:spPr>
          <a:xfrm rot="19331435">
            <a:off x="5098703" y="3148753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XT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69D2C660-27B4-4AFB-8284-0B03D5A260D8}"/>
              </a:ext>
            </a:extLst>
          </p:cNvPr>
          <p:cNvCxnSpPr>
            <a:cxnSpLocks/>
          </p:cNvCxnSpPr>
          <p:nvPr/>
        </p:nvCxnSpPr>
        <p:spPr>
          <a:xfrm>
            <a:off x="4969758" y="3643988"/>
            <a:ext cx="206579" cy="27146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D228F4C6-BDB5-4F27-8CF8-6D4E91D35D74}"/>
              </a:ext>
            </a:extLst>
          </p:cNvPr>
          <p:cNvSpPr txBox="1"/>
          <p:nvPr/>
        </p:nvSpPr>
        <p:spPr>
          <a:xfrm>
            <a:off x="5393811" y="3303708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XT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E1F1F647-0079-4199-8C08-7929CE15E200}"/>
              </a:ext>
            </a:extLst>
          </p:cNvPr>
          <p:cNvSpPr txBox="1"/>
          <p:nvPr/>
        </p:nvSpPr>
        <p:spPr>
          <a:xfrm rot="3214944" flipH="1">
            <a:off x="4757510" y="374645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XT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A1C75E35-984D-460A-8E4B-2B7853E13B27}"/>
              </a:ext>
            </a:extLst>
          </p:cNvPr>
          <p:cNvCxnSpPr>
            <a:cxnSpLocks/>
            <a:endCxn id="112" idx="3"/>
          </p:cNvCxnSpPr>
          <p:nvPr/>
        </p:nvCxnSpPr>
        <p:spPr>
          <a:xfrm flipV="1">
            <a:off x="5422601" y="3170213"/>
            <a:ext cx="17856" cy="6556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6BBBB7F-E737-495D-81EF-9A5AE99361A1}"/>
              </a:ext>
            </a:extLst>
          </p:cNvPr>
          <p:cNvCxnSpPr>
            <a:cxnSpLocks/>
          </p:cNvCxnSpPr>
          <p:nvPr/>
        </p:nvCxnSpPr>
        <p:spPr>
          <a:xfrm>
            <a:off x="4908264" y="3574207"/>
            <a:ext cx="4328486" cy="3310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tângulo: Cantos Superiores Arredondados 133">
            <a:extLst>
              <a:ext uri="{FF2B5EF4-FFF2-40B4-BE49-F238E27FC236}">
                <a16:creationId xmlns:a16="http://schemas.microsoft.com/office/drawing/2014/main" id="{CABA4C1C-4104-4024-B8E0-569E8B65AF9E}"/>
              </a:ext>
            </a:extLst>
          </p:cNvPr>
          <p:cNvSpPr/>
          <p:nvPr/>
        </p:nvSpPr>
        <p:spPr>
          <a:xfrm>
            <a:off x="4202776" y="5487799"/>
            <a:ext cx="823750" cy="245418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26F9EA87-8170-47F2-A81B-8B15E2F4459E}"/>
              </a:ext>
            </a:extLst>
          </p:cNvPr>
          <p:cNvSpPr txBox="1"/>
          <p:nvPr/>
        </p:nvSpPr>
        <p:spPr>
          <a:xfrm>
            <a:off x="3323281" y="5751955"/>
            <a:ext cx="258275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Circuitos Estabelecidos</a:t>
            </a:r>
          </a:p>
        </p:txBody>
      </p:sp>
    </p:spTree>
    <p:extLst>
      <p:ext uri="{BB962C8B-B14F-4D97-AF65-F5344CB8AC3E}">
        <p14:creationId xmlns:p14="http://schemas.microsoft.com/office/powerpoint/2010/main" val="168142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31593F5-7C31-4753-9A06-437C872A800E}"/>
              </a:ext>
            </a:extLst>
          </p:cNvPr>
          <p:cNvSpPr/>
          <p:nvPr/>
        </p:nvSpPr>
        <p:spPr>
          <a:xfrm>
            <a:off x="591442" y="20962"/>
            <a:ext cx="4719552" cy="4534927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9C1E5F5-0E44-49E1-866D-3348EDFEAA1B}"/>
              </a:ext>
            </a:extLst>
          </p:cNvPr>
          <p:cNvSpPr/>
          <p:nvPr/>
        </p:nvSpPr>
        <p:spPr>
          <a:xfrm>
            <a:off x="2538145" y="189902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150480-68D9-44D9-9DCC-94B50BC3EBA2}"/>
              </a:ext>
            </a:extLst>
          </p:cNvPr>
          <p:cNvSpPr/>
          <p:nvPr/>
        </p:nvSpPr>
        <p:spPr>
          <a:xfrm>
            <a:off x="1222693" y="1118980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EABA372-DEEC-4035-9A9E-F8F8F06CBCB0}"/>
              </a:ext>
            </a:extLst>
          </p:cNvPr>
          <p:cNvSpPr/>
          <p:nvPr/>
        </p:nvSpPr>
        <p:spPr>
          <a:xfrm>
            <a:off x="1222693" y="2679076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E6BB91-8BED-43DA-B1D0-CF20D5A72DF0}"/>
              </a:ext>
            </a:extLst>
          </p:cNvPr>
          <p:cNvSpPr/>
          <p:nvPr/>
        </p:nvSpPr>
        <p:spPr>
          <a:xfrm>
            <a:off x="3853597" y="1118980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64069F-68F6-4EF2-834E-65C92FC3EC3C}"/>
              </a:ext>
            </a:extLst>
          </p:cNvPr>
          <p:cNvSpPr/>
          <p:nvPr/>
        </p:nvSpPr>
        <p:spPr>
          <a:xfrm>
            <a:off x="3853597" y="2679076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BE36703-E6EB-4DDE-B716-E6352B840BAA}"/>
              </a:ext>
            </a:extLst>
          </p:cNvPr>
          <p:cNvSpPr/>
          <p:nvPr/>
        </p:nvSpPr>
        <p:spPr>
          <a:xfrm>
            <a:off x="2532128" y="3459124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14C9F4-3241-459C-9E51-8659B6098808}"/>
              </a:ext>
            </a:extLst>
          </p:cNvPr>
          <p:cNvSpPr/>
          <p:nvPr/>
        </p:nvSpPr>
        <p:spPr>
          <a:xfrm>
            <a:off x="2532128" y="338932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9AAFC85-7DD1-4A64-BF17-8BDDC9E78053}"/>
              </a:ext>
            </a:extLst>
          </p:cNvPr>
          <p:cNvSpPr txBox="1"/>
          <p:nvPr/>
        </p:nvSpPr>
        <p:spPr>
          <a:xfrm>
            <a:off x="2755080" y="2058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3143EA-C25D-4A8C-B67B-60B0B980315B}"/>
              </a:ext>
            </a:extLst>
          </p:cNvPr>
          <p:cNvSpPr txBox="1"/>
          <p:nvPr/>
        </p:nvSpPr>
        <p:spPr>
          <a:xfrm>
            <a:off x="2755080" y="4981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6B5A69-7864-4B51-8986-BA156B15CC09}"/>
              </a:ext>
            </a:extLst>
          </p:cNvPr>
          <p:cNvSpPr txBox="1"/>
          <p:nvPr/>
        </p:nvSpPr>
        <p:spPr>
          <a:xfrm>
            <a:off x="4076549" y="12781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E49F88-B10E-4AA0-8266-5EBC050F76EB}"/>
              </a:ext>
            </a:extLst>
          </p:cNvPr>
          <p:cNvSpPr txBox="1"/>
          <p:nvPr/>
        </p:nvSpPr>
        <p:spPr>
          <a:xfrm>
            <a:off x="4076549" y="28382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B2674A-9AEA-4AD4-A460-57B4BC2C4E51}"/>
              </a:ext>
            </a:extLst>
          </p:cNvPr>
          <p:cNvSpPr txBox="1"/>
          <p:nvPr/>
        </p:nvSpPr>
        <p:spPr>
          <a:xfrm>
            <a:off x="2755080" y="361831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C97E97-23FD-46E3-BAEA-7CE5FC55DC07}"/>
              </a:ext>
            </a:extLst>
          </p:cNvPr>
          <p:cNvSpPr txBox="1"/>
          <p:nvPr/>
        </p:nvSpPr>
        <p:spPr>
          <a:xfrm>
            <a:off x="1445645" y="28382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C4BED3-9BB6-483E-BC2A-3B45F0D6B153}"/>
              </a:ext>
            </a:extLst>
          </p:cNvPr>
          <p:cNvSpPr txBox="1"/>
          <p:nvPr/>
        </p:nvSpPr>
        <p:spPr>
          <a:xfrm>
            <a:off x="1445645" y="12781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FF5608C-3ED0-4676-B0B8-905C2E02D8C2}"/>
              </a:ext>
            </a:extLst>
          </p:cNvPr>
          <p:cNvCxnSpPr>
            <a:cxnSpLocks/>
          </p:cNvCxnSpPr>
          <p:nvPr/>
        </p:nvCxnSpPr>
        <p:spPr>
          <a:xfrm flipV="1">
            <a:off x="2009672" y="888146"/>
            <a:ext cx="502954" cy="39002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50BAC7F-65BE-4E34-B494-8A36AF4B7531}"/>
              </a:ext>
            </a:extLst>
          </p:cNvPr>
          <p:cNvCxnSpPr>
            <a:cxnSpLocks/>
          </p:cNvCxnSpPr>
          <p:nvPr/>
        </p:nvCxnSpPr>
        <p:spPr>
          <a:xfrm flipH="1" flipV="1">
            <a:off x="3334331" y="888146"/>
            <a:ext cx="502954" cy="39002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4AA4A30-2E21-41C5-A641-755F181C6375}"/>
              </a:ext>
            </a:extLst>
          </p:cNvPr>
          <p:cNvCxnSpPr>
            <a:cxnSpLocks/>
          </p:cNvCxnSpPr>
          <p:nvPr/>
        </p:nvCxnSpPr>
        <p:spPr>
          <a:xfrm>
            <a:off x="2925305" y="1191559"/>
            <a:ext cx="3008" cy="6208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1F47299-E142-47B2-A68D-63CA7E34CD89}"/>
              </a:ext>
            </a:extLst>
          </p:cNvPr>
          <p:cNvSpPr txBox="1"/>
          <p:nvPr/>
        </p:nvSpPr>
        <p:spPr>
          <a:xfrm rot="19331435">
            <a:off x="1919879" y="73314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XT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523E872-D3E6-46F9-A6D4-CF74D8C5AAC1}"/>
              </a:ext>
            </a:extLst>
          </p:cNvPr>
          <p:cNvSpPr txBox="1"/>
          <p:nvPr/>
        </p:nvSpPr>
        <p:spPr>
          <a:xfrm rot="2268565" flipH="1">
            <a:off x="3502738" y="77512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XT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44CAF8A-719E-464B-BA97-080F3C1BAF38}"/>
              </a:ext>
            </a:extLst>
          </p:cNvPr>
          <p:cNvSpPr txBox="1"/>
          <p:nvPr/>
        </p:nvSpPr>
        <p:spPr>
          <a:xfrm flipH="1">
            <a:off x="2951218" y="13173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XT</a:t>
            </a:r>
          </a:p>
        </p:txBody>
      </p:sp>
      <p:graphicFrame>
        <p:nvGraphicFramePr>
          <p:cNvPr id="30" name="Tabela 30">
            <a:extLst>
              <a:ext uri="{FF2B5EF4-FFF2-40B4-BE49-F238E27FC236}">
                <a16:creationId xmlns:a16="http://schemas.microsoft.com/office/drawing/2014/main" id="{E53F65A1-14CC-48F4-BA38-34203D0D9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53318"/>
              </p:ext>
            </p:extLst>
          </p:nvPr>
        </p:nvGraphicFramePr>
        <p:xfrm>
          <a:off x="6038423" y="2055201"/>
          <a:ext cx="53749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NÚCLEO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BORDA ESCOLHIDO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4541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NÚCLEO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71724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Escolhido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Adjacente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06001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Adjacentes ao oposto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8623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03448"/>
                  </a:ext>
                </a:extLst>
              </a:tr>
            </a:tbl>
          </a:graphicData>
        </a:graphic>
      </p:graphicFrame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320161" y="4727508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1089454" y="5817289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4397026" y="5817289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2743240" y="5817289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096059" y="4715079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2983449" y="524077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702194" y="633753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4154033" y="633753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1887141" y="633753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1849863" y="524411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3" name="Tabela 30">
            <a:extLst>
              <a:ext uri="{FF2B5EF4-FFF2-40B4-BE49-F238E27FC236}">
                <a16:creationId xmlns:a16="http://schemas.microsoft.com/office/drawing/2014/main" id="{BECD420C-F2E9-41F1-9932-DC1208450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20786"/>
              </p:ext>
            </p:extLst>
          </p:nvPr>
        </p:nvGraphicFramePr>
        <p:xfrm>
          <a:off x="6038423" y="156626"/>
          <a:ext cx="53749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 INICIAL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4541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NÚCLEO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71724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</a:tbl>
          </a:graphicData>
        </a:graphic>
      </p:graphicFrame>
      <p:graphicFrame>
        <p:nvGraphicFramePr>
          <p:cNvPr id="44" name="Tabela 30">
            <a:extLst>
              <a:ext uri="{FF2B5EF4-FFF2-40B4-BE49-F238E27FC236}">
                <a16:creationId xmlns:a16="http://schemas.microsoft.com/office/drawing/2014/main" id="{972BC13F-0A28-4D3B-8392-5B4A3AB6A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49499"/>
              </p:ext>
            </p:extLst>
          </p:nvPr>
        </p:nvGraphicFramePr>
        <p:xfrm>
          <a:off x="6038423" y="5046651"/>
          <a:ext cx="53749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17783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NÚCLEO CENTRAL ESCOLHIDO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45417"/>
                  </a:ext>
                </a:extLst>
              </a:tr>
              <a:tr h="317783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NÚCLEO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71724"/>
                  </a:ext>
                </a:extLst>
              </a:tr>
              <a:tr h="3177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177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63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31593F5-7C31-4753-9A06-437C872A800E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9C1E5F5-0E44-49E1-866D-3348EDFEAA1B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150480-68D9-44D9-9DCC-94B50BC3EBA2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EABA372-DEEC-4035-9A9E-F8F8F06CBCB0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E6BB91-8BED-43DA-B1D0-CF20D5A72DF0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64069F-68F6-4EF2-834E-65C92FC3EC3C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BE36703-E6EB-4DDE-B716-E6352B840BAA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14C9F4-3241-459C-9E51-8659B6098808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9AAFC85-7DD1-4A64-BF17-8BDDC9E78053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3143EA-C25D-4A8C-B67B-60B0B980315B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6B5A69-7864-4B51-8986-BA156B15CC09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E49F88-B10E-4AA0-8266-5EBC050F76EB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B2674A-9AEA-4AD4-A460-57B4BC2C4E51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C97E97-23FD-46E3-BAEA-7CE5FC55DC07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C4BED3-9BB6-483E-BC2A-3B45F0D6B153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FF5608C-3ED0-4676-B0B8-905C2E02D8C2}"/>
              </a:ext>
            </a:extLst>
          </p:cNvPr>
          <p:cNvCxnSpPr>
            <a:cxnSpLocks/>
          </p:cNvCxnSpPr>
          <p:nvPr/>
        </p:nvCxnSpPr>
        <p:spPr>
          <a:xfrm flipV="1">
            <a:off x="2173508" y="1173896"/>
            <a:ext cx="502954" cy="39002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50BAC7F-65BE-4E34-B494-8A36AF4B7531}"/>
              </a:ext>
            </a:extLst>
          </p:cNvPr>
          <p:cNvCxnSpPr>
            <a:cxnSpLocks/>
          </p:cNvCxnSpPr>
          <p:nvPr/>
        </p:nvCxnSpPr>
        <p:spPr>
          <a:xfrm flipH="1" flipV="1">
            <a:off x="3498167" y="1173896"/>
            <a:ext cx="502954" cy="39002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4AA4A30-2E21-41C5-A641-755F181C6375}"/>
              </a:ext>
            </a:extLst>
          </p:cNvPr>
          <p:cNvCxnSpPr>
            <a:cxnSpLocks/>
          </p:cNvCxnSpPr>
          <p:nvPr/>
        </p:nvCxnSpPr>
        <p:spPr>
          <a:xfrm>
            <a:off x="3089141" y="1477309"/>
            <a:ext cx="3008" cy="62085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1F47299-E142-47B2-A68D-63CA7E34CD89}"/>
              </a:ext>
            </a:extLst>
          </p:cNvPr>
          <p:cNvSpPr txBox="1"/>
          <p:nvPr/>
        </p:nvSpPr>
        <p:spPr>
          <a:xfrm rot="19331435">
            <a:off x="2083715" y="101889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XT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523E872-D3E6-46F9-A6D4-CF74D8C5AAC1}"/>
              </a:ext>
            </a:extLst>
          </p:cNvPr>
          <p:cNvSpPr txBox="1"/>
          <p:nvPr/>
        </p:nvSpPr>
        <p:spPr>
          <a:xfrm rot="2268565" flipH="1">
            <a:off x="3666574" y="106087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XT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44CAF8A-719E-464B-BA97-080F3C1BAF38}"/>
              </a:ext>
            </a:extLst>
          </p:cNvPr>
          <p:cNvSpPr txBox="1"/>
          <p:nvPr/>
        </p:nvSpPr>
        <p:spPr>
          <a:xfrm flipH="1">
            <a:off x="3115054" y="160307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XT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3" name="Tabela 30">
            <a:extLst>
              <a:ext uri="{FF2B5EF4-FFF2-40B4-BE49-F238E27FC236}">
                <a16:creationId xmlns:a16="http://schemas.microsoft.com/office/drawing/2014/main" id="{BECD420C-F2E9-41F1-9932-DC1208450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27432"/>
              </p:ext>
            </p:extLst>
          </p:nvPr>
        </p:nvGraphicFramePr>
        <p:xfrm>
          <a:off x="6096000" y="95389"/>
          <a:ext cx="5374940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 INICIAL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4541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NÚCLEO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971724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</a:tbl>
          </a:graphicData>
        </a:graphic>
      </p:graphicFrame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692736"/>
              </p:ext>
            </p:extLst>
          </p:nvPr>
        </p:nvGraphicFramePr>
        <p:xfrm>
          <a:off x="6096000" y="1663209"/>
          <a:ext cx="5374940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 APLICADA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NÚCLEO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BORDA ESCOLHIDO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4541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Escolhido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 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Adjacente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Oposto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Adjacentes ao oposto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NÚCLEO CENTRAL ESCOLHIDO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5111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6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31593F5-7C31-4753-9A06-437C872A800E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9C1E5F5-0E44-49E1-866D-3348EDFEAA1B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150480-68D9-44D9-9DCC-94B50BC3EBA2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EABA372-DEEC-4035-9A9E-F8F8F06CBCB0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E6BB91-8BED-43DA-B1D0-CF20D5A72DF0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64069F-68F6-4EF2-834E-65C92FC3EC3C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BE36703-E6EB-4DDE-B716-E6352B840BAA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14C9F4-3241-459C-9E51-8659B6098808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9AAFC85-7DD1-4A64-BF17-8BDDC9E78053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3143EA-C25D-4A8C-B67B-60B0B980315B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6B5A69-7864-4B51-8986-BA156B15CC09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E49F88-B10E-4AA0-8266-5EBC050F76EB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B2674A-9AEA-4AD4-A460-57B4BC2C4E51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C97E97-23FD-46E3-BAEA-7CE5FC55DC07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C4BED3-9BB6-483E-BC2A-3B45F0D6B153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83656"/>
              </p:ext>
            </p:extLst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B8F912F6-0360-4D04-B570-A7FFC7C020A0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1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9C9DA7D-ACB8-4CB4-A736-8961D8E7C17E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[6]</a:t>
            </a:r>
          </a:p>
        </p:txBody>
      </p:sp>
    </p:spTree>
    <p:extLst>
      <p:ext uri="{BB962C8B-B14F-4D97-AF65-F5344CB8AC3E}">
        <p14:creationId xmlns:p14="http://schemas.microsoft.com/office/powerpoint/2010/main" val="383236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31593F5-7C31-4753-9A06-437C872A800E}"/>
              </a:ext>
            </a:extLst>
          </p:cNvPr>
          <p:cNvSpPr/>
          <p:nvPr/>
        </p:nvSpPr>
        <p:spPr>
          <a:xfrm>
            <a:off x="554639" y="99251"/>
            <a:ext cx="5068712" cy="49511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9C1E5F5-0E44-49E1-866D-3348EDFEAA1B}"/>
              </a:ext>
            </a:extLst>
          </p:cNvPr>
          <p:cNvSpPr/>
          <p:nvPr/>
        </p:nvSpPr>
        <p:spPr>
          <a:xfrm>
            <a:off x="2701981" y="2184778"/>
            <a:ext cx="786062" cy="78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150480-68D9-44D9-9DCC-94B50BC3EBA2}"/>
              </a:ext>
            </a:extLst>
          </p:cNvPr>
          <p:cNvSpPr/>
          <p:nvPr/>
        </p:nvSpPr>
        <p:spPr>
          <a:xfrm>
            <a:off x="1386529" y="1404730"/>
            <a:ext cx="786062" cy="7800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EABA372-DEEC-4035-9A9E-F8F8F06CBCB0}"/>
              </a:ext>
            </a:extLst>
          </p:cNvPr>
          <p:cNvSpPr/>
          <p:nvPr/>
        </p:nvSpPr>
        <p:spPr>
          <a:xfrm>
            <a:off x="1386529" y="2964826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E6BB91-8BED-43DA-B1D0-CF20D5A72DF0}"/>
              </a:ext>
            </a:extLst>
          </p:cNvPr>
          <p:cNvSpPr/>
          <p:nvPr/>
        </p:nvSpPr>
        <p:spPr>
          <a:xfrm>
            <a:off x="4017433" y="1404730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64069F-68F6-4EF2-834E-65C92FC3EC3C}"/>
              </a:ext>
            </a:extLst>
          </p:cNvPr>
          <p:cNvSpPr/>
          <p:nvPr/>
        </p:nvSpPr>
        <p:spPr>
          <a:xfrm>
            <a:off x="4017433" y="2964826"/>
            <a:ext cx="786062" cy="780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BE36703-E6EB-4DDE-B716-E6352B840BAA}"/>
              </a:ext>
            </a:extLst>
          </p:cNvPr>
          <p:cNvSpPr/>
          <p:nvPr/>
        </p:nvSpPr>
        <p:spPr>
          <a:xfrm>
            <a:off x="2695964" y="3744874"/>
            <a:ext cx="786062" cy="780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14C9F4-3241-459C-9E51-8659B6098808}"/>
              </a:ext>
            </a:extLst>
          </p:cNvPr>
          <p:cNvSpPr/>
          <p:nvPr/>
        </p:nvSpPr>
        <p:spPr>
          <a:xfrm>
            <a:off x="2695964" y="624682"/>
            <a:ext cx="786062" cy="780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9AAFC85-7DD1-4A64-BF17-8BDDC9E78053}"/>
              </a:ext>
            </a:extLst>
          </p:cNvPr>
          <p:cNvSpPr txBox="1"/>
          <p:nvPr/>
        </p:nvSpPr>
        <p:spPr>
          <a:xfrm>
            <a:off x="2918916" y="234396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3143EA-C25D-4A8C-B67B-60B0B980315B}"/>
              </a:ext>
            </a:extLst>
          </p:cNvPr>
          <p:cNvSpPr txBox="1"/>
          <p:nvPr/>
        </p:nvSpPr>
        <p:spPr>
          <a:xfrm>
            <a:off x="2918916" y="7838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6B5A69-7864-4B51-8986-BA156B15CC09}"/>
              </a:ext>
            </a:extLst>
          </p:cNvPr>
          <p:cNvSpPr txBox="1"/>
          <p:nvPr/>
        </p:nvSpPr>
        <p:spPr>
          <a:xfrm>
            <a:off x="4240385" y="15639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E49F88-B10E-4AA0-8266-5EBC050F76EB}"/>
              </a:ext>
            </a:extLst>
          </p:cNvPr>
          <p:cNvSpPr txBox="1"/>
          <p:nvPr/>
        </p:nvSpPr>
        <p:spPr>
          <a:xfrm>
            <a:off x="4240385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B2674A-9AEA-4AD4-A460-57B4BC2C4E51}"/>
              </a:ext>
            </a:extLst>
          </p:cNvPr>
          <p:cNvSpPr txBox="1"/>
          <p:nvPr/>
        </p:nvSpPr>
        <p:spPr>
          <a:xfrm>
            <a:off x="2918916" y="39040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C97E97-23FD-46E3-BAEA-7CE5FC55DC07}"/>
              </a:ext>
            </a:extLst>
          </p:cNvPr>
          <p:cNvSpPr txBox="1"/>
          <p:nvPr/>
        </p:nvSpPr>
        <p:spPr>
          <a:xfrm>
            <a:off x="1609481" y="31240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C4BED3-9BB6-483E-BC2A-3B45F0D6B153}"/>
              </a:ext>
            </a:extLst>
          </p:cNvPr>
          <p:cNvSpPr txBox="1"/>
          <p:nvPr/>
        </p:nvSpPr>
        <p:spPr>
          <a:xfrm>
            <a:off x="1609481" y="1563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6AAF5A8-0BAE-4FD1-8197-A24B2EF97218}"/>
              </a:ext>
            </a:extLst>
          </p:cNvPr>
          <p:cNvSpPr/>
          <p:nvPr/>
        </p:nvSpPr>
        <p:spPr>
          <a:xfrm>
            <a:off x="3963009" y="5427650"/>
            <a:ext cx="436069" cy="4248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B826155-BADD-451C-B031-B572C569D1B0}"/>
              </a:ext>
            </a:extLst>
          </p:cNvPr>
          <p:cNvSpPr/>
          <p:nvPr/>
        </p:nvSpPr>
        <p:spPr>
          <a:xfrm>
            <a:off x="5660154" y="5427650"/>
            <a:ext cx="436069" cy="424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6550F55-91A4-4143-BD13-BE6CC05134DF}"/>
              </a:ext>
            </a:extLst>
          </p:cNvPr>
          <p:cNvSpPr/>
          <p:nvPr/>
        </p:nvSpPr>
        <p:spPr>
          <a:xfrm>
            <a:off x="8967726" y="5427650"/>
            <a:ext cx="436069" cy="4248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77B8EAE-453B-45A9-A16B-9A3B720FED8A}"/>
              </a:ext>
            </a:extLst>
          </p:cNvPr>
          <p:cNvSpPr/>
          <p:nvPr/>
        </p:nvSpPr>
        <p:spPr>
          <a:xfrm>
            <a:off x="7313940" y="5427650"/>
            <a:ext cx="436069" cy="424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5359E75-6E21-4F05-A88A-9ECFBE980637}"/>
              </a:ext>
            </a:extLst>
          </p:cNvPr>
          <p:cNvSpPr/>
          <p:nvPr/>
        </p:nvSpPr>
        <p:spPr>
          <a:xfrm>
            <a:off x="2348092" y="5427650"/>
            <a:ext cx="436069" cy="424852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B1CB767-E845-424B-A29B-E26FF4A196F0}"/>
              </a:ext>
            </a:extLst>
          </p:cNvPr>
          <p:cNvSpPr txBox="1"/>
          <p:nvPr/>
        </p:nvSpPr>
        <p:spPr>
          <a:xfrm>
            <a:off x="3588573" y="59478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Escolhido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88DAB5-8CC2-4C8D-9B14-28583CF23EFA}"/>
              </a:ext>
            </a:extLst>
          </p:cNvPr>
          <p:cNvSpPr txBox="1"/>
          <p:nvPr/>
        </p:nvSpPr>
        <p:spPr>
          <a:xfrm>
            <a:off x="5272894" y="594789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F874690-792E-4001-B133-9F5FA36B2E5A}"/>
              </a:ext>
            </a:extLst>
          </p:cNvPr>
          <p:cNvSpPr txBox="1"/>
          <p:nvPr/>
        </p:nvSpPr>
        <p:spPr>
          <a:xfrm>
            <a:off x="8724733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Oposto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E23A50D-B84D-44D9-ABBA-9D603BA192EE}"/>
              </a:ext>
            </a:extLst>
          </p:cNvPr>
          <p:cNvSpPr txBox="1"/>
          <p:nvPr/>
        </p:nvSpPr>
        <p:spPr>
          <a:xfrm>
            <a:off x="6457841" y="594789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Adjacente ao oposto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8A1E23-93AB-4630-8D89-94C43DDD18E8}"/>
              </a:ext>
            </a:extLst>
          </p:cNvPr>
          <p:cNvSpPr txBox="1"/>
          <p:nvPr/>
        </p:nvSpPr>
        <p:spPr>
          <a:xfrm>
            <a:off x="2101898" y="594789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6" name="Tabela 30">
            <a:extLst>
              <a:ext uri="{FF2B5EF4-FFF2-40B4-BE49-F238E27FC236}">
                <a16:creationId xmlns:a16="http://schemas.microsoft.com/office/drawing/2014/main" id="{FD90C533-27A2-45D9-948C-6BE9BF9F5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31068"/>
              </p:ext>
            </p:extLst>
          </p:nvPr>
        </p:nvGraphicFramePr>
        <p:xfrm>
          <a:off x="6096000" y="1663209"/>
          <a:ext cx="5374940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7470">
                  <a:extLst>
                    <a:ext uri="{9D8B030D-6E8A-4147-A177-3AD203B41FA5}">
                      <a16:colId xmlns:a16="http://schemas.microsoft.com/office/drawing/2014/main" val="1604380919"/>
                    </a:ext>
                  </a:extLst>
                </a:gridCol>
                <a:gridCol w="2687470">
                  <a:extLst>
                    <a:ext uri="{9D8B030D-6E8A-4147-A177-3AD203B41FA5}">
                      <a16:colId xmlns:a16="http://schemas.microsoft.com/office/drawing/2014/main" val="1979799384"/>
                    </a:ext>
                  </a:extLst>
                </a:gridCol>
              </a:tblGrid>
              <a:tr h="3344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PONTUAÇÃO</a:t>
                      </a:r>
                      <a:endParaRPr lang="pt-BR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5413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87825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57822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15837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8248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2598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03536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60552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3CA5D3B9-EA2D-4F9B-9CE3-FAE031E00213}"/>
              </a:ext>
            </a:extLst>
          </p:cNvPr>
          <p:cNvSpPr/>
          <p:nvPr/>
        </p:nvSpPr>
        <p:spPr>
          <a:xfrm>
            <a:off x="8154670" y="753621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COUNT: 1</a:t>
            </a:r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DEEFF45-63E5-4540-AA7A-9C2A336336BB}"/>
              </a:ext>
            </a:extLst>
          </p:cNvPr>
          <p:cNvSpPr/>
          <p:nvPr/>
        </p:nvSpPr>
        <p:spPr>
          <a:xfrm>
            <a:off x="6096000" y="1122953"/>
            <a:ext cx="5374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Núcleos [6]</a:t>
            </a:r>
          </a:p>
        </p:txBody>
      </p:sp>
    </p:spTree>
    <p:extLst>
      <p:ext uri="{BB962C8B-B14F-4D97-AF65-F5344CB8AC3E}">
        <p14:creationId xmlns:p14="http://schemas.microsoft.com/office/powerpoint/2010/main" val="3428780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1272</Words>
  <Application>Microsoft Office PowerPoint</Application>
  <PresentationFormat>Widescreen</PresentationFormat>
  <Paragraphs>753</Paragraphs>
  <Slides>30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Tema do Office</vt:lpstr>
      <vt:lpstr>Acrobat Document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Eduardo</dc:creator>
  <cp:lastModifiedBy>Paulo Eduardo</cp:lastModifiedBy>
  <cp:revision>107</cp:revision>
  <cp:lastPrinted>2021-03-20T19:24:51Z</cp:lastPrinted>
  <dcterms:created xsi:type="dcterms:W3CDTF">2021-02-18T19:07:16Z</dcterms:created>
  <dcterms:modified xsi:type="dcterms:W3CDTF">2021-08-17T13:30:44Z</dcterms:modified>
</cp:coreProperties>
</file>