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1" d="100"/>
          <a:sy n="91" d="100"/>
        </p:scale>
        <p:origin x="-126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86" y="4462635"/>
            <a:ext cx="3910632" cy="221506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smtClean="0"/>
              <a:t>Compuservicios RYE</a:t>
            </a:r>
            <a:endParaRPr lang="es-C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169758" y="5548647"/>
            <a:ext cx="2809226" cy="910107"/>
          </a:xfrm>
        </p:spPr>
        <p:txBody>
          <a:bodyPr/>
          <a:lstStyle/>
          <a:p>
            <a:r>
              <a:rPr lang="es-CR" dirty="0" smtClean="0"/>
              <a:t>Esteban Mora Arias</a:t>
            </a:r>
          </a:p>
          <a:p>
            <a:r>
              <a:rPr lang="es-CR" dirty="0" err="1" smtClean="0"/>
              <a:t>Ronal</a:t>
            </a:r>
            <a:r>
              <a:rPr lang="es-CR" dirty="0" smtClean="0"/>
              <a:t> Acuña Arias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96760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3153" y="198667"/>
            <a:ext cx="8534400" cy="1507067"/>
          </a:xfrm>
        </p:spPr>
        <p:txBody>
          <a:bodyPr/>
          <a:lstStyle/>
          <a:p>
            <a:pPr algn="ctr"/>
            <a:r>
              <a:rPr lang="es-CR" dirty="0" smtClean="0"/>
              <a:t>Descripción del problema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5728" y="1960808"/>
            <a:ext cx="10623438" cy="4646054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El diseño de una base de datos es muy importante para </a:t>
            </a:r>
            <a:r>
              <a:rPr lang="es-ES" dirty="0" smtClean="0"/>
              <a:t>el control de una empresa para el </a:t>
            </a:r>
            <a:r>
              <a:rPr lang="es-ES" dirty="0"/>
              <a:t>manejo de ventas y de clientes, es por eso que en el siguiente trabajo diseñamos una base </a:t>
            </a:r>
            <a:r>
              <a:rPr lang="es-ES" dirty="0" smtClean="0"/>
              <a:t>de datos.</a:t>
            </a:r>
            <a:endParaRPr lang="es-CR" dirty="0"/>
          </a:p>
          <a:p>
            <a:r>
              <a:rPr lang="es-ES" dirty="0"/>
              <a:t>Esta base de datos va enfocada hacia una empresa comercial de venta de computadoras y demás accesorios, tales como impresoras, parlantes, monitores, llaves mayas, entre otros</a:t>
            </a:r>
            <a:r>
              <a:rPr lang="es-ES" dirty="0" smtClean="0"/>
              <a:t>.</a:t>
            </a:r>
            <a:endParaRPr lang="es-CR" dirty="0" smtClean="0"/>
          </a:p>
          <a:p>
            <a:r>
              <a:rPr lang="es-ES" dirty="0" smtClean="0"/>
              <a:t>Fue </a:t>
            </a:r>
            <a:r>
              <a:rPr lang="es-ES" dirty="0"/>
              <a:t>diseñada para tener un mejor orden de la empresa y llevar un mejor control de sus productos, así como de sus clientes y proveedores. Por lo tanto mediante esta base de datos todo se llevara mediante un sistema de facturación, así a su vez se puede cumplir todo lo escrito anteriormente.</a:t>
            </a:r>
            <a:endParaRPr lang="es-CR" dirty="0"/>
          </a:p>
          <a:p>
            <a:r>
              <a:rPr lang="es-ES" dirty="0" smtClean="0"/>
              <a:t>También </a:t>
            </a:r>
            <a:r>
              <a:rPr lang="es-ES" dirty="0"/>
              <a:t>le facilitaría a la empresa buscar todos sus clientes y saber cuántos productos han sido vendidos a estos, como de igual forma con los proveedores.</a:t>
            </a:r>
            <a:endParaRPr lang="es-CR" dirty="0"/>
          </a:p>
          <a:p>
            <a:r>
              <a:rPr lang="es-ES" dirty="0"/>
              <a:t>Para poder implementarla se creó un diagrama con cerca de 10 entidades y sus respectivos atributos y llaves para poder analizarla y crearla de la mejor manera. </a:t>
            </a:r>
            <a:endParaRPr lang="es-CR" dirty="0"/>
          </a:p>
          <a:p>
            <a:r>
              <a:rPr lang="es-ES" dirty="0"/>
              <a:t>Esperamos que esta base de datos sea de mucha ayuda para muchas empresas.</a:t>
            </a:r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16233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8608" y="353214"/>
            <a:ext cx="8534400" cy="1507067"/>
          </a:xfrm>
        </p:spPr>
        <p:txBody>
          <a:bodyPr/>
          <a:lstStyle/>
          <a:p>
            <a:pPr algn="ctr"/>
            <a:r>
              <a:rPr lang="es-CR" dirty="0" smtClean="0"/>
              <a:t>Modelo E-R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93" y="1412918"/>
            <a:ext cx="11291220" cy="5090911"/>
          </a:xfrm>
        </p:spPr>
      </p:pic>
    </p:spTree>
    <p:extLst>
      <p:ext uri="{BB962C8B-B14F-4D97-AF65-F5344CB8AC3E}">
        <p14:creationId xmlns:p14="http://schemas.microsoft.com/office/powerpoint/2010/main" val="299943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2393" y="181209"/>
            <a:ext cx="8534400" cy="609546"/>
          </a:xfrm>
        </p:spPr>
        <p:txBody>
          <a:bodyPr/>
          <a:lstStyle/>
          <a:p>
            <a:pPr marL="0" indent="0">
              <a:buNone/>
            </a:pPr>
            <a:r>
              <a:rPr lang="es-CR" dirty="0" err="1" smtClean="0"/>
              <a:t>select</a:t>
            </a:r>
            <a:r>
              <a:rPr lang="es-CR" dirty="0" smtClean="0"/>
              <a:t> * </a:t>
            </a:r>
            <a:r>
              <a:rPr lang="es-CR" dirty="0" err="1"/>
              <a:t>from</a:t>
            </a:r>
            <a:r>
              <a:rPr lang="es-CR" dirty="0"/>
              <a:t> persona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31" y="810936"/>
            <a:ext cx="3258005" cy="1086002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4380318" y="213173"/>
            <a:ext cx="2809226" cy="910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R" dirty="0" err="1"/>
              <a:t>select</a:t>
            </a:r>
            <a:r>
              <a:rPr lang="es-CR" dirty="0"/>
              <a:t> * </a:t>
            </a:r>
            <a:r>
              <a:rPr lang="es-CR" dirty="0" err="1"/>
              <a:t>from</a:t>
            </a:r>
            <a:r>
              <a:rPr lang="es-CR" dirty="0"/>
              <a:t> cliente</a:t>
            </a:r>
          </a:p>
          <a:p>
            <a:pPr marL="0" indent="0">
              <a:buNone/>
            </a:pPr>
            <a:endParaRPr lang="es-C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994" y="791939"/>
            <a:ext cx="1905020" cy="1084157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7569652" y="215048"/>
            <a:ext cx="3127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sz="2000" dirty="0" err="1">
                <a:solidFill>
                  <a:schemeClr val="bg2">
                    <a:lumMod val="75000"/>
                  </a:schemeClr>
                </a:solidFill>
              </a:rPr>
              <a:t>select</a:t>
            </a:r>
            <a:r>
              <a:rPr lang="es-CR" sz="2000" dirty="0">
                <a:solidFill>
                  <a:schemeClr val="bg2">
                    <a:lumMod val="75000"/>
                  </a:schemeClr>
                </a:solidFill>
              </a:rPr>
              <a:t> * </a:t>
            </a:r>
            <a:r>
              <a:rPr lang="es-CR" sz="2000" dirty="0" err="1" smtClean="0">
                <a:solidFill>
                  <a:schemeClr val="bg2">
                    <a:lumMod val="75000"/>
                  </a:schemeClr>
                </a:solidFill>
              </a:rPr>
              <a:t>from</a:t>
            </a:r>
            <a:r>
              <a:rPr lang="es-CR" sz="2000" dirty="0" smtClean="0">
                <a:solidFill>
                  <a:schemeClr val="bg2">
                    <a:lumMod val="75000"/>
                  </a:schemeClr>
                </a:solidFill>
              </a:rPr>
              <a:t> empleado</a:t>
            </a:r>
            <a:endParaRPr lang="es-CR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652" y="738014"/>
            <a:ext cx="3114406" cy="1072173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67141" y="2065965"/>
            <a:ext cx="29081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sz="2000" dirty="0" err="1">
                <a:solidFill>
                  <a:schemeClr val="bg2">
                    <a:lumMod val="75000"/>
                  </a:schemeClr>
                </a:solidFill>
              </a:rPr>
              <a:t>select</a:t>
            </a:r>
            <a:r>
              <a:rPr lang="es-CR" sz="2000" dirty="0">
                <a:solidFill>
                  <a:schemeClr val="bg2">
                    <a:lumMod val="75000"/>
                  </a:schemeClr>
                </a:solidFill>
              </a:rPr>
              <a:t> * </a:t>
            </a:r>
            <a:r>
              <a:rPr lang="es-CR" sz="2000" dirty="0" err="1">
                <a:solidFill>
                  <a:schemeClr val="bg2">
                    <a:lumMod val="75000"/>
                  </a:schemeClr>
                </a:solidFill>
              </a:rPr>
              <a:t>from</a:t>
            </a:r>
            <a:r>
              <a:rPr lang="es-CR" sz="2000" dirty="0">
                <a:solidFill>
                  <a:schemeClr val="bg2">
                    <a:lumMod val="75000"/>
                  </a:schemeClr>
                </a:solidFill>
              </a:rPr>
              <a:t> empresa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41" y="2627934"/>
            <a:ext cx="3951795" cy="376362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5784931" y="2153118"/>
            <a:ext cx="29819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sz="2000" dirty="0" err="1">
                <a:solidFill>
                  <a:schemeClr val="bg2">
                    <a:lumMod val="75000"/>
                  </a:schemeClr>
                </a:solidFill>
              </a:rPr>
              <a:t>select</a:t>
            </a:r>
            <a:r>
              <a:rPr lang="es-CR" sz="2000" dirty="0">
                <a:solidFill>
                  <a:schemeClr val="bg2">
                    <a:lumMod val="75000"/>
                  </a:schemeClr>
                </a:solidFill>
              </a:rPr>
              <a:t> * </a:t>
            </a:r>
            <a:r>
              <a:rPr lang="es-CR" sz="2000" dirty="0" err="1">
                <a:solidFill>
                  <a:schemeClr val="bg2">
                    <a:lumMod val="75000"/>
                  </a:schemeClr>
                </a:solidFill>
              </a:rPr>
              <a:t>from</a:t>
            </a:r>
            <a:r>
              <a:rPr lang="es-CR" sz="2000" dirty="0">
                <a:solidFill>
                  <a:schemeClr val="bg2">
                    <a:lumMod val="75000"/>
                  </a:schemeClr>
                </a:solidFill>
              </a:rPr>
              <a:t> producto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994" y="2577027"/>
            <a:ext cx="5382376" cy="638264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467141" y="2847666"/>
            <a:ext cx="3501421" cy="673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R" dirty="0">
              <a:latin typeface="Consolas" panose="020B0609020204030204" pitchFamily="49" charset="0"/>
            </a:endParaRPr>
          </a:p>
          <a:p>
            <a:r>
              <a:rPr lang="es-CR" sz="2000" dirty="0" err="1">
                <a:solidFill>
                  <a:schemeClr val="bg2">
                    <a:lumMod val="75000"/>
                  </a:schemeClr>
                </a:solidFill>
              </a:rPr>
              <a:t>select</a:t>
            </a:r>
            <a:r>
              <a:rPr lang="es-CR" sz="2000" dirty="0">
                <a:solidFill>
                  <a:schemeClr val="bg2">
                    <a:lumMod val="75000"/>
                  </a:schemeClr>
                </a:solidFill>
              </a:rPr>
              <a:t> * </a:t>
            </a:r>
            <a:r>
              <a:rPr lang="es-CR" sz="2000" dirty="0" err="1">
                <a:solidFill>
                  <a:schemeClr val="bg2">
                    <a:lumMod val="75000"/>
                  </a:schemeClr>
                </a:solidFill>
              </a:rPr>
              <a:t>from</a:t>
            </a:r>
            <a:r>
              <a:rPr lang="es-CR" sz="2000" dirty="0">
                <a:solidFill>
                  <a:schemeClr val="bg2">
                    <a:lumMod val="75000"/>
                  </a:schemeClr>
                </a:solidFill>
              </a:rPr>
              <a:t> proforma</a:t>
            </a: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31" y="3610467"/>
            <a:ext cx="3905795" cy="533474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5461714" y="3221052"/>
            <a:ext cx="29690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sz="2000" dirty="0" err="1">
                <a:solidFill>
                  <a:schemeClr val="bg2">
                    <a:lumMod val="75000"/>
                  </a:schemeClr>
                </a:solidFill>
              </a:rPr>
              <a:t>select</a:t>
            </a:r>
            <a:r>
              <a:rPr lang="es-CR" sz="2000" dirty="0">
                <a:solidFill>
                  <a:schemeClr val="bg2">
                    <a:lumMod val="75000"/>
                  </a:schemeClr>
                </a:solidFill>
              </a:rPr>
              <a:t> * </a:t>
            </a:r>
            <a:r>
              <a:rPr lang="es-CR" sz="2000" dirty="0" err="1">
                <a:solidFill>
                  <a:schemeClr val="bg2">
                    <a:lumMod val="75000"/>
                  </a:schemeClr>
                </a:solidFill>
              </a:rPr>
              <a:t>from</a:t>
            </a:r>
            <a:r>
              <a:rPr lang="es-CR" sz="2000" dirty="0">
                <a:solidFill>
                  <a:schemeClr val="bg2">
                    <a:lumMod val="75000"/>
                  </a:schemeClr>
                </a:solidFill>
              </a:rPr>
              <a:t> proforma</a:t>
            </a: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366" y="3604563"/>
            <a:ext cx="3953427" cy="533474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401931" y="4046989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CR" dirty="0">
              <a:latin typeface="Consolas" panose="020B0609020204030204" pitchFamily="49" charset="0"/>
            </a:endParaRPr>
          </a:p>
          <a:p>
            <a:r>
              <a:rPr lang="es-CR" sz="2000" dirty="0" err="1">
                <a:solidFill>
                  <a:schemeClr val="bg2">
                    <a:lumMod val="75000"/>
                  </a:schemeClr>
                </a:solidFill>
              </a:rPr>
              <a:t>select</a:t>
            </a:r>
            <a:r>
              <a:rPr lang="es-CR" sz="2000" dirty="0">
                <a:solidFill>
                  <a:schemeClr val="bg2">
                    <a:lumMod val="75000"/>
                  </a:schemeClr>
                </a:solidFill>
              </a:rPr>
              <a:t> * </a:t>
            </a:r>
            <a:r>
              <a:rPr lang="es-CR" sz="2000" dirty="0" err="1">
                <a:solidFill>
                  <a:schemeClr val="bg2">
                    <a:lumMod val="75000"/>
                  </a:schemeClr>
                </a:solidFill>
              </a:rPr>
              <a:t>from</a:t>
            </a:r>
            <a:r>
              <a:rPr lang="es-CR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s-CR" sz="2000" dirty="0" err="1">
                <a:solidFill>
                  <a:schemeClr val="bg2">
                    <a:lumMod val="75000"/>
                  </a:schemeClr>
                </a:solidFill>
              </a:rPr>
              <a:t>detalleventa</a:t>
            </a:r>
            <a:endParaRPr lang="es-CR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9" y="4808706"/>
            <a:ext cx="5525035" cy="714475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7126370" y="4004673"/>
            <a:ext cx="4387343" cy="676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R" dirty="0">
              <a:latin typeface="Consolas" panose="020B0609020204030204" pitchFamily="49" charset="0"/>
            </a:endParaRPr>
          </a:p>
          <a:p>
            <a:r>
              <a:rPr lang="es-CR" sz="2000" dirty="0" err="1">
                <a:solidFill>
                  <a:schemeClr val="bg2">
                    <a:lumMod val="75000"/>
                  </a:schemeClr>
                </a:solidFill>
              </a:rPr>
              <a:t>select</a:t>
            </a:r>
            <a:r>
              <a:rPr lang="es-CR" sz="2000" dirty="0">
                <a:solidFill>
                  <a:schemeClr val="bg2">
                    <a:lumMod val="75000"/>
                  </a:schemeClr>
                </a:solidFill>
              </a:rPr>
              <a:t> * </a:t>
            </a:r>
            <a:r>
              <a:rPr lang="es-CR" sz="2000" dirty="0" err="1">
                <a:solidFill>
                  <a:schemeClr val="bg2">
                    <a:lumMod val="75000"/>
                  </a:schemeClr>
                </a:solidFill>
              </a:rPr>
              <a:t>from</a:t>
            </a:r>
            <a:r>
              <a:rPr lang="es-CR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s-CR" sz="2000" dirty="0" err="1">
                <a:solidFill>
                  <a:schemeClr val="bg2">
                    <a:lumMod val="75000"/>
                  </a:schemeClr>
                </a:solidFill>
              </a:rPr>
              <a:t>detalleproforma</a:t>
            </a:r>
            <a:endParaRPr lang="es-CR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282" y="4808706"/>
            <a:ext cx="6267718" cy="762106"/>
          </a:xfrm>
          <a:prstGeom prst="rect">
            <a:avLst/>
          </a:prstGeom>
        </p:spPr>
      </p:pic>
      <p:sp>
        <p:nvSpPr>
          <p:cNvPr id="22" name="Rectángulo 21"/>
          <p:cNvSpPr/>
          <p:nvPr/>
        </p:nvSpPr>
        <p:spPr>
          <a:xfrm>
            <a:off x="1009097" y="5607790"/>
            <a:ext cx="29594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sz="2000" dirty="0" err="1">
                <a:solidFill>
                  <a:schemeClr val="bg2">
                    <a:lumMod val="75000"/>
                  </a:schemeClr>
                </a:solidFill>
              </a:rPr>
              <a:t>select</a:t>
            </a:r>
            <a:r>
              <a:rPr lang="es-CR" sz="2000" dirty="0">
                <a:solidFill>
                  <a:schemeClr val="bg2">
                    <a:lumMod val="75000"/>
                  </a:schemeClr>
                </a:solidFill>
              </a:rPr>
              <a:t> * </a:t>
            </a:r>
            <a:r>
              <a:rPr lang="es-CR" sz="2000" dirty="0" err="1">
                <a:solidFill>
                  <a:schemeClr val="bg2">
                    <a:lumMod val="75000"/>
                  </a:schemeClr>
                </a:solidFill>
              </a:rPr>
              <a:t>from</a:t>
            </a:r>
            <a:r>
              <a:rPr lang="es-CR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s-CR" sz="2000" dirty="0" err="1">
                <a:solidFill>
                  <a:schemeClr val="bg2">
                    <a:lumMod val="75000"/>
                  </a:schemeClr>
                </a:solidFill>
              </a:rPr>
              <a:t>provedor</a:t>
            </a:r>
            <a:endParaRPr lang="es-CR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9" y="6147288"/>
            <a:ext cx="3896269" cy="571580"/>
          </a:xfrm>
          <a:prstGeom prst="rect">
            <a:avLst/>
          </a:prstGeom>
        </p:spPr>
      </p:pic>
      <p:sp>
        <p:nvSpPr>
          <p:cNvPr id="24" name="Rectángulo 23"/>
          <p:cNvSpPr/>
          <p:nvPr/>
        </p:nvSpPr>
        <p:spPr>
          <a:xfrm>
            <a:off x="5944878" y="5655421"/>
            <a:ext cx="42915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sz="2000" dirty="0" err="1">
                <a:solidFill>
                  <a:schemeClr val="bg2">
                    <a:lumMod val="75000"/>
                  </a:schemeClr>
                </a:solidFill>
              </a:rPr>
              <a:t>select</a:t>
            </a:r>
            <a:r>
              <a:rPr lang="es-CR" sz="2000" dirty="0">
                <a:solidFill>
                  <a:schemeClr val="bg2">
                    <a:lumMod val="75000"/>
                  </a:schemeClr>
                </a:solidFill>
              </a:rPr>
              <a:t> * </a:t>
            </a:r>
            <a:r>
              <a:rPr lang="es-CR" sz="2000" dirty="0" err="1">
                <a:solidFill>
                  <a:schemeClr val="bg2">
                    <a:lumMod val="75000"/>
                  </a:schemeClr>
                </a:solidFill>
              </a:rPr>
              <a:t>from</a:t>
            </a:r>
            <a:r>
              <a:rPr lang="es-CR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s-CR" sz="2000" dirty="0" err="1">
                <a:solidFill>
                  <a:schemeClr val="bg2">
                    <a:lumMod val="75000"/>
                  </a:schemeClr>
                </a:solidFill>
              </a:rPr>
              <a:t>comprobanteventa</a:t>
            </a:r>
            <a:endParaRPr lang="es-CR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326" y="6110504"/>
            <a:ext cx="3248478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6031" y="172910"/>
            <a:ext cx="8534400" cy="1507067"/>
          </a:xfrm>
        </p:spPr>
        <p:txBody>
          <a:bodyPr/>
          <a:lstStyle/>
          <a:p>
            <a:r>
              <a:rPr lang="es-CR" dirty="0" err="1" smtClean="0"/>
              <a:t>Conclusion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2252" y="1072758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es-CR" dirty="0" smtClean="0"/>
              <a:t>Por lo tanto por medio de esta base de datos la empresa </a:t>
            </a:r>
            <a:r>
              <a:rPr lang="es-CR" dirty="0" err="1" smtClean="0"/>
              <a:t>podria</a:t>
            </a:r>
            <a:r>
              <a:rPr lang="es-CR" dirty="0" smtClean="0"/>
              <a:t> realizar sus consultas e introducir todo tipo de datos con mayor facilidad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334628605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69</TotalTime>
  <Words>280</Words>
  <Application>Microsoft Office PowerPoint</Application>
  <PresentationFormat>Personalizado</PresentationFormat>
  <Paragraphs>27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Sector</vt:lpstr>
      <vt:lpstr>Compuservicios RYE</vt:lpstr>
      <vt:lpstr>Descripción del problema</vt:lpstr>
      <vt:lpstr>Modelo E-R</vt:lpstr>
      <vt:lpstr>Presentación de PowerPoint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Compuservicios RYE</dc:title>
  <dc:creator>Esteban Mora</dc:creator>
  <cp:lastModifiedBy>Ronald</cp:lastModifiedBy>
  <cp:revision>5</cp:revision>
  <dcterms:created xsi:type="dcterms:W3CDTF">2013-12-04T03:49:06Z</dcterms:created>
  <dcterms:modified xsi:type="dcterms:W3CDTF">2013-12-04T05:01:11Z</dcterms:modified>
</cp:coreProperties>
</file>