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9.png" ContentType="image/png"/>
  <Override PartName="/ppt/media/image8.png" ContentType="image/png"/>
  <Override PartName="/ppt/media/image7.jpeg" ContentType="image/jpeg"/>
  <Override PartName="/ppt/media/image10.jpeg" ContentType="image/jpeg"/>
  <Override PartName="/ppt/media/image5.png" ContentType="image/png"/>
  <Override PartName="/ppt/media/image12.jpeg" ContentType="image/jpeg"/>
  <Override PartName="/ppt/media/image4.png" ContentType="image/png"/>
  <Override PartName="/ppt/media/image3.jpeg" ContentType="image/jpeg"/>
  <Override PartName="/ppt/media/image6.png" ContentType="image/png"/>
  <Override PartName="/ppt/media/image2.jpeg" ContentType="image/jpeg"/>
  <Override PartName="/ppt/media/image11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2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10394280" cy="1578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85800" y="3792960"/>
            <a:ext cx="10394280" cy="1578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2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5072400" cy="1578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012360" y="2063520"/>
            <a:ext cx="5072400" cy="1578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12360" y="3792960"/>
            <a:ext cx="5072400" cy="1578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85800" y="3792960"/>
            <a:ext cx="5072400" cy="1578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2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10394280" cy="331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85800" y="2063520"/>
            <a:ext cx="10394280" cy="331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807720" y="2063160"/>
            <a:ext cx="4149720" cy="3310920"/>
          </a:xfrm>
          <a:prstGeom prst="rect">
            <a:avLst/>
          </a:prstGeom>
          <a:ln>
            <a:noFill/>
          </a:ln>
        </p:spPr>
      </p:pic>
      <p:pic>
        <p:nvPicPr>
          <p:cNvPr id="4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807720" y="2063160"/>
            <a:ext cx="4149720" cy="3310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2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685800" y="2063520"/>
            <a:ext cx="10394280" cy="3311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2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10394280" cy="331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2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5072400" cy="331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012360" y="2063520"/>
            <a:ext cx="5072400" cy="331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2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685800" y="685800"/>
            <a:ext cx="10396440" cy="533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2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5072400" cy="1578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85800" y="3792960"/>
            <a:ext cx="5072400" cy="1578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12360" y="2063520"/>
            <a:ext cx="5072400" cy="331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2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685800" y="2063520"/>
            <a:ext cx="10394280" cy="3311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2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5072400" cy="331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012360" y="2063520"/>
            <a:ext cx="5072400" cy="1578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12360" y="3792960"/>
            <a:ext cx="5072400" cy="1578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2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5072400" cy="1578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012360" y="2063520"/>
            <a:ext cx="5072400" cy="1578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85800" y="3792960"/>
            <a:ext cx="10394280" cy="1578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2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10394280" cy="1578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85800" y="3792960"/>
            <a:ext cx="10394280" cy="1578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2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5072400" cy="1578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012360" y="2063520"/>
            <a:ext cx="5072400" cy="1578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12360" y="3792960"/>
            <a:ext cx="5072400" cy="1578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85800" y="3792960"/>
            <a:ext cx="5072400" cy="1578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2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10394280" cy="331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85800" y="2063520"/>
            <a:ext cx="10394280" cy="331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9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807720" y="2063160"/>
            <a:ext cx="4149720" cy="3310920"/>
          </a:xfrm>
          <a:prstGeom prst="rect">
            <a:avLst/>
          </a:prstGeom>
          <a:ln>
            <a:noFill/>
          </a:ln>
        </p:spPr>
      </p:pic>
      <p:pic>
        <p:nvPicPr>
          <p:cNvPr id="9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807720" y="2063160"/>
            <a:ext cx="4149720" cy="3310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2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10394280" cy="331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2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5072400" cy="331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012360" y="2063520"/>
            <a:ext cx="5072400" cy="331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2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685800" y="685800"/>
            <a:ext cx="10396440" cy="533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2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5072400" cy="1578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85800" y="3792960"/>
            <a:ext cx="5072400" cy="1578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12360" y="2063520"/>
            <a:ext cx="5072400" cy="331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2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5072400" cy="331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12360" y="2063520"/>
            <a:ext cx="5072400" cy="1578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12360" y="3792960"/>
            <a:ext cx="5072400" cy="1578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2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5072400" cy="1578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12360" y="2063520"/>
            <a:ext cx="5072400" cy="1578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85800" y="3792960"/>
            <a:ext cx="10394280" cy="1578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0" y="0"/>
            <a:ext cx="11979720" cy="6643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" name="CustomShape 2"/>
          <p:cNvSpPr/>
          <p:nvPr/>
        </p:nvSpPr>
        <p:spPr>
          <a:xfrm>
            <a:off x="-25560" y="0"/>
            <a:ext cx="11773080" cy="6419160"/>
          </a:xfrm>
          <a:prstGeom prst="rect">
            <a:avLst/>
          </a:prstGeom>
          <a:noFill/>
          <a:ln w="82440">
            <a:solidFill>
              <a:srgbClr val="808080"/>
            </a:solidFill>
            <a:miter/>
          </a:ln>
        </p:spPr>
      </p:sp>
      <p:sp>
        <p:nvSpPr>
          <p:cNvPr id="3" name="CustomShape 3"/>
          <p:cNvSpPr/>
          <p:nvPr/>
        </p:nvSpPr>
        <p:spPr>
          <a:xfrm>
            <a:off x="0" y="5600160"/>
            <a:ext cx="11706120" cy="780120"/>
          </a:xfrm>
          <a:prstGeom prst="rect">
            <a:avLst/>
          </a:prstGeom>
          <a:gradFill>
            <a:gsLst>
              <a:gs pos="0">
                <a:srgbClr val="b80e0f"/>
              </a:gs>
              <a:gs pos="100000">
                <a:srgbClr val="5c0707"/>
              </a:gs>
            </a:gsLst>
            <a:path path="circle"/>
          </a:gradFill>
          <a:ln w="9360">
            <a:noFill/>
          </a:ln>
        </p:spPr>
      </p:sp>
      <p:pic>
        <p:nvPicPr>
          <p:cNvPr id="4" name="Picture 6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5" name="CustomShape 4"/>
          <p:cNvSpPr/>
          <p:nvPr/>
        </p:nvSpPr>
        <p:spPr>
          <a:xfrm>
            <a:off x="-15840" y="0"/>
            <a:ext cx="11683440" cy="658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6" name="CustomShape 5"/>
          <p:cNvSpPr/>
          <p:nvPr/>
        </p:nvSpPr>
        <p:spPr>
          <a:xfrm>
            <a:off x="0" y="4282200"/>
            <a:ext cx="11328840" cy="2028600"/>
          </a:xfrm>
          <a:prstGeom prst="rect">
            <a:avLst/>
          </a:prstGeom>
          <a:gradFill>
            <a:gsLst>
              <a:gs pos="0">
                <a:srgbClr val="b80e0f"/>
              </a:gs>
              <a:gs pos="100000">
                <a:srgbClr val="5c0707"/>
              </a:gs>
            </a:gsLst>
            <a:path path="circle"/>
          </a:gradFill>
          <a:ln w="9360">
            <a:noFill/>
          </a:ln>
        </p:spPr>
      </p:sp>
      <p:sp>
        <p:nvSpPr>
          <p:cNvPr id="7" name="CustomShape 6"/>
          <p:cNvSpPr/>
          <p:nvPr/>
        </p:nvSpPr>
        <p:spPr>
          <a:xfrm>
            <a:off x="0" y="0"/>
            <a:ext cx="8719200" cy="456480"/>
          </a:xfrm>
          <a:prstGeom prst="rect">
            <a:avLst/>
          </a:prstGeom>
          <a:gradFill>
            <a:gsLst>
              <a:gs pos="0">
                <a:srgbClr val="b80e0f"/>
              </a:gs>
              <a:gs pos="100000">
                <a:srgbClr val="5c0707"/>
              </a:gs>
            </a:gsLst>
            <a:path path="circle"/>
          </a:gradFill>
          <a:ln w="9360">
            <a:noFill/>
          </a:ln>
        </p:spPr>
      </p:sp>
      <p:sp>
        <p:nvSpPr>
          <p:cNvPr id="8" name="CustomShape 7"/>
          <p:cNvSpPr/>
          <p:nvPr/>
        </p:nvSpPr>
        <p:spPr>
          <a:xfrm rot="21420000">
            <a:off x="-161640" y="293040"/>
            <a:ext cx="11366640" cy="5751360"/>
          </a:xfrm>
          <a:prstGeom prst="rect">
            <a:avLst/>
          </a:prstGeom>
          <a:noFill/>
          <a:ln w="82440">
            <a:solidFill>
              <a:srgbClr val="808080"/>
            </a:solidFill>
            <a:miter/>
          </a:ln>
        </p:spPr>
      </p:sp>
      <p:sp>
        <p:nvSpPr>
          <p:cNvPr id="9" name="PlaceHolder 8"/>
          <p:cNvSpPr>
            <a:spLocks noGrp="1"/>
          </p:cNvSpPr>
          <p:nvPr>
            <p:ph type="title"/>
          </p:nvPr>
        </p:nvSpPr>
        <p:spPr>
          <a:xfrm rot="21420000">
            <a:off x="891000" y="662400"/>
            <a:ext cx="9754920" cy="27662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lang="es-MX" sz="8000">
                <a:solidFill>
                  <a:srgbClr val="b80e0f"/>
                </a:solidFill>
                <a:latin typeface="Impact"/>
              </a:rPr>
              <a:t>Pulse para editar el formato del texto de títuloHaga clic para modificar el estilo de título del patrón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dt"/>
          </p:nvPr>
        </p:nvSpPr>
        <p:spPr>
          <a:xfrm rot="21420000">
            <a:off x="4948200" y="4578480"/>
            <a:ext cx="6143400" cy="11628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CR" sz="5400">
                <a:solidFill>
                  <a:srgbClr val="2e0304"/>
                </a:solidFill>
                <a:latin typeface="Impact"/>
              </a:rPr>
              <a:t>2/11/15</a:t>
            </a:r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ftr"/>
          </p:nvPr>
        </p:nvSpPr>
        <p:spPr>
          <a:xfrm rot="21420000">
            <a:off x="-5400" y="4882680"/>
            <a:ext cx="4046760" cy="119520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2" name="PlaceHolder 11"/>
          <p:cNvSpPr>
            <a:spLocks noGrp="1"/>
          </p:cNvSpPr>
          <p:nvPr>
            <p:ph type="sldNum"/>
          </p:nvPr>
        </p:nvSpPr>
        <p:spPr>
          <a:xfrm rot="21420000">
            <a:off x="9851400" y="3832560"/>
            <a:ext cx="906840" cy="4982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6538350F-FC39-4339-B63E-9D64CFC6DDD7}" type="slidenum">
              <a:rPr lang="es-CR" sz="2400">
                <a:solidFill>
                  <a:srgbClr val="404040"/>
                </a:solidFill>
                <a:latin typeface="Impact"/>
              </a:rPr>
              <a:t>&lt;número&gt;</a:t>
            </a:fld>
            <a:endParaRPr/>
          </a:p>
        </p:txBody>
      </p:sp>
      <p:sp>
        <p:nvSpPr>
          <p:cNvPr id="13" name="CustomShape 12"/>
          <p:cNvSpPr/>
          <p:nvPr/>
        </p:nvSpPr>
        <p:spPr>
          <a:xfrm rot="21420000">
            <a:off x="4221360" y="5111280"/>
            <a:ext cx="515160" cy="515160"/>
          </a:xfrm>
          <a:prstGeom prst="star5">
            <a:avLst>
              <a:gd name="vf" fmla="val 110557"/>
              <a:gd name="hf" fmla="val 105146"/>
              <a:gd name="vf" fmla="val 110557"/>
            </a:avLst>
          </a:prstGeom>
          <a:solidFill>
            <a:srgbClr val="000000"/>
          </a:solidFill>
          <a:ln w="9360">
            <a:noFill/>
          </a:ln>
        </p:spPr>
      </p:sp>
      <p:sp>
        <p:nvSpPr>
          <p:cNvPr id="14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MX" sz="2000">
                <a:latin typeface="Impact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 sz="1600">
                <a:latin typeface="Impact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 sz="1400">
                <a:latin typeface="Impact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 sz="1400">
                <a:latin typeface="Impact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 sz="2000">
                <a:latin typeface="Impact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 sz="2000">
                <a:latin typeface="Impact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 sz="2000">
                <a:latin typeface="Impact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6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50" name="CustomShape 1"/>
          <p:cNvSpPr/>
          <p:nvPr/>
        </p:nvSpPr>
        <p:spPr>
          <a:xfrm>
            <a:off x="0" y="0"/>
            <a:ext cx="11979720" cy="6643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51" name="CustomShape 2"/>
          <p:cNvSpPr/>
          <p:nvPr/>
        </p:nvSpPr>
        <p:spPr>
          <a:xfrm>
            <a:off x="-25560" y="0"/>
            <a:ext cx="11773080" cy="6419160"/>
          </a:xfrm>
          <a:prstGeom prst="rect">
            <a:avLst/>
          </a:prstGeom>
          <a:noFill/>
          <a:ln w="82440">
            <a:solidFill>
              <a:srgbClr val="808080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0" y="5600160"/>
            <a:ext cx="11706120" cy="780120"/>
          </a:xfrm>
          <a:prstGeom prst="rect">
            <a:avLst/>
          </a:prstGeom>
          <a:gradFill>
            <a:gsLst>
              <a:gs pos="0">
                <a:srgbClr val="b80e0f"/>
              </a:gs>
              <a:gs pos="100000">
                <a:srgbClr val="5c0707"/>
              </a:gs>
            </a:gsLst>
            <a:path path="circle"/>
          </a:gradFill>
          <a:ln w="9360">
            <a:noFill/>
          </a:ln>
        </p:spPr>
      </p:sp>
      <p:sp>
        <p:nvSpPr>
          <p:cNvPr id="53" name="PlaceHolder 4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s-MX" sz="5400">
                <a:solidFill>
                  <a:srgbClr val="b80e0f"/>
                </a:solidFill>
                <a:latin typeface="Impact"/>
              </a:rPr>
              <a:t>Pulse para editar el formato del texto de títuloHaga clic para modificar el estilo de título del patrón</a:t>
            </a:r>
            <a:endParaRPr/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685800" y="2063520"/>
            <a:ext cx="10394280" cy="331092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es-MX" sz="2000">
                <a:solidFill>
                  <a:srgbClr val="000000"/>
                </a:solidFill>
                <a:latin typeface="Impact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 sz="2000">
                <a:solidFill>
                  <a:srgbClr val="000000"/>
                </a:solidFill>
                <a:latin typeface="Impact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 sz="2000">
                <a:solidFill>
                  <a:srgbClr val="000000"/>
                </a:solidFill>
                <a:latin typeface="Impact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 sz="2000">
                <a:solidFill>
                  <a:srgbClr val="000000"/>
                </a:solidFill>
                <a:latin typeface="Impact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 sz="2000">
                <a:solidFill>
                  <a:srgbClr val="000000"/>
                </a:solidFill>
                <a:latin typeface="Impact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 sz="2000">
                <a:solidFill>
                  <a:srgbClr val="000000"/>
                </a:solidFill>
                <a:latin typeface="Impact"/>
              </a:rPr>
              <a:t>Sexto nivel del esquema</a:t>
            </a:r>
            <a:endParaRPr/>
          </a:p>
          <a:p>
            <a:pPr>
              <a:lnSpc>
                <a:spcPct val="100000"/>
              </a:lnSpc>
              <a:buSzPct val="160000"/>
              <a:buFont typeface="Arial"/>
              <a:buChar char="•"/>
            </a:pPr>
            <a:r>
              <a:rPr lang="es-MX" sz="2000">
                <a:solidFill>
                  <a:srgbClr val="000000"/>
                </a:solidFill>
                <a:latin typeface="Impact"/>
              </a:rPr>
              <a:t>Séptimo nivel del esquemaHaga clic para modificar el estilo de texto del patrón</a:t>
            </a:r>
            <a:endParaRPr/>
          </a:p>
          <a:p>
            <a:pPr lvl="1">
              <a:lnSpc>
                <a:spcPct val="100000"/>
              </a:lnSpc>
              <a:buSzPct val="160000"/>
              <a:buFont typeface="Arial"/>
              <a:buChar char="•"/>
            </a:pPr>
            <a:r>
              <a:rPr lang="es-MX">
                <a:solidFill>
                  <a:srgbClr val="000000"/>
                </a:solidFill>
                <a:latin typeface="Impact"/>
              </a:rPr>
              <a:t>Segundo nivel</a:t>
            </a:r>
            <a:endParaRPr/>
          </a:p>
          <a:p>
            <a:pPr lvl="2">
              <a:lnSpc>
                <a:spcPct val="100000"/>
              </a:lnSpc>
              <a:buSzPct val="160000"/>
              <a:buFont typeface="Arial"/>
              <a:buChar char="•"/>
            </a:pPr>
            <a:r>
              <a:rPr lang="es-MX" sz="1600">
                <a:solidFill>
                  <a:srgbClr val="000000"/>
                </a:solidFill>
                <a:latin typeface="Impact"/>
              </a:rPr>
              <a:t>Tercer nivel</a:t>
            </a:r>
            <a:endParaRPr/>
          </a:p>
          <a:p>
            <a:pPr lvl="3">
              <a:lnSpc>
                <a:spcPct val="100000"/>
              </a:lnSpc>
              <a:buSzPct val="160000"/>
              <a:buFont typeface="Arial"/>
              <a:buChar char="•"/>
            </a:pPr>
            <a:r>
              <a:rPr lang="es-MX" sz="1400">
                <a:solidFill>
                  <a:srgbClr val="000000"/>
                </a:solidFill>
                <a:latin typeface="Impact"/>
              </a:rPr>
              <a:t>Cuarto nivel</a:t>
            </a:r>
            <a:endParaRPr/>
          </a:p>
          <a:p>
            <a:pPr lvl="4">
              <a:lnSpc>
                <a:spcPct val="100000"/>
              </a:lnSpc>
              <a:buSzPct val="160000"/>
              <a:buFont typeface="Arial"/>
              <a:buChar char="•"/>
            </a:pPr>
            <a:r>
              <a:rPr lang="es-MX" sz="1400">
                <a:solidFill>
                  <a:srgbClr val="000000"/>
                </a:solidFill>
                <a:latin typeface="Impact"/>
              </a:rPr>
              <a:t>Quinto nivel</a:t>
            </a:r>
            <a:endParaRPr/>
          </a:p>
        </p:txBody>
      </p:sp>
      <p:sp>
        <p:nvSpPr>
          <p:cNvPr id="55" name="PlaceHolder 6"/>
          <p:cNvSpPr>
            <a:spLocks noGrp="1"/>
          </p:cNvSpPr>
          <p:nvPr>
            <p:ph type="dt"/>
          </p:nvPr>
        </p:nvSpPr>
        <p:spPr>
          <a:xfrm>
            <a:off x="7297920" y="5757480"/>
            <a:ext cx="3784320" cy="4982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s-CR" sz="3200">
                <a:solidFill>
                  <a:srgbClr val="5c0707"/>
                </a:solidFill>
                <a:latin typeface="Impact"/>
              </a:rPr>
              <a:t>2/11/15</a:t>
            </a:r>
            <a:endParaRPr/>
          </a:p>
        </p:txBody>
      </p:sp>
      <p:sp>
        <p:nvSpPr>
          <p:cNvPr id="56" name="PlaceHolder 7"/>
          <p:cNvSpPr>
            <a:spLocks noGrp="1"/>
          </p:cNvSpPr>
          <p:nvPr>
            <p:ph type="ftr"/>
          </p:nvPr>
        </p:nvSpPr>
        <p:spPr>
          <a:xfrm>
            <a:off x="685800" y="5757480"/>
            <a:ext cx="5499360" cy="4982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57" name="PlaceHolder 8"/>
          <p:cNvSpPr>
            <a:spLocks noGrp="1"/>
          </p:cNvSpPr>
          <p:nvPr>
            <p:ph type="sldNum"/>
          </p:nvPr>
        </p:nvSpPr>
        <p:spPr>
          <a:xfrm>
            <a:off x="6287040" y="5757480"/>
            <a:ext cx="906840" cy="4982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6145FE32-7EB2-4376-B747-2EDEF8885623}" type="slidenum">
              <a:rPr lang="es-CR" sz="3200">
                <a:solidFill>
                  <a:srgbClr val="5c0707"/>
                </a:solidFill>
                <a:latin typeface="Impact"/>
              </a:rPr>
              <a:t>&lt;número&gt;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 rot="21420000">
            <a:off x="891000" y="662400"/>
            <a:ext cx="9754920" cy="27662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lang="es-MX" sz="8000">
                <a:solidFill>
                  <a:srgbClr val="b80e0f"/>
                </a:solidFill>
                <a:latin typeface="Impact"/>
              </a:rPr>
              <a:t>Excepciones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s-MX" sz="5400">
                <a:solidFill>
                  <a:srgbClr val="b80e0f"/>
                </a:solidFill>
                <a:latin typeface="Impact"/>
              </a:rPr>
              <a:t>Importancia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492480" y="530640"/>
            <a:ext cx="10394280" cy="33109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s-MX" sz="2000">
                <a:solidFill>
                  <a:srgbClr val="000000"/>
                </a:solidFill>
                <a:latin typeface="Impact"/>
              </a:rPr>
              <a:t>Permite al programador llegar a controlar errores que puedan ocurrir durante la ejecución de un programa.</a:t>
            </a:r>
            <a:endParaRPr/>
          </a:p>
        </p:txBody>
      </p:sp>
      <p:pic>
        <p:nvPicPr>
          <p:cNvPr id="95" name="Imagen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253640" y="2911320"/>
            <a:ext cx="4381200" cy="2628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683640" y="132120"/>
            <a:ext cx="10396440" cy="115164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s-MX" sz="5400">
                <a:solidFill>
                  <a:srgbClr val="b80e0f"/>
                </a:solidFill>
                <a:latin typeface="Impact"/>
              </a:rPr>
              <a:t>Tipos de Excepciones</a:t>
            </a:r>
            <a:endParaRPr/>
          </a:p>
        </p:txBody>
      </p:sp>
      <p:pic>
        <p:nvPicPr>
          <p:cNvPr id="97" name="Marcador de contenido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69360" y="1159200"/>
            <a:ext cx="6603480" cy="421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s-MX" sz="5400">
                <a:solidFill>
                  <a:srgbClr val="b80e0f"/>
                </a:solidFill>
                <a:latin typeface="Impact"/>
              </a:rPr>
              <a:t>Usos</a:t>
            </a:r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685800" y="2063520"/>
            <a:ext cx="10394280" cy="3310920"/>
          </a:xfrm>
          <a:prstGeom prst="rect">
            <a:avLst/>
          </a:prstGeom>
        </p:spPr>
        <p:txBody>
          <a:bodyPr anchor="ctr"/>
          <a:p>
            <a:pPr>
              <a:lnSpc>
                <a:spcPct val="120000"/>
              </a:lnSpc>
              <a:buSzPct val="160000"/>
              <a:buFont typeface="Arial"/>
              <a:buChar char="•"/>
            </a:pPr>
            <a:r>
              <a:rPr lang="es-MX" sz="2000">
                <a:solidFill>
                  <a:srgbClr val="000000"/>
                </a:solidFill>
                <a:latin typeface="Impact"/>
              </a:rPr>
              <a:t>Impedir que el programa deje de ejecutarse a consecuencia de un error.</a:t>
            </a:r>
            <a:endParaRPr/>
          </a:p>
          <a:p>
            <a:pPr>
              <a:lnSpc>
                <a:spcPct val="120000"/>
              </a:lnSpc>
              <a:buSzPct val="160000"/>
              <a:buFont typeface="Arial"/>
              <a:buChar char="•"/>
            </a:pPr>
            <a:r>
              <a:rPr lang="es-MX" sz="2000">
                <a:solidFill>
                  <a:srgbClr val="000000"/>
                </a:solidFill>
                <a:latin typeface="Impact"/>
              </a:rPr>
              <a:t>Depurar los errores.</a:t>
            </a:r>
            <a:endParaRPr/>
          </a:p>
          <a:p>
            <a:pPr>
              <a:lnSpc>
                <a:spcPct val="120000"/>
              </a:lnSpc>
              <a:buSzPct val="160000"/>
              <a:buFont typeface="Arial"/>
              <a:buChar char="•"/>
            </a:pPr>
            <a:r>
              <a:rPr lang="es-MX" sz="2000">
                <a:solidFill>
                  <a:srgbClr val="000000"/>
                </a:solidFill>
                <a:latin typeface="Impact"/>
              </a:rPr>
              <a:t>LLEVAR UN CONTROL DE ERRORES.</a:t>
            </a:r>
            <a:endParaRPr/>
          </a:p>
          <a:p>
            <a:pPr>
              <a:lnSpc>
                <a:spcPct val="120000"/>
              </a:lnSpc>
            </a:pPr>
            <a:endParaRPr/>
          </a:p>
        </p:txBody>
      </p:sp>
      <p:pic>
        <p:nvPicPr>
          <p:cNvPr id="10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640000" y="2952000"/>
            <a:ext cx="2683440" cy="244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s-MX" sz="5400">
                <a:solidFill>
                  <a:srgbClr val="b80e0f"/>
                </a:solidFill>
                <a:latin typeface="Impact"/>
              </a:rPr>
              <a:t>Ejemplo programado</a:t>
            </a:r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685800" y="2063520"/>
            <a:ext cx="10394280" cy="33109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s-MX" sz="2000">
                <a:solidFill>
                  <a:srgbClr val="000000"/>
                </a:solidFill>
                <a:latin typeface="Impact"/>
              </a:rPr>
              <a:t>https://github.com/pumba3211/Presentacion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