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34DF2-5483-44EA-B786-802FF3AFABDD}" v="9" dt="2022-09-13T07:05:19.708"/>
    <p1510:client id="{4762BF36-299E-4A6C-B6B6-8A5CFBC23B60}" v="245" dt="2022-09-12T11:05:57.535"/>
    <p1510:client id="{62595A62-027F-45ED-AFD7-701B0EC2256E}" v="110" dt="2022-09-12T18:58:42.354"/>
    <p1510:client id="{747B4D8C-5A8D-4C20-AACF-FB6EFD5FD4A8}" v="2" dt="2022-09-12T20:32:24.062"/>
    <p1510:client id="{83A89A6B-4298-4640-9866-80AB09D6A351}" v="229" dt="2022-09-12T18:21:51.711"/>
    <p1510:client id="{84AB5BAD-528C-4B7B-AEF6-CB3AD960698F}" v="720" vWet="722" dt="2022-09-12T20:38:44.554"/>
    <p1510:client id="{8C7FF3C0-737E-4483-8661-4F3F543948BE}" v="16" dt="2022-09-12T20:20:45.179"/>
    <p1510:client id="{AB6B7B6D-8F9C-4BA7-8A54-43C8A617766C}" v="9" vWet="10" dt="2022-09-12T18:31:18.209"/>
    <p1510:client id="{AC377BDF-F738-4A93-BECF-8B3878F382C8}" v="14" dt="2022-09-12T11:15:08.171"/>
    <p1510:client id="{C6D48163-C0BE-49BC-8EF3-6CA2B1571305}" v="14" dt="2022-09-12T17:04:57.760"/>
    <p1510:client id="{C74C1AE4-4499-4268-8454-3E8334C8FC16}" v="17" dt="2022-09-12T19:03:52.575"/>
    <p1510:client id="{D3042900-63BA-46CA-9E02-3D6375A92954}" v="243" dt="2022-09-12T20:41:14.054"/>
    <p1510:client id="{FC6CBD05-5C3B-4F5A-A1F0-A03AD647A31A}" v="16" dt="2022-09-12T18:28:5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Diener" userId="S::levi.diener1.98.gmail.com@zbw-online.ch::89f10629-1281-453f-8dcf-a263e03ceb0f" providerId="AD" clId="Web-{4762BF36-299E-4A6C-B6B6-8A5CFBC23B60}"/>
    <pc:docChg chg="modSld sldOrd">
      <pc:chgData name="Levi Diener" userId="S::levi.diener1.98.gmail.com@zbw-online.ch::89f10629-1281-453f-8dcf-a263e03ceb0f" providerId="AD" clId="Web-{4762BF36-299E-4A6C-B6B6-8A5CFBC23B60}" dt="2022-09-12T11:05:55.301" v="240" actId="20577"/>
      <pc:docMkLst>
        <pc:docMk/>
      </pc:docMkLst>
      <pc:sldChg chg="modSp">
        <pc:chgData name="Levi Diener" userId="S::levi.diener1.98.gmail.com@zbw-online.ch::89f10629-1281-453f-8dcf-a263e03ceb0f" providerId="AD" clId="Web-{4762BF36-299E-4A6C-B6B6-8A5CFBC23B60}" dt="2022-09-12T10:47:20.911" v="33" actId="20577"/>
        <pc:sldMkLst>
          <pc:docMk/>
          <pc:sldMk cId="1413921733" sldId="278"/>
        </pc:sldMkLst>
        <pc:spChg chg="mod">
          <ac:chgData name="Levi Diener" userId="S::levi.diener1.98.gmail.com@zbw-online.ch::89f10629-1281-453f-8dcf-a263e03ceb0f" providerId="AD" clId="Web-{4762BF36-299E-4A6C-B6B6-8A5CFBC23B60}" dt="2022-09-12T10:47:20.911" v="33" actId="20577"/>
          <ac:spMkLst>
            <pc:docMk/>
            <pc:sldMk cId="1413921733" sldId="278"/>
            <ac:spMk id="3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4762BF36-299E-4A6C-B6B6-8A5CFBC23B60}" dt="2022-09-12T10:50:40.788" v="176" actId="20577"/>
        <pc:sldMkLst>
          <pc:docMk/>
          <pc:sldMk cId="3767552669" sldId="279"/>
        </pc:sldMkLst>
        <pc:spChg chg="mod">
          <ac:chgData name="Levi Diener" userId="S::levi.diener1.98.gmail.com@zbw-online.ch::89f10629-1281-453f-8dcf-a263e03ceb0f" providerId="AD" clId="Web-{4762BF36-299E-4A6C-B6B6-8A5CFBC23B60}" dt="2022-09-12T10:50:40.788" v="176" actId="20577"/>
          <ac:spMkLst>
            <pc:docMk/>
            <pc:sldMk cId="3767552669" sldId="279"/>
            <ac:spMk id="3" creationId="{00000000-0000-0000-0000-000000000000}"/>
          </ac:spMkLst>
        </pc:spChg>
      </pc:sldChg>
      <pc:sldChg chg="modSp ord">
        <pc:chgData name="Levi Diener" userId="S::levi.diener1.98.gmail.com@zbw-online.ch::89f10629-1281-453f-8dcf-a263e03ceb0f" providerId="AD" clId="Web-{4762BF36-299E-4A6C-B6B6-8A5CFBC23B60}" dt="2022-09-12T11:05:55.301" v="240" actId="20577"/>
        <pc:sldMkLst>
          <pc:docMk/>
          <pc:sldMk cId="571190081" sldId="294"/>
        </pc:sldMkLst>
        <pc:spChg chg="mod">
          <ac:chgData name="Levi Diener" userId="S::levi.diener1.98.gmail.com@zbw-online.ch::89f10629-1281-453f-8dcf-a263e03ceb0f" providerId="AD" clId="Web-{4762BF36-299E-4A6C-B6B6-8A5CFBC23B60}" dt="2022-09-12T11:05:55.301" v="240" actId="20577"/>
          <ac:spMkLst>
            <pc:docMk/>
            <pc:sldMk cId="571190081" sldId="294"/>
            <ac:spMk id="3" creationId="{00000000-0000-0000-0000-000000000000}"/>
          </ac:spMkLst>
        </pc:spChg>
      </pc:sldChg>
      <pc:sldChg chg="addSp delSp modSp ord">
        <pc:chgData name="Levi Diener" userId="S::levi.diener1.98.gmail.com@zbw-online.ch::89f10629-1281-453f-8dcf-a263e03ceb0f" providerId="AD" clId="Web-{4762BF36-299E-4A6C-B6B6-8A5CFBC23B60}" dt="2022-09-12T11:05:20.503" v="216" actId="20577"/>
        <pc:sldMkLst>
          <pc:docMk/>
          <pc:sldMk cId="333607853" sldId="298"/>
        </pc:sldMkLst>
        <pc:spChg chg="mod">
          <ac:chgData name="Levi Diener" userId="S::levi.diener1.98.gmail.com@zbw-online.ch::89f10629-1281-453f-8dcf-a263e03ceb0f" providerId="AD" clId="Web-{4762BF36-299E-4A6C-B6B6-8A5CFBC23B60}" dt="2022-09-12T11:05:20.503" v="216" actId="20577"/>
          <ac:spMkLst>
            <pc:docMk/>
            <pc:sldMk cId="333607853" sldId="298"/>
            <ac:spMk id="3" creationId="{00000000-0000-0000-0000-000000000000}"/>
          </ac:spMkLst>
        </pc:spChg>
        <pc:picChg chg="add del mod">
          <ac:chgData name="Levi Diener" userId="S::levi.diener1.98.gmail.com@zbw-online.ch::89f10629-1281-453f-8dcf-a263e03ceb0f" providerId="AD" clId="Web-{4762BF36-299E-4A6C-B6B6-8A5CFBC23B60}" dt="2022-09-12T11:03:45.908" v="199"/>
          <ac:picMkLst>
            <pc:docMk/>
            <pc:sldMk cId="333607853" sldId="298"/>
            <ac:picMk id="4" creationId="{4BD690DB-FAFF-AAD2-029C-D3700809BE55}"/>
          </ac:picMkLst>
        </pc:picChg>
        <pc:picChg chg="add del mod">
          <ac:chgData name="Levi Diener" userId="S::levi.diener1.98.gmail.com@zbw-online.ch::89f10629-1281-453f-8dcf-a263e03ceb0f" providerId="AD" clId="Web-{4762BF36-299E-4A6C-B6B6-8A5CFBC23B60}" dt="2022-09-12T11:00:45.781" v="190"/>
          <ac:picMkLst>
            <pc:docMk/>
            <pc:sldMk cId="333607853" sldId="298"/>
            <ac:picMk id="5" creationId="{7012D3B0-21BF-BE00-DC87-41C516D68A8B}"/>
          </ac:picMkLst>
        </pc:picChg>
        <pc:picChg chg="add del mod">
          <ac:chgData name="Levi Diener" userId="S::levi.diener1.98.gmail.com@zbw-online.ch::89f10629-1281-453f-8dcf-a263e03ceb0f" providerId="AD" clId="Web-{4762BF36-299E-4A6C-B6B6-8A5CFBC23B60}" dt="2022-09-12T11:03:33.267" v="198"/>
          <ac:picMkLst>
            <pc:docMk/>
            <pc:sldMk cId="333607853" sldId="298"/>
            <ac:picMk id="7" creationId="{60C7949E-0B14-F761-88B0-0632428DDE71}"/>
          </ac:picMkLst>
        </pc:picChg>
      </pc:sldChg>
    </pc:docChg>
  </pc:docChgLst>
  <pc:docChgLst>
    <pc:chgData name="Shakjir Shemshi" userId="S::sh.shemshi.outlook.com@zbw-online.ch::94be5f2e-c4cc-4462-80ab-71b2ecf6f9ab" providerId="AD" clId="Web-{E7BF85DC-68CA-4E40-9677-2259BF98160F}"/>
    <pc:docChg chg="modSld">
      <pc:chgData name="Shakjir Shemshi" userId="S::sh.shemshi.outlook.com@zbw-online.ch::94be5f2e-c4cc-4462-80ab-71b2ecf6f9ab" providerId="AD" clId="Web-{E7BF85DC-68CA-4E40-9677-2259BF98160F}" dt="2022-09-11T14:38:35.195" v="16" actId="14100"/>
      <pc:docMkLst>
        <pc:docMk/>
      </pc:docMkLst>
      <pc:sldChg chg="addSp modSp">
        <pc:chgData name="Shakjir Shemshi" userId="S::sh.shemshi.outlook.com@zbw-online.ch::94be5f2e-c4cc-4462-80ab-71b2ecf6f9ab" providerId="AD" clId="Web-{E7BF85DC-68CA-4E40-9677-2259BF98160F}" dt="2022-09-11T14:38:35.195" v="16" actId="14100"/>
        <pc:sldMkLst>
          <pc:docMk/>
          <pc:sldMk cId="3767552669" sldId="282"/>
        </pc:sldMkLst>
        <pc:spChg chg="mod">
          <ac:chgData name="Shakjir Shemshi" userId="S::sh.shemshi.outlook.com@zbw-online.ch::94be5f2e-c4cc-4462-80ab-71b2ecf6f9ab" providerId="AD" clId="Web-{E7BF85DC-68CA-4E40-9677-2259BF98160F}" dt="2022-09-11T14:38:19.241" v="14" actId="14100"/>
          <ac:spMkLst>
            <pc:docMk/>
            <pc:sldMk cId="3767552669" sldId="282"/>
            <ac:spMk id="3" creationId="{00000000-0000-0000-0000-000000000000}"/>
          </ac:spMkLst>
        </pc:spChg>
        <pc:picChg chg="add mod">
          <ac:chgData name="Shakjir Shemshi" userId="S::sh.shemshi.outlook.com@zbw-online.ch::94be5f2e-c4cc-4462-80ab-71b2ecf6f9ab" providerId="AD" clId="Web-{E7BF85DC-68CA-4E40-9677-2259BF98160F}" dt="2022-09-11T14:38:35.195" v="16" actId="14100"/>
          <ac:picMkLst>
            <pc:docMk/>
            <pc:sldMk cId="3767552669" sldId="282"/>
            <ac:picMk id="4" creationId="{A2C92A39-38D7-0DE9-E062-594E49F8C794}"/>
          </ac:picMkLst>
        </pc:picChg>
      </pc:sldChg>
    </pc:docChg>
  </pc:docChgLst>
  <pc:docChgLst>
    <pc:chgData name="Levi Diener" userId="S::levi.diener1.98.gmail.com@zbw-online.ch::89f10629-1281-453f-8dcf-a263e03ceb0f" providerId="AD" clId="Web-{8C7FF3C0-737E-4483-8661-4F3F543948BE}"/>
    <pc:docChg chg="modSld">
      <pc:chgData name="Levi Diener" userId="S::levi.diener1.98.gmail.com@zbw-online.ch::89f10629-1281-453f-8dcf-a263e03ceb0f" providerId="AD" clId="Web-{8C7FF3C0-737E-4483-8661-4F3F543948BE}" dt="2022-09-12T20:20:45.179" v="15" actId="20577"/>
      <pc:docMkLst>
        <pc:docMk/>
      </pc:docMkLst>
      <pc:sldChg chg="modSp">
        <pc:chgData name="Levi Diener" userId="S::levi.diener1.98.gmail.com@zbw-online.ch::89f10629-1281-453f-8dcf-a263e03ceb0f" providerId="AD" clId="Web-{8C7FF3C0-737E-4483-8661-4F3F543948BE}" dt="2022-09-12T20:20:45.179" v="15" actId="20577"/>
        <pc:sldMkLst>
          <pc:docMk/>
          <pc:sldMk cId="3767552669" sldId="281"/>
        </pc:sldMkLst>
        <pc:spChg chg="mod">
          <ac:chgData name="Levi Diener" userId="S::levi.diener1.98.gmail.com@zbw-online.ch::89f10629-1281-453f-8dcf-a263e03ceb0f" providerId="AD" clId="Web-{8C7FF3C0-737E-4483-8661-4F3F543948BE}" dt="2022-09-12T20:20:45.179" v="15" actId="20577"/>
          <ac:spMkLst>
            <pc:docMk/>
            <pc:sldMk cId="3767552669" sldId="281"/>
            <ac:spMk id="3" creationId="{00000000-0000-0000-0000-000000000000}"/>
          </ac:spMkLst>
        </pc:spChg>
      </pc:sldChg>
    </pc:docChg>
  </pc:docChgLst>
  <pc:docChgLst>
    <pc:chgData name="Levi Diener" userId="S::levi.diener1.98.gmail.com@zbw-online.ch::89f10629-1281-453f-8dcf-a263e03ceb0f" providerId="AD" clId="Web-{AC377BDF-F738-4A93-BECF-8B3878F382C8}"/>
    <pc:docChg chg="modSld">
      <pc:chgData name="Levi Diener" userId="S::levi.diener1.98.gmail.com@zbw-online.ch::89f10629-1281-453f-8dcf-a263e03ceb0f" providerId="AD" clId="Web-{AC377BDF-F738-4A93-BECF-8B3878F382C8}" dt="2022-09-12T11:15:08.171" v="12" actId="1076"/>
      <pc:docMkLst>
        <pc:docMk/>
      </pc:docMkLst>
      <pc:sldChg chg="addSp modSp">
        <pc:chgData name="Levi Diener" userId="S::levi.diener1.98.gmail.com@zbw-online.ch::89f10629-1281-453f-8dcf-a263e03ceb0f" providerId="AD" clId="Web-{AC377BDF-F738-4A93-BECF-8B3878F382C8}" dt="2022-09-12T11:12:44.716" v="9" actId="1076"/>
        <pc:sldMkLst>
          <pc:docMk/>
          <pc:sldMk cId="1413921733" sldId="278"/>
        </pc:sldMkLst>
        <pc:spChg chg="mod">
          <ac:chgData name="Levi Diener" userId="S::levi.diener1.98.gmail.com@zbw-online.ch::89f10629-1281-453f-8dcf-a263e03ceb0f" providerId="AD" clId="Web-{AC377BDF-F738-4A93-BECF-8B3878F382C8}" dt="2022-09-12T11:07:48.509" v="2" actId="20577"/>
          <ac:spMkLst>
            <pc:docMk/>
            <pc:sldMk cId="1413921733" sldId="278"/>
            <ac:spMk id="3" creationId="{00000000-0000-0000-0000-000000000000}"/>
          </ac:spMkLst>
        </pc:spChg>
        <pc:picChg chg="add mod">
          <ac:chgData name="Levi Diener" userId="S::levi.diener1.98.gmail.com@zbw-online.ch::89f10629-1281-453f-8dcf-a263e03ceb0f" providerId="AD" clId="Web-{AC377BDF-F738-4A93-BECF-8B3878F382C8}" dt="2022-09-12T11:12:43.200" v="8" actId="1076"/>
          <ac:picMkLst>
            <pc:docMk/>
            <pc:sldMk cId="1413921733" sldId="278"/>
            <ac:picMk id="4" creationId="{A004C5FF-3A05-F992-2D9E-0CBDC26570C5}"/>
          </ac:picMkLst>
        </pc:picChg>
        <pc:picChg chg="add mod">
          <ac:chgData name="Levi Diener" userId="S::levi.diener1.98.gmail.com@zbw-online.ch::89f10629-1281-453f-8dcf-a263e03ceb0f" providerId="AD" clId="Web-{AC377BDF-F738-4A93-BECF-8B3878F382C8}" dt="2022-09-12T11:12:44.716" v="9" actId="1076"/>
          <ac:picMkLst>
            <pc:docMk/>
            <pc:sldMk cId="1413921733" sldId="278"/>
            <ac:picMk id="5" creationId="{6FBC1358-93AF-A2F5-8503-CE6296C41B43}"/>
          </ac:picMkLst>
        </pc:picChg>
      </pc:sldChg>
      <pc:sldChg chg="addSp modSp">
        <pc:chgData name="Levi Diener" userId="S::levi.diener1.98.gmail.com@zbw-online.ch::89f10629-1281-453f-8dcf-a263e03ceb0f" providerId="AD" clId="Web-{AC377BDF-F738-4A93-BECF-8B3878F382C8}" dt="2022-09-12T11:15:08.171" v="12" actId="1076"/>
        <pc:sldMkLst>
          <pc:docMk/>
          <pc:sldMk cId="3767552669" sldId="279"/>
        </pc:sldMkLst>
        <pc:picChg chg="add mod">
          <ac:chgData name="Levi Diener" userId="S::levi.diener1.98.gmail.com@zbw-online.ch::89f10629-1281-453f-8dcf-a263e03ceb0f" providerId="AD" clId="Web-{AC377BDF-F738-4A93-BECF-8B3878F382C8}" dt="2022-09-12T11:15:08.171" v="12" actId="1076"/>
          <ac:picMkLst>
            <pc:docMk/>
            <pc:sldMk cId="3767552669" sldId="279"/>
            <ac:picMk id="4" creationId="{8532F40F-32BE-6357-C937-990DDA58B1C7}"/>
          </ac:picMkLst>
        </pc:picChg>
      </pc:sldChg>
    </pc:docChg>
  </pc:docChgLst>
  <pc:docChgLst>
    <pc:chgData name="Bejan Bejtulai" userId="48b7c96d-9255-43d4-9c57-c7aec1a70a26" providerId="ADAL" clId="{84AB5BAD-528C-4B7B-AEF6-CB3AD960698F}"/>
    <pc:docChg chg="undo custSel addSld delSld modSld">
      <pc:chgData name="Bejan Bejtulai" userId="48b7c96d-9255-43d4-9c57-c7aec1a70a26" providerId="ADAL" clId="{84AB5BAD-528C-4B7B-AEF6-CB3AD960698F}" dt="2022-09-12T20:38:43.830" v="644" actId="20577"/>
      <pc:docMkLst>
        <pc:docMk/>
      </pc:docMkLst>
      <pc:sldChg chg="modSp mod">
        <pc:chgData name="Bejan Bejtulai" userId="48b7c96d-9255-43d4-9c57-c7aec1a70a26" providerId="ADAL" clId="{84AB5BAD-528C-4B7B-AEF6-CB3AD960698F}" dt="2022-09-12T20:34:21.559" v="631" actId="1076"/>
        <pc:sldMkLst>
          <pc:docMk/>
          <pc:sldMk cId="1413921733" sldId="278"/>
        </pc:sldMkLst>
        <pc:spChg chg="mod">
          <ac:chgData name="Bejan Bejtulai" userId="48b7c96d-9255-43d4-9c57-c7aec1a70a26" providerId="ADAL" clId="{84AB5BAD-528C-4B7B-AEF6-CB3AD960698F}" dt="2022-09-12T20:34:21.559" v="631" actId="1076"/>
          <ac:spMkLst>
            <pc:docMk/>
            <pc:sldMk cId="1413921733" sldId="278"/>
            <ac:spMk id="8" creationId="{00000000-0000-0000-0000-000000000000}"/>
          </ac:spMkLst>
        </pc:spChg>
      </pc:sldChg>
      <pc:sldChg chg="modSp mod">
        <pc:chgData name="Bejan Bejtulai" userId="48b7c96d-9255-43d4-9c57-c7aec1a70a26" providerId="ADAL" clId="{84AB5BAD-528C-4B7B-AEF6-CB3AD960698F}" dt="2022-09-12T20:32:42.714" v="621" actId="1076"/>
        <pc:sldMkLst>
          <pc:docMk/>
          <pc:sldMk cId="3767552669" sldId="280"/>
        </pc:sldMkLst>
        <pc:picChg chg="mod">
          <ac:chgData name="Bejan Bejtulai" userId="48b7c96d-9255-43d4-9c57-c7aec1a70a26" providerId="ADAL" clId="{84AB5BAD-528C-4B7B-AEF6-CB3AD960698F}" dt="2022-09-12T20:32:42.714" v="621" actId="1076"/>
          <ac:picMkLst>
            <pc:docMk/>
            <pc:sldMk cId="3767552669" sldId="280"/>
            <ac:picMk id="2" creationId="{532F1AF3-B585-CAFC-DD1E-2CE9345D3754}"/>
          </ac:picMkLst>
        </pc:picChg>
      </pc:sldChg>
      <pc:sldChg chg="modSp mod">
        <pc:chgData name="Bejan Bejtulai" userId="48b7c96d-9255-43d4-9c57-c7aec1a70a26" providerId="ADAL" clId="{84AB5BAD-528C-4B7B-AEF6-CB3AD960698F}" dt="2022-09-12T20:33:07.487" v="624" actId="1076"/>
        <pc:sldMkLst>
          <pc:docMk/>
          <pc:sldMk cId="2307931966" sldId="283"/>
        </pc:sldMkLst>
        <pc:spChg chg="mod">
          <ac:chgData name="Bejan Bejtulai" userId="48b7c96d-9255-43d4-9c57-c7aec1a70a26" providerId="ADAL" clId="{84AB5BAD-528C-4B7B-AEF6-CB3AD960698F}" dt="2022-09-12T20:33:02.257" v="622" actId="1076"/>
          <ac:spMkLst>
            <pc:docMk/>
            <pc:sldMk cId="2307931966" sldId="283"/>
            <ac:spMk id="3" creationId="{00000000-0000-0000-0000-000000000000}"/>
          </ac:spMkLst>
        </pc:spChg>
        <pc:spChg chg="mod">
          <ac:chgData name="Bejan Bejtulai" userId="48b7c96d-9255-43d4-9c57-c7aec1a70a26" providerId="ADAL" clId="{84AB5BAD-528C-4B7B-AEF6-CB3AD960698F}" dt="2022-09-12T20:33:07.487" v="624" actId="1076"/>
          <ac:spMkLst>
            <pc:docMk/>
            <pc:sldMk cId="2307931966" sldId="283"/>
            <ac:spMk id="5" creationId="{00000000-0000-0000-0000-000000000000}"/>
          </ac:spMkLst>
        </pc:spChg>
        <pc:picChg chg="mod">
          <ac:chgData name="Bejan Bejtulai" userId="48b7c96d-9255-43d4-9c57-c7aec1a70a26" providerId="ADAL" clId="{84AB5BAD-528C-4B7B-AEF6-CB3AD960698F}" dt="2022-09-12T20:33:03.928" v="623" actId="1076"/>
          <ac:picMkLst>
            <pc:docMk/>
            <pc:sldMk cId="2307931966" sldId="283"/>
            <ac:picMk id="4" creationId="{85923B39-6B2D-34C5-A9D8-2885DF014823}"/>
          </ac:picMkLst>
        </pc:picChg>
      </pc:sldChg>
      <pc:sldChg chg="modSp mod">
        <pc:chgData name="Bejan Bejtulai" userId="48b7c96d-9255-43d4-9c57-c7aec1a70a26" providerId="ADAL" clId="{84AB5BAD-528C-4B7B-AEF6-CB3AD960698F}" dt="2022-09-12T20:33:15.046" v="625" actId="1076"/>
        <pc:sldMkLst>
          <pc:docMk/>
          <pc:sldMk cId="2307931966" sldId="284"/>
        </pc:sldMkLst>
        <pc:spChg chg="mod">
          <ac:chgData name="Bejan Bejtulai" userId="48b7c96d-9255-43d4-9c57-c7aec1a70a26" providerId="ADAL" clId="{84AB5BAD-528C-4B7B-AEF6-CB3AD960698F}" dt="2022-09-12T20:33:15.046" v="625" actId="1076"/>
          <ac:spMkLst>
            <pc:docMk/>
            <pc:sldMk cId="2307931966" sldId="284"/>
            <ac:spMk id="5" creationId="{00000000-0000-0000-0000-000000000000}"/>
          </ac:spMkLst>
        </pc:spChg>
      </pc:sldChg>
      <pc:sldChg chg="addSp delSp modSp mod modAnim">
        <pc:chgData name="Bejan Bejtulai" userId="48b7c96d-9255-43d4-9c57-c7aec1a70a26" providerId="ADAL" clId="{84AB5BAD-528C-4B7B-AEF6-CB3AD960698F}" dt="2022-09-12T20:33:31.274" v="627" actId="1076"/>
        <pc:sldMkLst>
          <pc:docMk/>
          <pc:sldMk cId="2307931966" sldId="285"/>
        </pc:sldMkLst>
        <pc:spChg chg="mod">
          <ac:chgData name="Bejan Bejtulai" userId="48b7c96d-9255-43d4-9c57-c7aec1a70a26" providerId="ADAL" clId="{84AB5BAD-528C-4B7B-AEF6-CB3AD960698F}" dt="2022-09-12T18:06:58.560" v="160" actId="1076"/>
          <ac:spMkLst>
            <pc:docMk/>
            <pc:sldMk cId="2307931966" sldId="285"/>
            <ac:spMk id="3" creationId="{00000000-0000-0000-0000-000000000000}"/>
          </ac:spMkLst>
        </pc:spChg>
        <pc:spChg chg="mod">
          <ac:chgData name="Bejan Bejtulai" userId="48b7c96d-9255-43d4-9c57-c7aec1a70a26" providerId="ADAL" clId="{84AB5BAD-528C-4B7B-AEF6-CB3AD960698F}" dt="2022-09-12T20:33:31.274" v="627" actId="1076"/>
          <ac:spMkLst>
            <pc:docMk/>
            <pc:sldMk cId="2307931966" sldId="285"/>
            <ac:spMk id="5" creationId="{00000000-0000-0000-0000-000000000000}"/>
          </ac:spMkLst>
        </pc:spChg>
        <pc:spChg chg="add mod topLvl">
          <ac:chgData name="Bejan Bejtulai" userId="48b7c96d-9255-43d4-9c57-c7aec1a70a26" providerId="ADAL" clId="{84AB5BAD-528C-4B7B-AEF6-CB3AD960698F}" dt="2022-09-12T18:04:04.784" v="138" actId="164"/>
          <ac:spMkLst>
            <pc:docMk/>
            <pc:sldMk cId="2307931966" sldId="285"/>
            <ac:spMk id="7" creationId="{AB6997CA-1075-B747-BEEB-B7859834969E}"/>
          </ac:spMkLst>
        </pc:spChg>
        <pc:spChg chg="add mod topLvl">
          <ac:chgData name="Bejan Bejtulai" userId="48b7c96d-9255-43d4-9c57-c7aec1a70a26" providerId="ADAL" clId="{84AB5BAD-528C-4B7B-AEF6-CB3AD960698F}" dt="2022-09-12T18:04:04.784" v="138" actId="164"/>
          <ac:spMkLst>
            <pc:docMk/>
            <pc:sldMk cId="2307931966" sldId="285"/>
            <ac:spMk id="8" creationId="{28D8EFFE-1E1E-89EC-9148-38D8147A7120}"/>
          </ac:spMkLst>
        </pc:spChg>
        <pc:spChg chg="add mod topLvl">
          <ac:chgData name="Bejan Bejtulai" userId="48b7c96d-9255-43d4-9c57-c7aec1a70a26" providerId="ADAL" clId="{84AB5BAD-528C-4B7B-AEF6-CB3AD960698F}" dt="2022-09-12T18:04:04.784" v="138" actId="164"/>
          <ac:spMkLst>
            <pc:docMk/>
            <pc:sldMk cId="2307931966" sldId="285"/>
            <ac:spMk id="9" creationId="{B0B6D999-5868-A3CA-B52B-DCAF5540E2C0}"/>
          </ac:spMkLst>
        </pc:spChg>
        <pc:spChg chg="add mod topLvl">
          <ac:chgData name="Bejan Bejtulai" userId="48b7c96d-9255-43d4-9c57-c7aec1a70a26" providerId="ADAL" clId="{84AB5BAD-528C-4B7B-AEF6-CB3AD960698F}" dt="2022-09-12T18:04:04.784" v="138" actId="164"/>
          <ac:spMkLst>
            <pc:docMk/>
            <pc:sldMk cId="2307931966" sldId="285"/>
            <ac:spMk id="10" creationId="{2780E37A-8F92-9458-D022-F3DD3B305188}"/>
          </ac:spMkLst>
        </pc:spChg>
        <pc:spChg chg="add mod">
          <ac:chgData name="Bejan Bejtulai" userId="48b7c96d-9255-43d4-9c57-c7aec1a70a26" providerId="ADAL" clId="{84AB5BAD-528C-4B7B-AEF6-CB3AD960698F}" dt="2022-09-12T18:04:50.669" v="147" actId="14100"/>
          <ac:spMkLst>
            <pc:docMk/>
            <pc:sldMk cId="2307931966" sldId="285"/>
            <ac:spMk id="18" creationId="{7365A026-C88F-371B-C129-1286F4382DA6}"/>
          </ac:spMkLst>
        </pc:spChg>
        <pc:grpChg chg="add del mod">
          <ac:chgData name="Bejan Bejtulai" userId="48b7c96d-9255-43d4-9c57-c7aec1a70a26" providerId="ADAL" clId="{84AB5BAD-528C-4B7B-AEF6-CB3AD960698F}" dt="2022-09-12T18:03:44.195" v="137" actId="165"/>
          <ac:grpSpMkLst>
            <pc:docMk/>
            <pc:sldMk cId="2307931966" sldId="285"/>
            <ac:grpSpMk id="11" creationId="{9C58DC9B-505B-B1F1-3F9B-FE73554C9627}"/>
          </ac:grpSpMkLst>
        </pc:grpChg>
        <pc:grpChg chg="add del mod">
          <ac:chgData name="Bejan Bejtulai" userId="48b7c96d-9255-43d4-9c57-c7aec1a70a26" providerId="ADAL" clId="{84AB5BAD-528C-4B7B-AEF6-CB3AD960698F}" dt="2022-09-12T18:03:39.167" v="136" actId="165"/>
          <ac:grpSpMkLst>
            <pc:docMk/>
            <pc:sldMk cId="2307931966" sldId="285"/>
            <ac:grpSpMk id="12" creationId="{6693CC8A-7921-A57D-E3E3-40FFFD23BB06}"/>
          </ac:grpSpMkLst>
        </pc:grpChg>
        <pc:grpChg chg="add mod">
          <ac:chgData name="Bejan Bejtulai" userId="48b7c96d-9255-43d4-9c57-c7aec1a70a26" providerId="ADAL" clId="{84AB5BAD-528C-4B7B-AEF6-CB3AD960698F}" dt="2022-09-12T18:04:19.392" v="143" actId="1076"/>
          <ac:grpSpMkLst>
            <pc:docMk/>
            <pc:sldMk cId="2307931966" sldId="285"/>
            <ac:grpSpMk id="19" creationId="{349162E7-55E5-2E95-067A-A2A2F6DBA347}"/>
          </ac:grpSpMkLst>
        </pc:grpChg>
        <pc:picChg chg="add mod ord">
          <ac:chgData name="Bejan Bejtulai" userId="48b7c96d-9255-43d4-9c57-c7aec1a70a26" providerId="ADAL" clId="{84AB5BAD-528C-4B7B-AEF6-CB3AD960698F}" dt="2022-09-12T18:06:52.850" v="159" actId="1076"/>
          <ac:picMkLst>
            <pc:docMk/>
            <pc:sldMk cId="2307931966" sldId="285"/>
            <ac:picMk id="6" creationId="{E4AA9029-3928-9E3C-D03B-15F38FC93A49}"/>
          </ac:picMkLst>
        </pc:picChg>
        <pc:cxnChg chg="add mod">
          <ac:chgData name="Bejan Bejtulai" userId="48b7c96d-9255-43d4-9c57-c7aec1a70a26" providerId="ADAL" clId="{84AB5BAD-528C-4B7B-AEF6-CB3AD960698F}" dt="2022-09-12T18:04:04.784" v="138" actId="164"/>
          <ac:cxnSpMkLst>
            <pc:docMk/>
            <pc:sldMk cId="2307931966" sldId="285"/>
            <ac:cxnSpMk id="14" creationId="{573CB780-DEBF-64F1-9269-4B0B6804C7E8}"/>
          </ac:cxnSpMkLst>
        </pc:cxnChg>
        <pc:cxnChg chg="add mod">
          <ac:chgData name="Bejan Bejtulai" userId="48b7c96d-9255-43d4-9c57-c7aec1a70a26" providerId="ADAL" clId="{84AB5BAD-528C-4B7B-AEF6-CB3AD960698F}" dt="2022-09-12T18:04:04.784" v="138" actId="164"/>
          <ac:cxnSpMkLst>
            <pc:docMk/>
            <pc:sldMk cId="2307931966" sldId="285"/>
            <ac:cxnSpMk id="16" creationId="{D6DF479B-DB11-1277-0677-EDBBC620C8C7}"/>
          </ac:cxnSpMkLst>
        </pc:cxnChg>
        <pc:cxnChg chg="add mod">
          <ac:chgData name="Bejan Bejtulai" userId="48b7c96d-9255-43d4-9c57-c7aec1a70a26" providerId="ADAL" clId="{84AB5BAD-528C-4B7B-AEF6-CB3AD960698F}" dt="2022-09-12T18:04:04.784" v="138" actId="164"/>
          <ac:cxnSpMkLst>
            <pc:docMk/>
            <pc:sldMk cId="2307931966" sldId="285"/>
            <ac:cxnSpMk id="17" creationId="{BB9D84A4-EBF5-C018-1CF7-BD250E43F823}"/>
          </ac:cxnSpMkLst>
        </pc:cxnChg>
      </pc:sldChg>
      <pc:sldChg chg="addSp modSp mod modAnim">
        <pc:chgData name="Bejan Bejtulai" userId="48b7c96d-9255-43d4-9c57-c7aec1a70a26" providerId="ADAL" clId="{84AB5BAD-528C-4B7B-AEF6-CB3AD960698F}" dt="2022-09-12T20:33:57.315" v="630" actId="1076"/>
        <pc:sldMkLst>
          <pc:docMk/>
          <pc:sldMk cId="1561541533" sldId="286"/>
        </pc:sldMkLst>
        <pc:spChg chg="mod">
          <ac:chgData name="Bejan Bejtulai" userId="48b7c96d-9255-43d4-9c57-c7aec1a70a26" providerId="ADAL" clId="{84AB5BAD-528C-4B7B-AEF6-CB3AD960698F}" dt="2022-09-12T18:39:12.260" v="598" actId="1076"/>
          <ac:spMkLst>
            <pc:docMk/>
            <pc:sldMk cId="1561541533" sldId="286"/>
            <ac:spMk id="3" creationId="{00000000-0000-0000-0000-000000000000}"/>
          </ac:spMkLst>
        </pc:spChg>
        <pc:spChg chg="mod">
          <ac:chgData name="Bejan Bejtulai" userId="48b7c96d-9255-43d4-9c57-c7aec1a70a26" providerId="ADAL" clId="{84AB5BAD-528C-4B7B-AEF6-CB3AD960698F}" dt="2022-09-12T20:33:57.315" v="630" actId="1076"/>
          <ac:spMkLst>
            <pc:docMk/>
            <pc:sldMk cId="1561541533" sldId="286"/>
            <ac:spMk id="5" creationId="{00000000-0000-0000-0000-000000000000}"/>
          </ac:spMkLst>
        </pc:spChg>
        <pc:picChg chg="add mod">
          <ac:chgData name="Bejan Bejtulai" userId="48b7c96d-9255-43d4-9c57-c7aec1a70a26" providerId="ADAL" clId="{84AB5BAD-528C-4B7B-AEF6-CB3AD960698F}" dt="2022-09-12T18:39:09.094" v="597" actId="1076"/>
          <ac:picMkLst>
            <pc:docMk/>
            <pc:sldMk cId="1561541533" sldId="286"/>
            <ac:picMk id="1026" creationId="{70588444-4027-0572-2164-8F8A9F5C9104}"/>
          </ac:picMkLst>
        </pc:picChg>
      </pc:sldChg>
      <pc:sldChg chg="addSp delSp modSp mod">
        <pc:chgData name="Bejan Bejtulai" userId="48b7c96d-9255-43d4-9c57-c7aec1a70a26" providerId="ADAL" clId="{84AB5BAD-528C-4B7B-AEF6-CB3AD960698F}" dt="2022-09-12T17:53:53.868" v="36" actId="478"/>
        <pc:sldMkLst>
          <pc:docMk/>
          <pc:sldMk cId="1014316095" sldId="295"/>
        </pc:sldMkLst>
        <pc:picChg chg="del">
          <ac:chgData name="Bejan Bejtulai" userId="48b7c96d-9255-43d4-9c57-c7aec1a70a26" providerId="ADAL" clId="{84AB5BAD-528C-4B7B-AEF6-CB3AD960698F}" dt="2022-09-12T17:53:53.868" v="36" actId="478"/>
          <ac:picMkLst>
            <pc:docMk/>
            <pc:sldMk cId="1014316095" sldId="295"/>
            <ac:picMk id="4" creationId="{4BD690DB-FAFF-AAD2-029C-D3700809BE55}"/>
          </ac:picMkLst>
        </pc:picChg>
        <pc:picChg chg="del">
          <ac:chgData name="Bejan Bejtulai" userId="48b7c96d-9255-43d4-9c57-c7aec1a70a26" providerId="ADAL" clId="{84AB5BAD-528C-4B7B-AEF6-CB3AD960698F}" dt="2022-09-12T17:49:39.313" v="0" actId="478"/>
          <ac:picMkLst>
            <pc:docMk/>
            <pc:sldMk cId="1014316095" sldId="295"/>
            <ac:picMk id="5" creationId="{51D48514-9505-6A80-532D-11D7D1A8CDEC}"/>
          </ac:picMkLst>
        </pc:picChg>
        <pc:picChg chg="add mod ord modCrop">
          <ac:chgData name="Bejan Bejtulai" userId="48b7c96d-9255-43d4-9c57-c7aec1a70a26" providerId="ADAL" clId="{84AB5BAD-528C-4B7B-AEF6-CB3AD960698F}" dt="2022-09-12T17:53:51.608" v="35" actId="167"/>
          <ac:picMkLst>
            <pc:docMk/>
            <pc:sldMk cId="1014316095" sldId="295"/>
            <ac:picMk id="7" creationId="{136523C9-F443-6679-12F9-3D3A453C2388}"/>
          </ac:picMkLst>
        </pc:picChg>
      </pc:sldChg>
      <pc:sldChg chg="add del">
        <pc:chgData name="Bejan Bejtulai" userId="48b7c96d-9255-43d4-9c57-c7aec1a70a26" providerId="ADAL" clId="{84AB5BAD-528C-4B7B-AEF6-CB3AD960698F}" dt="2022-09-12T18:07:05.874" v="162" actId="47"/>
        <pc:sldMkLst>
          <pc:docMk/>
          <pc:sldMk cId="289912862" sldId="299"/>
        </pc:sldMkLst>
      </pc:sldChg>
      <pc:sldChg chg="delSp modSp mod delAnim modAnim">
        <pc:chgData name="Bejan Bejtulai" userId="48b7c96d-9255-43d4-9c57-c7aec1a70a26" providerId="ADAL" clId="{84AB5BAD-528C-4B7B-AEF6-CB3AD960698F}" dt="2022-09-12T20:38:43.830" v="644" actId="20577"/>
        <pc:sldMkLst>
          <pc:docMk/>
          <pc:sldMk cId="2483886406" sldId="299"/>
        </pc:sldMkLst>
        <pc:spChg chg="mod">
          <ac:chgData name="Bejan Bejtulai" userId="48b7c96d-9255-43d4-9c57-c7aec1a70a26" providerId="ADAL" clId="{84AB5BAD-528C-4B7B-AEF6-CB3AD960698F}" dt="2022-09-12T20:38:43.830" v="644" actId="20577"/>
          <ac:spMkLst>
            <pc:docMk/>
            <pc:sldMk cId="2483886406" sldId="299"/>
            <ac:spMk id="3" creationId="{00000000-0000-0000-0000-000000000000}"/>
          </ac:spMkLst>
        </pc:spChg>
        <pc:spChg chg="mod">
          <ac:chgData name="Bejan Bejtulai" userId="48b7c96d-9255-43d4-9c57-c7aec1a70a26" providerId="ADAL" clId="{84AB5BAD-528C-4B7B-AEF6-CB3AD960698F}" dt="2022-09-12T20:33:46.931" v="629" actId="1076"/>
          <ac:spMkLst>
            <pc:docMk/>
            <pc:sldMk cId="2483886406" sldId="299"/>
            <ac:spMk id="5" creationId="{00000000-0000-0000-0000-000000000000}"/>
          </ac:spMkLst>
        </pc:spChg>
        <pc:grpChg chg="del">
          <ac:chgData name="Bejan Bejtulai" userId="48b7c96d-9255-43d4-9c57-c7aec1a70a26" providerId="ADAL" clId="{84AB5BAD-528C-4B7B-AEF6-CB3AD960698F}" dt="2022-09-12T18:08:06.978" v="221" actId="478"/>
          <ac:grpSpMkLst>
            <pc:docMk/>
            <pc:sldMk cId="2483886406" sldId="299"/>
            <ac:grpSpMk id="19" creationId="{349162E7-55E5-2E95-067A-A2A2F6DBA347}"/>
          </ac:grpSpMkLst>
        </pc:grpChg>
        <pc:picChg chg="del">
          <ac:chgData name="Bejan Bejtulai" userId="48b7c96d-9255-43d4-9c57-c7aec1a70a26" providerId="ADAL" clId="{84AB5BAD-528C-4B7B-AEF6-CB3AD960698F}" dt="2022-09-12T18:08:05.855" v="220" actId="478"/>
          <ac:picMkLst>
            <pc:docMk/>
            <pc:sldMk cId="2483886406" sldId="299"/>
            <ac:picMk id="6" creationId="{E4AA9029-3928-9E3C-D03B-15F38FC93A49}"/>
          </ac:picMkLst>
        </pc:picChg>
      </pc:sldChg>
      <pc:sldChg chg="del">
        <pc:chgData name="Bejan Bejtulai" userId="48b7c96d-9255-43d4-9c57-c7aec1a70a26" providerId="ADAL" clId="{84AB5BAD-528C-4B7B-AEF6-CB3AD960698F}" dt="2022-09-12T18:06:42.695" v="157" actId="47"/>
        <pc:sldMkLst>
          <pc:docMk/>
          <pc:sldMk cId="2748233960" sldId="299"/>
        </pc:sldMkLst>
      </pc:sldChg>
      <pc:sldChg chg="delSp modSp del mod delAnim modAnim">
        <pc:chgData name="Bejan Bejtulai" userId="48b7c96d-9255-43d4-9c57-c7aec1a70a26" providerId="ADAL" clId="{84AB5BAD-528C-4B7B-AEF6-CB3AD960698F}" dt="2022-09-12T18:24:42.449" v="565" actId="47"/>
        <pc:sldMkLst>
          <pc:docMk/>
          <pc:sldMk cId="2397503776" sldId="300"/>
        </pc:sldMkLst>
        <pc:spChg chg="mod">
          <ac:chgData name="Bejan Bejtulai" userId="48b7c96d-9255-43d4-9c57-c7aec1a70a26" providerId="ADAL" clId="{84AB5BAD-528C-4B7B-AEF6-CB3AD960698F}" dt="2022-09-12T18:11:46.362" v="426" actId="20577"/>
          <ac:spMkLst>
            <pc:docMk/>
            <pc:sldMk cId="2397503776" sldId="300"/>
            <ac:spMk id="3" creationId="{00000000-0000-0000-0000-000000000000}"/>
          </ac:spMkLst>
        </pc:spChg>
        <pc:grpChg chg="del">
          <ac:chgData name="Bejan Bejtulai" userId="48b7c96d-9255-43d4-9c57-c7aec1a70a26" providerId="ADAL" clId="{84AB5BAD-528C-4B7B-AEF6-CB3AD960698F}" dt="2022-09-12T18:09:38.277" v="314" actId="478"/>
          <ac:grpSpMkLst>
            <pc:docMk/>
            <pc:sldMk cId="2397503776" sldId="300"/>
            <ac:grpSpMk id="19" creationId="{349162E7-55E5-2E95-067A-A2A2F6DBA347}"/>
          </ac:grpSpMkLst>
        </pc:grpChg>
        <pc:picChg chg="del">
          <ac:chgData name="Bejan Bejtulai" userId="48b7c96d-9255-43d4-9c57-c7aec1a70a26" providerId="ADAL" clId="{84AB5BAD-528C-4B7B-AEF6-CB3AD960698F}" dt="2022-09-12T18:09:37.485" v="313" actId="478"/>
          <ac:picMkLst>
            <pc:docMk/>
            <pc:sldMk cId="2397503776" sldId="300"/>
            <ac:picMk id="6" creationId="{E4AA9029-3928-9E3C-D03B-15F38FC93A49}"/>
          </ac:picMkLst>
        </pc:picChg>
      </pc:sldChg>
      <pc:sldChg chg="delSp modSp del mod delAnim modAnim">
        <pc:chgData name="Bejan Bejtulai" userId="48b7c96d-9255-43d4-9c57-c7aec1a70a26" providerId="ADAL" clId="{84AB5BAD-528C-4B7B-AEF6-CB3AD960698F}" dt="2022-09-12T18:09:30.614" v="312" actId="47"/>
        <pc:sldMkLst>
          <pc:docMk/>
          <pc:sldMk cId="4000897388" sldId="300"/>
        </pc:sldMkLst>
        <pc:spChg chg="mod">
          <ac:chgData name="Bejan Bejtulai" userId="48b7c96d-9255-43d4-9c57-c7aec1a70a26" providerId="ADAL" clId="{84AB5BAD-528C-4B7B-AEF6-CB3AD960698F}" dt="2022-09-12T18:09:22.203" v="311" actId="20577"/>
          <ac:spMkLst>
            <pc:docMk/>
            <pc:sldMk cId="4000897388" sldId="300"/>
            <ac:spMk id="3" creationId="{00000000-0000-0000-0000-000000000000}"/>
          </ac:spMkLst>
        </pc:spChg>
        <pc:grpChg chg="del">
          <ac:chgData name="Bejan Bejtulai" userId="48b7c96d-9255-43d4-9c57-c7aec1a70a26" providerId="ADAL" clId="{84AB5BAD-528C-4B7B-AEF6-CB3AD960698F}" dt="2022-09-12T18:08:59.498" v="298" actId="478"/>
          <ac:grpSpMkLst>
            <pc:docMk/>
            <pc:sldMk cId="4000897388" sldId="300"/>
            <ac:grpSpMk id="19" creationId="{349162E7-55E5-2E95-067A-A2A2F6DBA347}"/>
          </ac:grpSpMkLst>
        </pc:grpChg>
        <pc:picChg chg="del">
          <ac:chgData name="Bejan Bejtulai" userId="48b7c96d-9255-43d4-9c57-c7aec1a70a26" providerId="ADAL" clId="{84AB5BAD-528C-4B7B-AEF6-CB3AD960698F}" dt="2022-09-12T18:08:58.567" v="297" actId="478"/>
          <ac:picMkLst>
            <pc:docMk/>
            <pc:sldMk cId="4000897388" sldId="300"/>
            <ac:picMk id="6" creationId="{E4AA9029-3928-9E3C-D03B-15F38FC93A49}"/>
          </ac:picMkLst>
        </pc:picChg>
      </pc:sldChg>
    </pc:docChg>
  </pc:docChgLst>
  <pc:docChgLst>
    <pc:chgData name="Levi Diener" userId="S::levi.diener1.98.gmail.com@zbw-online.ch::89f10629-1281-453f-8dcf-a263e03ceb0f" providerId="AD" clId="Web-{2CA34DF2-5483-44EA-B786-802FF3AFABDD}"/>
    <pc:docChg chg="modSld">
      <pc:chgData name="Levi Diener" userId="S::levi.diener1.98.gmail.com@zbw-online.ch::89f10629-1281-453f-8dcf-a263e03ceb0f" providerId="AD" clId="Web-{2CA34DF2-5483-44EA-B786-802FF3AFABDD}" dt="2022-09-13T07:05:19.708" v="8" actId="14100"/>
      <pc:docMkLst>
        <pc:docMk/>
      </pc:docMkLst>
      <pc:sldChg chg="modSp">
        <pc:chgData name="Levi Diener" userId="S::levi.diener1.98.gmail.com@zbw-online.ch::89f10629-1281-453f-8dcf-a263e03ceb0f" providerId="AD" clId="Web-{2CA34DF2-5483-44EA-B786-802FF3AFABDD}" dt="2022-09-13T07:05:19.708" v="8" actId="14100"/>
        <pc:sldMkLst>
          <pc:docMk/>
          <pc:sldMk cId="3767552669" sldId="282"/>
        </pc:sldMkLst>
        <pc:spChg chg="mod">
          <ac:chgData name="Levi Diener" userId="S::levi.diener1.98.gmail.com@zbw-online.ch::89f10629-1281-453f-8dcf-a263e03ceb0f" providerId="AD" clId="Web-{2CA34DF2-5483-44EA-B786-802FF3AFABDD}" dt="2022-09-13T07:05:05.583" v="4" actId="14100"/>
          <ac:spMkLst>
            <pc:docMk/>
            <pc:sldMk cId="3767552669" sldId="282"/>
            <ac:spMk id="3" creationId="{00000000-0000-0000-0000-000000000000}"/>
          </ac:spMkLst>
        </pc:spChg>
        <pc:picChg chg="mod">
          <ac:chgData name="Levi Diener" userId="S::levi.diener1.98.gmail.com@zbw-online.ch::89f10629-1281-453f-8dcf-a263e03ceb0f" providerId="AD" clId="Web-{2CA34DF2-5483-44EA-B786-802FF3AFABDD}" dt="2022-09-13T07:05:19.708" v="8" actId="14100"/>
          <ac:picMkLst>
            <pc:docMk/>
            <pc:sldMk cId="3767552669" sldId="282"/>
            <ac:picMk id="4" creationId="{A2C92A39-38D7-0DE9-E062-594E49F8C794}"/>
          </ac:picMkLst>
        </pc:picChg>
      </pc:sldChg>
    </pc:docChg>
  </pc:docChgLst>
  <pc:docChgLst>
    <pc:chgData name="Levi Diener" userId="S::levi.diener1.98.gmail.com@zbw-online.ch::89f10629-1281-453f-8dcf-a263e03ceb0f" providerId="AD" clId="Web-{AB6B7B6D-8F9C-4BA7-8A54-43C8A617766C}"/>
    <pc:docChg chg="modSld">
      <pc:chgData name="Levi Diener" userId="S::levi.diener1.98.gmail.com@zbw-online.ch::89f10629-1281-453f-8dcf-a263e03ceb0f" providerId="AD" clId="Web-{AB6B7B6D-8F9C-4BA7-8A54-43C8A617766C}" dt="2022-09-12T18:31:16.662" v="8"/>
      <pc:docMkLst>
        <pc:docMk/>
      </pc:docMkLst>
      <pc:sldChg chg="modSp">
        <pc:chgData name="Levi Diener" userId="S::levi.diener1.98.gmail.com@zbw-online.ch::89f10629-1281-453f-8dcf-a263e03ceb0f" providerId="AD" clId="Web-{AB6B7B6D-8F9C-4BA7-8A54-43C8A617766C}" dt="2022-09-12T18:28:09.347" v="7" actId="20577"/>
        <pc:sldMkLst>
          <pc:docMk/>
          <pc:sldMk cId="3767552669" sldId="279"/>
        </pc:sldMkLst>
        <pc:spChg chg="mod">
          <ac:chgData name="Levi Diener" userId="S::levi.diener1.98.gmail.com@zbw-online.ch::89f10629-1281-453f-8dcf-a263e03ceb0f" providerId="AD" clId="Web-{AB6B7B6D-8F9C-4BA7-8A54-43C8A617766C}" dt="2022-09-12T18:28:09.347" v="7" actId="20577"/>
          <ac:spMkLst>
            <pc:docMk/>
            <pc:sldMk cId="3767552669" sldId="279"/>
            <ac:spMk id="3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AB6B7B6D-8F9C-4BA7-8A54-43C8A617766C}" dt="2022-09-12T18:31:16.662" v="8"/>
        <pc:sldMkLst>
          <pc:docMk/>
          <pc:sldMk cId="333607853" sldId="298"/>
        </pc:sldMkLst>
        <pc:picChg chg="mod">
          <ac:chgData name="Levi Diener" userId="S::levi.diener1.98.gmail.com@zbw-online.ch::89f10629-1281-453f-8dcf-a263e03ceb0f" providerId="AD" clId="Web-{AB6B7B6D-8F9C-4BA7-8A54-43C8A617766C}" dt="2022-09-12T18:31:16.662" v="8"/>
          <ac:picMkLst>
            <pc:docMk/>
            <pc:sldMk cId="333607853" sldId="298"/>
            <ac:picMk id="4" creationId="{4BD690DB-FAFF-AAD2-029C-D3700809BE55}"/>
          </ac:picMkLst>
        </pc:picChg>
      </pc:sldChg>
      <pc:sldChg chg="modSp">
        <pc:chgData name="Levi Diener" userId="S::levi.diener1.98.gmail.com@zbw-online.ch::89f10629-1281-453f-8dcf-a263e03ceb0f" providerId="AD" clId="Web-{AB6B7B6D-8F9C-4BA7-8A54-43C8A617766C}" dt="2022-09-12T18:27:11.690" v="1" actId="20577"/>
        <pc:sldMkLst>
          <pc:docMk/>
          <pc:sldMk cId="2483886406" sldId="299"/>
        </pc:sldMkLst>
        <pc:spChg chg="mod">
          <ac:chgData name="Levi Diener" userId="S::levi.diener1.98.gmail.com@zbw-online.ch::89f10629-1281-453f-8dcf-a263e03ceb0f" providerId="AD" clId="Web-{AB6B7B6D-8F9C-4BA7-8A54-43C8A617766C}" dt="2022-09-12T18:27:11.690" v="1" actId="20577"/>
          <ac:spMkLst>
            <pc:docMk/>
            <pc:sldMk cId="2483886406" sldId="299"/>
            <ac:spMk id="3" creationId="{00000000-0000-0000-0000-000000000000}"/>
          </ac:spMkLst>
        </pc:spChg>
      </pc:sldChg>
    </pc:docChg>
  </pc:docChgLst>
  <pc:docChgLst>
    <pc:chgData name="Shakjir Shemshi" userId="S::sh.shemshi.outlook.com@zbw-online.ch::94be5f2e-c4cc-4462-80ab-71b2ecf6f9ab" providerId="AD" clId="Web-{71E95946-64C7-4ACC-821A-064C888999E8}"/>
    <pc:docChg chg="modSld">
      <pc:chgData name="Shakjir Shemshi" userId="S::sh.shemshi.outlook.com@zbw-online.ch::94be5f2e-c4cc-4462-80ab-71b2ecf6f9ab" providerId="AD" clId="Web-{71E95946-64C7-4ACC-821A-064C888999E8}" dt="2022-09-07T18:51:49.365" v="7" actId="20577"/>
      <pc:docMkLst>
        <pc:docMk/>
      </pc:docMkLst>
      <pc:sldChg chg="modSp">
        <pc:chgData name="Shakjir Shemshi" userId="S::sh.shemshi.outlook.com@zbw-online.ch::94be5f2e-c4cc-4462-80ab-71b2ecf6f9ab" providerId="AD" clId="Web-{71E95946-64C7-4ACC-821A-064C888999E8}" dt="2022-09-07T18:51:49.365" v="7" actId="20577"/>
        <pc:sldMkLst>
          <pc:docMk/>
          <pc:sldMk cId="3767552669" sldId="281"/>
        </pc:sldMkLst>
        <pc:spChg chg="mod">
          <ac:chgData name="Shakjir Shemshi" userId="S::sh.shemshi.outlook.com@zbw-online.ch::94be5f2e-c4cc-4462-80ab-71b2ecf6f9ab" providerId="AD" clId="Web-{71E95946-64C7-4ACC-821A-064C888999E8}" dt="2022-09-07T18:51:49.365" v="7" actId="20577"/>
          <ac:spMkLst>
            <pc:docMk/>
            <pc:sldMk cId="3767552669" sldId="281"/>
            <ac:spMk id="3" creationId="{00000000-0000-0000-0000-000000000000}"/>
          </ac:spMkLst>
        </pc:spChg>
      </pc:sldChg>
      <pc:sldChg chg="modSp">
        <pc:chgData name="Shakjir Shemshi" userId="S::sh.shemshi.outlook.com@zbw-online.ch::94be5f2e-c4cc-4462-80ab-71b2ecf6f9ab" providerId="AD" clId="Web-{71E95946-64C7-4ACC-821A-064C888999E8}" dt="2022-09-07T18:50:48.239" v="4" actId="20577"/>
        <pc:sldMkLst>
          <pc:docMk/>
          <pc:sldMk cId="571190081" sldId="294"/>
        </pc:sldMkLst>
        <pc:spChg chg="mod">
          <ac:chgData name="Shakjir Shemshi" userId="S::sh.shemshi.outlook.com@zbw-online.ch::94be5f2e-c4cc-4462-80ab-71b2ecf6f9ab" providerId="AD" clId="Web-{71E95946-64C7-4ACC-821A-064C888999E8}" dt="2022-09-07T18:50:48.239" v="4" actId="20577"/>
          <ac:spMkLst>
            <pc:docMk/>
            <pc:sldMk cId="571190081" sldId="294"/>
            <ac:spMk id="3" creationId="{00000000-0000-0000-0000-000000000000}"/>
          </ac:spMkLst>
        </pc:spChg>
      </pc:sldChg>
    </pc:docChg>
  </pc:docChgLst>
  <pc:docChgLst>
    <pc:chgData name="Shakjir Shemshi" userId="S::sh.shemshi.outlook.com@zbw-online.ch::94be5f2e-c4cc-4462-80ab-71b2ecf6f9ab" providerId="AD" clId="Web-{B3CB73A4-1888-43ED-B0C7-C63CD0D9E199}"/>
    <pc:docChg chg="modSld">
      <pc:chgData name="Shakjir Shemshi" userId="S::sh.shemshi.outlook.com@zbw-online.ch::94be5f2e-c4cc-4462-80ab-71b2ecf6f9ab" providerId="AD" clId="Web-{B3CB73A4-1888-43ED-B0C7-C63CD0D9E199}" dt="2022-09-11T18:56:44.740" v="0"/>
      <pc:docMkLst>
        <pc:docMk/>
      </pc:docMkLst>
      <pc:sldChg chg="modSp">
        <pc:chgData name="Shakjir Shemshi" userId="S::sh.shemshi.outlook.com@zbw-online.ch::94be5f2e-c4cc-4462-80ab-71b2ecf6f9ab" providerId="AD" clId="Web-{B3CB73A4-1888-43ED-B0C7-C63CD0D9E199}" dt="2022-09-11T18:56:44.740" v="0"/>
        <pc:sldMkLst>
          <pc:docMk/>
          <pc:sldMk cId="571190081" sldId="294"/>
        </pc:sldMkLst>
        <pc:picChg chg="mod">
          <ac:chgData name="Shakjir Shemshi" userId="S::sh.shemshi.outlook.com@zbw-online.ch::94be5f2e-c4cc-4462-80ab-71b2ecf6f9ab" providerId="AD" clId="Web-{B3CB73A4-1888-43ED-B0C7-C63CD0D9E199}" dt="2022-09-11T18:56:44.740" v="0"/>
          <ac:picMkLst>
            <pc:docMk/>
            <pc:sldMk cId="571190081" sldId="294"/>
            <ac:picMk id="4" creationId="{4BD690DB-FAFF-AAD2-029C-D3700809BE55}"/>
          </ac:picMkLst>
        </pc:picChg>
      </pc:sldChg>
    </pc:docChg>
  </pc:docChgLst>
  <pc:docChgLst>
    <pc:chgData name="Bejan Bejtulai" userId="S::bejan_00.hotmail.com@zbw-online.ch::48b7c96d-9255-43d4-9c57-c7aec1a70a26" providerId="AD" clId="Web-{C6D48163-C0BE-49BC-8EF3-6CA2B1571305}"/>
    <pc:docChg chg="modSld">
      <pc:chgData name="Bejan Bejtulai" userId="S::bejan_00.hotmail.com@zbw-online.ch::48b7c96d-9255-43d4-9c57-c7aec1a70a26" providerId="AD" clId="Web-{C6D48163-C0BE-49BC-8EF3-6CA2B1571305}" dt="2022-09-12T17:04:57.760" v="12" actId="1076"/>
      <pc:docMkLst>
        <pc:docMk/>
      </pc:docMkLst>
      <pc:sldChg chg="addSp modSp">
        <pc:chgData name="Bejan Bejtulai" userId="S::bejan_00.hotmail.com@zbw-online.ch::48b7c96d-9255-43d4-9c57-c7aec1a70a26" providerId="AD" clId="Web-{C6D48163-C0BE-49BC-8EF3-6CA2B1571305}" dt="2022-09-12T17:04:57.760" v="12" actId="1076"/>
        <pc:sldMkLst>
          <pc:docMk/>
          <pc:sldMk cId="1014316095" sldId="295"/>
        </pc:sldMkLst>
        <pc:picChg chg="add mod modCrop">
          <ac:chgData name="Bejan Bejtulai" userId="S::bejan_00.hotmail.com@zbw-online.ch::48b7c96d-9255-43d4-9c57-c7aec1a70a26" providerId="AD" clId="Web-{C6D48163-C0BE-49BC-8EF3-6CA2B1571305}" dt="2022-09-12T17:04:57.760" v="12" actId="1076"/>
          <ac:picMkLst>
            <pc:docMk/>
            <pc:sldMk cId="1014316095" sldId="295"/>
            <ac:picMk id="5" creationId="{51D48514-9505-6A80-532D-11D7D1A8CDEC}"/>
          </ac:picMkLst>
        </pc:picChg>
      </pc:sldChg>
    </pc:docChg>
  </pc:docChgLst>
  <pc:docChgLst>
    <pc:chgData name="Bejan Bejtulai" userId="S::bejan_00.hotmail.com@zbw-online.ch::48b7c96d-9255-43d4-9c57-c7aec1a70a26" providerId="AD" clId="Web-{1FAC9505-0BAE-42AD-A6F4-A2FB002D37F3}"/>
    <pc:docChg chg="modSld">
      <pc:chgData name="Bejan Bejtulai" userId="S::bejan_00.hotmail.com@zbw-online.ch::48b7c96d-9255-43d4-9c57-c7aec1a70a26" providerId="AD" clId="Web-{1FAC9505-0BAE-42AD-A6F4-A2FB002D37F3}" dt="2022-09-12T20:32:24.062" v="1" actId="1076"/>
      <pc:docMkLst>
        <pc:docMk/>
      </pc:docMkLst>
      <pc:sldChg chg="modSp">
        <pc:chgData name="Bejan Bejtulai" userId="S::bejan_00.hotmail.com@zbw-online.ch::48b7c96d-9255-43d4-9c57-c7aec1a70a26" providerId="AD" clId="Web-{1FAC9505-0BAE-42AD-A6F4-A2FB002D37F3}" dt="2022-09-12T20:32:24.062" v="1" actId="1076"/>
        <pc:sldMkLst>
          <pc:docMk/>
          <pc:sldMk cId="3767552669" sldId="281"/>
        </pc:sldMkLst>
        <pc:spChg chg="mod">
          <ac:chgData name="Bejan Bejtulai" userId="S::bejan_00.hotmail.com@zbw-online.ch::48b7c96d-9255-43d4-9c57-c7aec1a70a26" providerId="AD" clId="Web-{1FAC9505-0BAE-42AD-A6F4-A2FB002D37F3}" dt="2022-09-12T20:32:24.062" v="1" actId="1076"/>
          <ac:spMkLst>
            <pc:docMk/>
            <pc:sldMk cId="3767552669" sldId="281"/>
            <ac:spMk id="5" creationId="{00000000-0000-0000-0000-000000000000}"/>
          </ac:spMkLst>
        </pc:spChg>
      </pc:sldChg>
      <pc:sldChg chg="modSp">
        <pc:chgData name="Bejan Bejtulai" userId="S::bejan_00.hotmail.com@zbw-online.ch::48b7c96d-9255-43d4-9c57-c7aec1a70a26" providerId="AD" clId="Web-{1FAC9505-0BAE-42AD-A6F4-A2FB002D37F3}" dt="2022-09-12T20:32:18.656" v="0" actId="1076"/>
        <pc:sldMkLst>
          <pc:docMk/>
          <pc:sldMk cId="3767552669" sldId="282"/>
        </pc:sldMkLst>
        <pc:spChg chg="mod">
          <ac:chgData name="Bejan Bejtulai" userId="S::bejan_00.hotmail.com@zbw-online.ch::48b7c96d-9255-43d4-9c57-c7aec1a70a26" providerId="AD" clId="Web-{1FAC9505-0BAE-42AD-A6F4-A2FB002D37F3}" dt="2022-09-12T20:32:18.656" v="0" actId="1076"/>
          <ac:spMkLst>
            <pc:docMk/>
            <pc:sldMk cId="3767552669" sldId="282"/>
            <ac:spMk id="5" creationId="{00000000-0000-0000-0000-000000000000}"/>
          </ac:spMkLst>
        </pc:spChg>
      </pc:sldChg>
    </pc:docChg>
  </pc:docChgLst>
  <pc:docChgLst>
    <pc:chgData name="Levi Diener" userId="S::levi.diener1.98.gmail.com@zbw-online.ch::89f10629-1281-453f-8dcf-a263e03ceb0f" providerId="AD" clId="Web-{C74C1AE4-4499-4268-8454-3E8334C8FC16}"/>
    <pc:docChg chg="modSld">
      <pc:chgData name="Levi Diener" userId="S::levi.diener1.98.gmail.com@zbw-online.ch::89f10629-1281-453f-8dcf-a263e03ceb0f" providerId="AD" clId="Web-{C74C1AE4-4499-4268-8454-3E8334C8FC16}" dt="2022-09-12T19:03:52.575" v="16" actId="20577"/>
      <pc:docMkLst>
        <pc:docMk/>
      </pc:docMkLst>
      <pc:sldChg chg="modSp">
        <pc:chgData name="Levi Diener" userId="S::levi.diener1.98.gmail.com@zbw-online.ch::89f10629-1281-453f-8dcf-a263e03ceb0f" providerId="AD" clId="Web-{C74C1AE4-4499-4268-8454-3E8334C8FC16}" dt="2022-09-12T19:03:52.575" v="16" actId="20577"/>
        <pc:sldMkLst>
          <pc:docMk/>
          <pc:sldMk cId="333607853" sldId="298"/>
        </pc:sldMkLst>
        <pc:spChg chg="mod">
          <ac:chgData name="Levi Diener" userId="S::levi.diener1.98.gmail.com@zbw-online.ch::89f10629-1281-453f-8dcf-a263e03ceb0f" providerId="AD" clId="Web-{C74C1AE4-4499-4268-8454-3E8334C8FC16}" dt="2022-09-12T19:03:52.575" v="16" actId="20577"/>
          <ac:spMkLst>
            <pc:docMk/>
            <pc:sldMk cId="333607853" sldId="298"/>
            <ac:spMk id="3" creationId="{00000000-0000-0000-0000-000000000000}"/>
          </ac:spMkLst>
        </pc:spChg>
      </pc:sldChg>
    </pc:docChg>
  </pc:docChgLst>
  <pc:docChgLst>
    <pc:chgData name="Levi Diener" userId="S::levi.diener1.98.gmail.com@zbw-online.ch::89f10629-1281-453f-8dcf-a263e03ceb0f" providerId="AD" clId="Web-{83A89A6B-4298-4640-9866-80AB09D6A351}"/>
    <pc:docChg chg="modSld">
      <pc:chgData name="Levi Diener" userId="S::levi.diener1.98.gmail.com@zbw-online.ch::89f10629-1281-453f-8dcf-a263e03ceb0f" providerId="AD" clId="Web-{83A89A6B-4298-4640-9866-80AB09D6A351}" dt="2022-09-12T18:21:51.711" v="217" actId="20577"/>
      <pc:docMkLst>
        <pc:docMk/>
      </pc:docMkLst>
      <pc:sldChg chg="addSp modSp">
        <pc:chgData name="Levi Diener" userId="S::levi.diener1.98.gmail.com@zbw-online.ch::89f10629-1281-453f-8dcf-a263e03ceb0f" providerId="AD" clId="Web-{83A89A6B-4298-4640-9866-80AB09D6A351}" dt="2022-09-12T18:04:28.388" v="38" actId="1076"/>
        <pc:sldMkLst>
          <pc:docMk/>
          <pc:sldMk cId="2307931966" sldId="283"/>
        </pc:sldMkLst>
        <pc:spChg chg="mod">
          <ac:chgData name="Levi Diener" userId="S::levi.diener1.98.gmail.com@zbw-online.ch::89f10629-1281-453f-8dcf-a263e03ceb0f" providerId="AD" clId="Web-{83A89A6B-4298-4640-9866-80AB09D6A351}" dt="2022-09-12T18:03:35.028" v="36" actId="20577"/>
          <ac:spMkLst>
            <pc:docMk/>
            <pc:sldMk cId="2307931966" sldId="283"/>
            <ac:spMk id="3" creationId="{00000000-0000-0000-0000-000000000000}"/>
          </ac:spMkLst>
        </pc:spChg>
        <pc:picChg chg="add mod">
          <ac:chgData name="Levi Diener" userId="S::levi.diener1.98.gmail.com@zbw-online.ch::89f10629-1281-453f-8dcf-a263e03ceb0f" providerId="AD" clId="Web-{83A89A6B-4298-4640-9866-80AB09D6A351}" dt="2022-09-12T18:04:28.388" v="38" actId="1076"/>
          <ac:picMkLst>
            <pc:docMk/>
            <pc:sldMk cId="2307931966" sldId="283"/>
            <ac:picMk id="4" creationId="{85923B39-6B2D-34C5-A9D8-2885DF014823}"/>
          </ac:picMkLst>
        </pc:picChg>
      </pc:sldChg>
      <pc:sldChg chg="addSp delSp modSp">
        <pc:chgData name="Levi Diener" userId="S::levi.diener1.98.gmail.com@zbw-online.ch::89f10629-1281-453f-8dcf-a263e03ceb0f" providerId="AD" clId="Web-{83A89A6B-4298-4640-9866-80AB09D6A351}" dt="2022-09-12T18:08:36.797" v="57" actId="1076"/>
        <pc:sldMkLst>
          <pc:docMk/>
          <pc:sldMk cId="3433461442" sldId="296"/>
        </pc:sldMkLst>
        <pc:picChg chg="del">
          <ac:chgData name="Levi Diener" userId="S::levi.diener1.98.gmail.com@zbw-online.ch::89f10629-1281-453f-8dcf-a263e03ceb0f" providerId="AD" clId="Web-{83A89A6B-4298-4640-9866-80AB09D6A351}" dt="2022-09-12T18:05:52.967" v="42"/>
          <ac:picMkLst>
            <pc:docMk/>
            <pc:sldMk cId="3433461442" sldId="296"/>
            <ac:picMk id="4" creationId="{4BD690DB-FAFF-AAD2-029C-D3700809BE55}"/>
          </ac:picMkLst>
        </pc:picChg>
        <pc:picChg chg="add del mod">
          <ac:chgData name="Levi Diener" userId="S::levi.diener1.98.gmail.com@zbw-online.ch::89f10629-1281-453f-8dcf-a263e03ceb0f" providerId="AD" clId="Web-{83A89A6B-4298-4640-9866-80AB09D6A351}" dt="2022-09-12T17:58:27.994" v="1"/>
          <ac:picMkLst>
            <pc:docMk/>
            <pc:sldMk cId="3433461442" sldId="296"/>
            <ac:picMk id="5" creationId="{E4981E5F-951C-DE4F-5E0B-778C6A8074A5}"/>
          </ac:picMkLst>
        </pc:picChg>
        <pc:picChg chg="add del mod">
          <ac:chgData name="Levi Diener" userId="S::levi.diener1.98.gmail.com@zbw-online.ch::89f10629-1281-453f-8dcf-a263e03ceb0f" providerId="AD" clId="Web-{83A89A6B-4298-4640-9866-80AB09D6A351}" dt="2022-09-12T18:05:19.451" v="41"/>
          <ac:picMkLst>
            <pc:docMk/>
            <pc:sldMk cId="3433461442" sldId="296"/>
            <ac:picMk id="7" creationId="{478DD1C0-768D-A8B6-E9C8-30EA2A776BCD}"/>
          </ac:picMkLst>
        </pc:picChg>
        <pc:picChg chg="add mod modCrop">
          <ac:chgData name="Levi Diener" userId="S::levi.diener1.98.gmail.com@zbw-online.ch::89f10629-1281-453f-8dcf-a263e03ceb0f" providerId="AD" clId="Web-{83A89A6B-4298-4640-9866-80AB09D6A351}" dt="2022-09-12T18:08:36.797" v="57" actId="1076"/>
          <ac:picMkLst>
            <pc:docMk/>
            <pc:sldMk cId="3433461442" sldId="296"/>
            <ac:picMk id="8" creationId="{27097024-FABE-B00F-0DC3-D74B3F926F89}"/>
          </ac:picMkLst>
        </pc:picChg>
      </pc:sldChg>
      <pc:sldChg chg="modSp">
        <pc:chgData name="Levi Diener" userId="S::levi.diener1.98.gmail.com@zbw-online.ch::89f10629-1281-453f-8dcf-a263e03ceb0f" providerId="AD" clId="Web-{83A89A6B-4298-4640-9866-80AB09D6A351}" dt="2022-09-12T18:21:51.711" v="217" actId="20577"/>
        <pc:sldMkLst>
          <pc:docMk/>
          <pc:sldMk cId="2483886406" sldId="299"/>
        </pc:sldMkLst>
        <pc:spChg chg="mod">
          <ac:chgData name="Levi Diener" userId="S::levi.diener1.98.gmail.com@zbw-online.ch::89f10629-1281-453f-8dcf-a263e03ceb0f" providerId="AD" clId="Web-{83A89A6B-4298-4640-9866-80AB09D6A351}" dt="2022-09-12T18:21:51.711" v="217" actId="20577"/>
          <ac:spMkLst>
            <pc:docMk/>
            <pc:sldMk cId="2483886406" sldId="299"/>
            <ac:spMk id="3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83A89A6B-4298-4640-9866-80AB09D6A351}" dt="2022-09-12T18:11:29.408" v="114" actId="20577"/>
        <pc:sldMkLst>
          <pc:docMk/>
          <pc:sldMk cId="2397503776" sldId="300"/>
        </pc:sldMkLst>
        <pc:spChg chg="mod">
          <ac:chgData name="Levi Diener" userId="S::levi.diener1.98.gmail.com@zbw-online.ch::89f10629-1281-453f-8dcf-a263e03ceb0f" providerId="AD" clId="Web-{83A89A6B-4298-4640-9866-80AB09D6A351}" dt="2022-09-12T18:11:29.408" v="114" actId="20577"/>
          <ac:spMkLst>
            <pc:docMk/>
            <pc:sldMk cId="2397503776" sldId="300"/>
            <ac:spMk id="3" creationId="{00000000-0000-0000-0000-000000000000}"/>
          </ac:spMkLst>
        </pc:spChg>
      </pc:sldChg>
    </pc:docChg>
  </pc:docChgLst>
  <pc:docChgLst>
    <pc:chgData name="Levi Diener" userId="S::levi.diener1.98.gmail.com@zbw-online.ch::89f10629-1281-453f-8dcf-a263e03ceb0f" providerId="AD" clId="Web-{62595A62-027F-45ED-AFD7-701B0EC2256E}"/>
    <pc:docChg chg="modSld">
      <pc:chgData name="Levi Diener" userId="S::levi.diener1.98.gmail.com@zbw-online.ch::89f10629-1281-453f-8dcf-a263e03ceb0f" providerId="AD" clId="Web-{62595A62-027F-45ED-AFD7-701B0EC2256E}" dt="2022-09-12T18:58:42.354" v="108" actId="1076"/>
      <pc:docMkLst>
        <pc:docMk/>
      </pc:docMkLst>
      <pc:sldChg chg="modSp">
        <pc:chgData name="Levi Diener" userId="S::levi.diener1.98.gmail.com@zbw-online.ch::89f10629-1281-453f-8dcf-a263e03ceb0f" providerId="AD" clId="Web-{62595A62-027F-45ED-AFD7-701B0EC2256E}" dt="2022-09-12T18:57:03.086" v="104" actId="20577"/>
        <pc:sldMkLst>
          <pc:docMk/>
          <pc:sldMk cId="1413921733" sldId="278"/>
        </pc:sldMkLst>
        <pc:spChg chg="mod">
          <ac:chgData name="Levi Diener" userId="S::levi.diener1.98.gmail.com@zbw-online.ch::89f10629-1281-453f-8dcf-a263e03ceb0f" providerId="AD" clId="Web-{62595A62-027F-45ED-AFD7-701B0EC2256E}" dt="2022-09-12T18:57:03.086" v="104" actId="20577"/>
          <ac:spMkLst>
            <pc:docMk/>
            <pc:sldMk cId="1413921733" sldId="278"/>
            <ac:spMk id="3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62595A62-027F-45ED-AFD7-701B0EC2256E}" dt="2022-09-12T18:57:32.759" v="107" actId="1076"/>
        <pc:sldMkLst>
          <pc:docMk/>
          <pc:sldMk cId="3767552669" sldId="279"/>
        </pc:sldMkLst>
        <pc:spChg chg="mod">
          <ac:chgData name="Levi Diener" userId="S::levi.diener1.98.gmail.com@zbw-online.ch::89f10629-1281-453f-8dcf-a263e03ceb0f" providerId="AD" clId="Web-{62595A62-027F-45ED-AFD7-701B0EC2256E}" dt="2022-09-12T18:49:11.296" v="31" actId="20577"/>
          <ac:spMkLst>
            <pc:docMk/>
            <pc:sldMk cId="3767552669" sldId="279"/>
            <ac:spMk id="3" creationId="{00000000-0000-0000-0000-000000000000}"/>
          </ac:spMkLst>
        </pc:spChg>
        <pc:picChg chg="mod">
          <ac:chgData name="Levi Diener" userId="S::levi.diener1.98.gmail.com@zbw-online.ch::89f10629-1281-453f-8dcf-a263e03ceb0f" providerId="AD" clId="Web-{62595A62-027F-45ED-AFD7-701B0EC2256E}" dt="2022-09-12T18:57:32.759" v="107" actId="1076"/>
          <ac:picMkLst>
            <pc:docMk/>
            <pc:sldMk cId="3767552669" sldId="279"/>
            <ac:picMk id="4" creationId="{8532F40F-32BE-6357-C937-990DDA58B1C7}"/>
          </ac:picMkLst>
        </pc:picChg>
      </pc:sldChg>
      <pc:sldChg chg="modSp">
        <pc:chgData name="Levi Diener" userId="S::levi.diener1.98.gmail.com@zbw-online.ch::89f10629-1281-453f-8dcf-a263e03ceb0f" providerId="AD" clId="Web-{62595A62-027F-45ED-AFD7-701B0EC2256E}" dt="2022-09-12T18:58:42.354" v="108" actId="1076"/>
        <pc:sldMkLst>
          <pc:docMk/>
          <pc:sldMk cId="1561541533" sldId="286"/>
        </pc:sldMkLst>
        <pc:spChg chg="mod">
          <ac:chgData name="Levi Diener" userId="S::levi.diener1.98.gmail.com@zbw-online.ch::89f10629-1281-453f-8dcf-a263e03ceb0f" providerId="AD" clId="Web-{62595A62-027F-45ED-AFD7-701B0EC2256E}" dt="2022-09-12T18:58:42.354" v="108" actId="1076"/>
          <ac:spMkLst>
            <pc:docMk/>
            <pc:sldMk cId="1561541533" sldId="286"/>
            <ac:spMk id="3" creationId="{00000000-0000-0000-0000-000000000000}"/>
          </ac:spMkLst>
        </pc:spChg>
      </pc:sldChg>
    </pc:docChg>
  </pc:docChgLst>
  <pc:docChgLst>
    <pc:chgData name="Timon Fanac" userId="S::timon.fanac.gmail.com@zbw-online.ch::88d44203-4ae0-4d37-b39c-3d24aca73786" providerId="AD" clId="Web-{FC6CBD05-5C3B-4F5A-A1F0-A03AD647A31A}"/>
    <pc:docChg chg="modSld">
      <pc:chgData name="Timon Fanac" userId="S::timon.fanac.gmail.com@zbw-online.ch::88d44203-4ae0-4d37-b39c-3d24aca73786" providerId="AD" clId="Web-{FC6CBD05-5C3B-4F5A-A1F0-A03AD647A31A}" dt="2022-09-12T18:28:54.439" v="14"/>
      <pc:docMkLst>
        <pc:docMk/>
      </pc:docMkLst>
      <pc:sldChg chg="addSp delSp modSp">
        <pc:chgData name="Timon Fanac" userId="S::timon.fanac.gmail.com@zbw-online.ch::88d44203-4ae0-4d37-b39c-3d24aca73786" providerId="AD" clId="Web-{FC6CBD05-5C3B-4F5A-A1F0-A03AD647A31A}" dt="2022-09-12T18:28:54.439" v="14"/>
        <pc:sldMkLst>
          <pc:docMk/>
          <pc:sldMk cId="2307931966" sldId="284"/>
        </pc:sldMkLst>
        <pc:spChg chg="del mod">
          <ac:chgData name="Timon Fanac" userId="S::timon.fanac.gmail.com@zbw-online.ch::88d44203-4ae0-4d37-b39c-3d24aca73786" providerId="AD" clId="Web-{FC6CBD05-5C3B-4F5A-A1F0-A03AD647A31A}" dt="2022-09-12T17:26:44.558" v="4"/>
          <ac:spMkLst>
            <pc:docMk/>
            <pc:sldMk cId="2307931966" sldId="284"/>
            <ac:spMk id="3" creationId="{00000000-0000-0000-0000-000000000000}"/>
          </ac:spMkLst>
        </pc:spChg>
        <pc:picChg chg="add mod modCrop">
          <ac:chgData name="Timon Fanac" userId="S::timon.fanac.gmail.com@zbw-online.ch::88d44203-4ae0-4d37-b39c-3d24aca73786" providerId="AD" clId="Web-{FC6CBD05-5C3B-4F5A-A1F0-A03AD647A31A}" dt="2022-09-12T18:28:54.439" v="14"/>
          <ac:picMkLst>
            <pc:docMk/>
            <pc:sldMk cId="2307931966" sldId="284"/>
            <ac:picMk id="4" creationId="{1CC1FAF6-01E0-1E6D-8AB5-44E7C28E665E}"/>
          </ac:picMkLst>
        </pc:picChg>
      </pc:sldChg>
      <pc:sldChg chg="modSp">
        <pc:chgData name="Timon Fanac" userId="S::timon.fanac.gmail.com@zbw-online.ch::88d44203-4ae0-4d37-b39c-3d24aca73786" providerId="AD" clId="Web-{FC6CBD05-5C3B-4F5A-A1F0-A03AD647A31A}" dt="2022-09-12T17:23:41.274" v="0" actId="1076"/>
        <pc:sldMkLst>
          <pc:docMk/>
          <pc:sldMk cId="3433461442" sldId="296"/>
        </pc:sldMkLst>
        <pc:picChg chg="mod">
          <ac:chgData name="Timon Fanac" userId="S::timon.fanac.gmail.com@zbw-online.ch::88d44203-4ae0-4d37-b39c-3d24aca73786" providerId="AD" clId="Web-{FC6CBD05-5C3B-4F5A-A1F0-A03AD647A31A}" dt="2022-09-12T17:23:41.274" v="0" actId="1076"/>
          <ac:picMkLst>
            <pc:docMk/>
            <pc:sldMk cId="3433461442" sldId="296"/>
            <ac:picMk id="4" creationId="{4BD690DB-FAFF-AAD2-029C-D3700809BE55}"/>
          </ac:picMkLst>
        </pc:picChg>
      </pc:sldChg>
      <pc:sldChg chg="modSp">
        <pc:chgData name="Timon Fanac" userId="S::timon.fanac.gmail.com@zbw-online.ch::88d44203-4ae0-4d37-b39c-3d24aca73786" providerId="AD" clId="Web-{FC6CBD05-5C3B-4F5A-A1F0-A03AD647A31A}" dt="2022-09-12T17:24:49.228" v="1"/>
        <pc:sldMkLst>
          <pc:docMk/>
          <pc:sldMk cId="4251360400" sldId="297"/>
        </pc:sldMkLst>
        <pc:picChg chg="mod">
          <ac:chgData name="Timon Fanac" userId="S::timon.fanac.gmail.com@zbw-online.ch::88d44203-4ae0-4d37-b39c-3d24aca73786" providerId="AD" clId="Web-{FC6CBD05-5C3B-4F5A-A1F0-A03AD647A31A}" dt="2022-09-12T17:24:49.228" v="1"/>
          <ac:picMkLst>
            <pc:docMk/>
            <pc:sldMk cId="4251360400" sldId="297"/>
            <ac:picMk id="4" creationId="{4BD690DB-FAFF-AAD2-029C-D3700809BE55}"/>
          </ac:picMkLst>
        </pc:picChg>
      </pc:sldChg>
    </pc:docChg>
  </pc:docChgLst>
  <pc:docChgLst>
    <pc:chgData name="Levi Diener" userId="S::levi.diener1.98.gmail.com@zbw-online.ch::89f10629-1281-453f-8dcf-a263e03ceb0f" providerId="AD" clId="Web-{D3042900-63BA-46CA-9E02-3D6375A92954}"/>
    <pc:docChg chg="modSld">
      <pc:chgData name="Levi Diener" userId="S::levi.diener1.98.gmail.com@zbw-online.ch::89f10629-1281-453f-8dcf-a263e03ceb0f" providerId="AD" clId="Web-{D3042900-63BA-46CA-9E02-3D6375A92954}" dt="2022-09-12T20:41:14.054" v="235" actId="1076"/>
      <pc:docMkLst>
        <pc:docMk/>
      </pc:docMkLst>
      <pc:sldChg chg="modSp">
        <pc:chgData name="Levi Diener" userId="S::levi.diener1.98.gmail.com@zbw-online.ch::89f10629-1281-453f-8dcf-a263e03ceb0f" providerId="AD" clId="Web-{D3042900-63BA-46CA-9E02-3D6375A92954}" dt="2022-09-12T20:39:43.506" v="232" actId="1076"/>
        <pc:sldMkLst>
          <pc:docMk/>
          <pc:sldMk cId="194695615" sldId="256"/>
        </pc:sldMkLst>
        <pc:spChg chg="mod">
          <ac:chgData name="Levi Diener" userId="S::levi.diener1.98.gmail.com@zbw-online.ch::89f10629-1281-453f-8dcf-a263e03ceb0f" providerId="AD" clId="Web-{D3042900-63BA-46CA-9E02-3D6375A92954}" dt="2022-09-12T20:39:43.506" v="232" actId="1076"/>
          <ac:spMkLst>
            <pc:docMk/>
            <pc:sldMk cId="194695615" sldId="256"/>
            <ac:spMk id="2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40:29.507" v="234" actId="1076"/>
        <pc:sldMkLst>
          <pc:docMk/>
          <pc:sldMk cId="2791388785" sldId="259"/>
        </pc:sldMkLst>
        <pc:spChg chg="mod">
          <ac:chgData name="Levi Diener" userId="S::levi.diener1.98.gmail.com@zbw-online.ch::89f10629-1281-453f-8dcf-a263e03ceb0f" providerId="AD" clId="Web-{D3042900-63BA-46CA-9E02-3D6375A92954}" dt="2022-09-12T20:40:29.507" v="234" actId="1076"/>
          <ac:spMkLst>
            <pc:docMk/>
            <pc:sldMk cId="2791388785" sldId="259"/>
            <ac:spMk id="5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41:14.054" v="235" actId="1076"/>
        <pc:sldMkLst>
          <pc:docMk/>
          <pc:sldMk cId="1413921733" sldId="278"/>
        </pc:sldMkLst>
        <pc:spChg chg="mod">
          <ac:chgData name="Levi Diener" userId="S::levi.diener1.98.gmail.com@zbw-online.ch::89f10629-1281-453f-8dcf-a263e03ceb0f" providerId="AD" clId="Web-{D3042900-63BA-46CA-9E02-3D6375A92954}" dt="2022-09-12T20:41:14.054" v="235" actId="1076"/>
          <ac:spMkLst>
            <pc:docMk/>
            <pc:sldMk cId="1413921733" sldId="278"/>
            <ac:spMk id="8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34:15.924" v="205" actId="1076"/>
        <pc:sldMkLst>
          <pc:docMk/>
          <pc:sldMk cId="3767552669" sldId="279"/>
        </pc:sldMkLst>
        <pc:spChg chg="mod">
          <ac:chgData name="Levi Diener" userId="S::levi.diener1.98.gmail.com@zbw-online.ch::89f10629-1281-453f-8dcf-a263e03ceb0f" providerId="AD" clId="Web-{D3042900-63BA-46CA-9E02-3D6375A92954}" dt="2022-09-12T20:34:15.924" v="205" actId="1076"/>
          <ac:spMkLst>
            <pc:docMk/>
            <pc:sldMk cId="3767552669" sldId="279"/>
            <ac:spMk id="5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38:26.584" v="212" actId="20577"/>
        <pc:sldMkLst>
          <pc:docMk/>
          <pc:sldMk cId="3767552669" sldId="281"/>
        </pc:sldMkLst>
        <pc:spChg chg="mod">
          <ac:chgData name="Levi Diener" userId="S::levi.diener1.98.gmail.com@zbw-online.ch::89f10629-1281-453f-8dcf-a263e03ceb0f" providerId="AD" clId="Web-{D3042900-63BA-46CA-9E02-3D6375A92954}" dt="2022-09-12T20:38:26.584" v="212" actId="20577"/>
          <ac:spMkLst>
            <pc:docMk/>
            <pc:sldMk cId="3767552669" sldId="281"/>
            <ac:spMk id="3" creationId="{00000000-0000-0000-0000-000000000000}"/>
          </ac:spMkLst>
        </pc:spChg>
        <pc:spChg chg="mod">
          <ac:chgData name="Levi Diener" userId="S::levi.diener1.98.gmail.com@zbw-online.ch::89f10629-1281-453f-8dcf-a263e03ceb0f" providerId="AD" clId="Web-{D3042900-63BA-46CA-9E02-3D6375A92954}" dt="2022-09-12T20:22:50.759" v="1" actId="1076"/>
          <ac:spMkLst>
            <pc:docMk/>
            <pc:sldMk cId="3767552669" sldId="281"/>
            <ac:spMk id="5" creationId="{00000000-0000-0000-0000-000000000000}"/>
          </ac:spMkLst>
        </pc:spChg>
        <pc:picChg chg="mod">
          <ac:chgData name="Levi Diener" userId="S::levi.diener1.98.gmail.com@zbw-online.ch::89f10629-1281-453f-8dcf-a263e03ceb0f" providerId="AD" clId="Web-{D3042900-63BA-46CA-9E02-3D6375A92954}" dt="2022-09-12T20:29:11.967" v="91" actId="1076"/>
          <ac:picMkLst>
            <pc:docMk/>
            <pc:sldMk cId="3767552669" sldId="281"/>
            <ac:picMk id="8" creationId="{00000000-0000-0000-0000-000000000000}"/>
          </ac:picMkLst>
        </pc:picChg>
        <pc:picChg chg="mod">
          <ac:chgData name="Levi Diener" userId="S::levi.diener1.98.gmail.com@zbw-online.ch::89f10629-1281-453f-8dcf-a263e03ceb0f" providerId="AD" clId="Web-{D3042900-63BA-46CA-9E02-3D6375A92954}" dt="2022-09-12T20:29:18.358" v="93" actId="1076"/>
          <ac:picMkLst>
            <pc:docMk/>
            <pc:sldMk cId="3767552669" sldId="281"/>
            <ac:picMk id="9" creationId="{00000000-0000-0000-0000-000000000000}"/>
          </ac:picMkLst>
        </pc:picChg>
        <pc:picChg chg="mod">
          <ac:chgData name="Levi Diener" userId="S::levi.diener1.98.gmail.com@zbw-online.ch::89f10629-1281-453f-8dcf-a263e03ceb0f" providerId="AD" clId="Web-{D3042900-63BA-46CA-9E02-3D6375A92954}" dt="2022-09-12T20:29:21.295" v="94" actId="1076"/>
          <ac:picMkLst>
            <pc:docMk/>
            <pc:sldMk cId="3767552669" sldId="281"/>
            <ac:picMk id="10" creationId="{00000000-0000-0000-0000-000000000000}"/>
          </ac:picMkLst>
        </pc:picChg>
        <pc:picChg chg="mod">
          <ac:chgData name="Levi Diener" userId="S::levi.diener1.98.gmail.com@zbw-online.ch::89f10629-1281-453f-8dcf-a263e03ceb0f" providerId="AD" clId="Web-{D3042900-63BA-46CA-9E02-3D6375A92954}" dt="2022-09-12T20:29:34.905" v="96" actId="1076"/>
          <ac:picMkLst>
            <pc:docMk/>
            <pc:sldMk cId="3767552669" sldId="281"/>
            <ac:picMk id="11" creationId="{00000000-0000-0000-0000-000000000000}"/>
          </ac:picMkLst>
        </pc:picChg>
        <pc:picChg chg="mod">
          <ac:chgData name="Levi Diener" userId="S::levi.diener1.98.gmail.com@zbw-online.ch::89f10629-1281-453f-8dcf-a263e03ceb0f" providerId="AD" clId="Web-{D3042900-63BA-46CA-9E02-3D6375A92954}" dt="2022-09-12T20:29:29.545" v="95" actId="1076"/>
          <ac:picMkLst>
            <pc:docMk/>
            <pc:sldMk cId="3767552669" sldId="281"/>
            <ac:picMk id="12" creationId="{00000000-0000-0000-0000-000000000000}"/>
          </ac:picMkLst>
        </pc:picChg>
      </pc:sldChg>
      <pc:sldChg chg="modSp">
        <pc:chgData name="Levi Diener" userId="S::levi.diener1.98.gmail.com@zbw-online.ch::89f10629-1281-453f-8dcf-a263e03ceb0f" providerId="AD" clId="Web-{D3042900-63BA-46CA-9E02-3D6375A92954}" dt="2022-09-12T20:23:45.588" v="3" actId="1076"/>
        <pc:sldMkLst>
          <pc:docMk/>
          <pc:sldMk cId="3767552669" sldId="282"/>
        </pc:sldMkLst>
        <pc:spChg chg="mod">
          <ac:chgData name="Levi Diener" userId="S::levi.diener1.98.gmail.com@zbw-online.ch::89f10629-1281-453f-8dcf-a263e03ceb0f" providerId="AD" clId="Web-{D3042900-63BA-46CA-9E02-3D6375A92954}" dt="2022-09-12T20:23:45.588" v="3" actId="1076"/>
          <ac:spMkLst>
            <pc:docMk/>
            <pc:sldMk cId="3767552669" sldId="282"/>
            <ac:spMk id="5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33:48.221" v="202" actId="1076"/>
        <pc:sldMkLst>
          <pc:docMk/>
          <pc:sldMk cId="1561541533" sldId="286"/>
        </pc:sldMkLst>
        <pc:spChg chg="mod">
          <ac:chgData name="Levi Diener" userId="S::levi.diener1.98.gmail.com@zbw-online.ch::89f10629-1281-453f-8dcf-a263e03ceb0f" providerId="AD" clId="Web-{D3042900-63BA-46CA-9E02-3D6375A92954}" dt="2022-09-12T20:33:48.221" v="202" actId="1076"/>
          <ac:spMkLst>
            <pc:docMk/>
            <pc:sldMk cId="1561541533" sldId="286"/>
            <ac:spMk id="5" creationId="{00000000-0000-0000-0000-000000000000}"/>
          </ac:spMkLst>
        </pc:spChg>
      </pc:sldChg>
      <pc:sldChg chg="modSp">
        <pc:chgData name="Levi Diener" userId="S::levi.diener1.98.gmail.com@zbw-online.ch::89f10629-1281-453f-8dcf-a263e03ceb0f" providerId="AD" clId="Web-{D3042900-63BA-46CA-9E02-3D6375A92954}" dt="2022-09-12T20:34:54.393" v="207" actId="1076"/>
        <pc:sldMkLst>
          <pc:docMk/>
          <pc:sldMk cId="4251360400" sldId="297"/>
        </pc:sldMkLst>
        <pc:spChg chg="mod">
          <ac:chgData name="Levi Diener" userId="S::levi.diener1.98.gmail.com@zbw-online.ch::89f10629-1281-453f-8dcf-a263e03ceb0f" providerId="AD" clId="Web-{D3042900-63BA-46CA-9E02-3D6375A92954}" dt="2022-09-12T20:34:54.393" v="207" actId="1076"/>
          <ac:spMkLst>
            <pc:docMk/>
            <pc:sldMk cId="4251360400" sldId="29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04C5-ED94-4B55-8AEC-332290B094B9}" type="datetimeFigureOut">
              <a:rPr lang="de-CH" smtClean="0"/>
              <a:t>13.09.2022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7B76-4FC1-44BC-BF8E-73FEF947EA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63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77843-0357-4F38-8EC0-4D247F6A394B}" type="datetimeFigureOut">
              <a:rPr lang="de-CH" smtClean="0"/>
              <a:t>13.09.2022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B12E2-5908-4DF3-A04E-72CA7464C9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08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B12E2-5908-4DF3-A04E-72CA7464C9D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68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337-888E-4961-A762-7F9D23090D68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440178"/>
            <a:ext cx="512638" cy="365125"/>
          </a:xfrm>
        </p:spPr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Picture 2" descr="Referenzen | SWISSMENTOR AG">
            <a:extLst>
              <a:ext uri="{FF2B5EF4-FFF2-40B4-BE49-F238E27FC236}">
                <a16:creationId xmlns:a16="http://schemas.microsoft.com/office/drawing/2014/main" id="{5AF8AE6A-C755-24F1-CB4C-3C6E64577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66" y="6406488"/>
            <a:ext cx="1577752" cy="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isa tower - Free monuments icons">
            <a:extLst>
              <a:ext uri="{FF2B5EF4-FFF2-40B4-BE49-F238E27FC236}">
                <a16:creationId xmlns:a16="http://schemas.microsoft.com/office/drawing/2014/main" id="{D195E383-4FA6-8AA8-D04C-73FFC97E3D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35" y="1"/>
            <a:ext cx="692696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2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44A8-4FC4-42BC-B222-AC2818F02DB8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5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0686-0648-4C15-97D0-C453EFE4E40F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93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B5B-A5E5-4C8C-ADF3-3BE262798B87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90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7BB-A0FD-439D-A321-16E141131286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04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4B6-96C0-42FD-8D8B-6CA53AA28485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23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95C8-E232-45A5-8846-B89F418DB541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82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E405-EE92-4333-A9E5-60FAFB512BCA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47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4278-BEC4-4ABB-AE01-735188BF8A94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09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C2E-95BB-49B7-814A-D28368123EE0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7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180-5049-423A-A93C-3E68E8DA2C40}" type="datetime1">
              <a:rPr lang="de-CH" smtClean="0"/>
              <a:t>13.09.2022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62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C78-80A6-4500-A3BE-0CFBC4D5104A}" type="datetime1">
              <a:rPr lang="de-CH" smtClean="0"/>
              <a:t>13.09.2022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5B3-E59B-44BC-91A2-A95569C12992}" type="datetime1">
              <a:rPr lang="de-CH" smtClean="0"/>
              <a:t>13.09.2022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1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AFE2-5C0B-4A7D-BA8C-4E0ED59220C2}" type="datetime1">
              <a:rPr lang="de-CH" smtClean="0"/>
              <a:t>13.09.2022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14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434-8121-4B0A-910B-D979B9F32D10}" type="datetime1">
              <a:rPr lang="de-CH" smtClean="0"/>
              <a:t>13.09.2022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9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740-DA28-48CF-842F-AB7298159E19}" type="datetime1">
              <a:rPr lang="de-CH" smtClean="0"/>
              <a:t>13.09.2022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4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7231-4F1C-4E1F-8062-C66B2E118AE2}" type="datetime1">
              <a:rPr lang="de-CH" smtClean="0"/>
              <a:t>13.09.2022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A5A88A-4E2C-4760-9B15-9795C6D78F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49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7376" y="89066"/>
            <a:ext cx="6192688" cy="692696"/>
          </a:xfrm>
        </p:spPr>
        <p:txBody>
          <a:bodyPr/>
          <a:lstStyle/>
          <a:p>
            <a:pPr algn="ctr"/>
            <a:r>
              <a:rPr lang="de-CH" sz="3200" b="1">
                <a:solidFill>
                  <a:schemeClr val="tx1">
                    <a:lumMod val="10000"/>
                  </a:schemeClr>
                </a:solidFill>
                <a:latin typeface="Arial"/>
                <a:cs typeface="Arial"/>
              </a:rPr>
              <a:t>Team Pisa</a:t>
            </a:r>
          </a:p>
        </p:txBody>
      </p:sp>
      <p:pic>
        <p:nvPicPr>
          <p:cNvPr id="5" name="Picture 2" descr="Pisa tower - Free monuments icons">
            <a:extLst>
              <a:ext uri="{FF2B5EF4-FFF2-40B4-BE49-F238E27FC236}">
                <a16:creationId xmlns:a16="http://schemas.microsoft.com/office/drawing/2014/main" id="{F38AFE1A-033B-C633-4036-4F0831AB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68760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3BAC08-0F41-AEBF-2E4C-0185DA632F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1808" y="2052820"/>
            <a:ext cx="3976495" cy="397649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7585" y="1484784"/>
            <a:ext cx="8662357" cy="4662923"/>
          </a:xfrm>
        </p:spPr>
        <p:txBody>
          <a:bodyPr>
            <a:normAutofit/>
          </a:bodyPr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blabla</a:t>
            </a: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Mehr </a:t>
            </a:r>
            <a:r>
              <a:rPr lang="de-CH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blabla</a:t>
            </a:r>
            <a:r>
              <a:rPr lang="de-CH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 noch mehr </a:t>
            </a:r>
            <a:r>
              <a:rPr lang="de-CH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blabla</a:t>
            </a:r>
            <a:r>
              <a:rPr lang="de-CH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2</a:t>
            </a:fld>
            <a:endParaRPr lang="de-CH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06753" y="108858"/>
            <a:ext cx="6192688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3200" b="1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7913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1605267"/>
            <a:ext cx="7772400" cy="3470543"/>
          </a:xfrm>
        </p:spPr>
        <p:txBody>
          <a:bodyPr>
            <a:normAutofit/>
          </a:bodyPr>
          <a:lstStyle/>
          <a:p>
            <a:pPr marL="456565" indent="-456565" algn="l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blabla</a:t>
            </a:r>
            <a:endParaRPr lang="de-DE" dirty="0"/>
          </a:p>
          <a:p>
            <a:pPr marL="456565" indent="-456565" algn="l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Verknüpfung der Kernkompetenzen</a:t>
            </a:r>
          </a:p>
          <a:p>
            <a:pPr marL="456565" indent="-456565" algn="l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Aufgabenstellung</a:t>
            </a: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6565" indent="-456565" algn="l">
              <a:buFont typeface="Arial" panose="020B0604020202020204" pitchFamily="34" charset="0"/>
              <a:buChar char="•"/>
            </a:pP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3</a:t>
            </a:fld>
            <a:endParaRPr lang="de-CH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76809" y="86478"/>
            <a:ext cx="6192688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3200" b="1" dirty="0" err="1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blabla</a:t>
            </a:r>
            <a:endParaRPr lang="de-CH" sz="3200" b="1" dirty="0">
              <a:solidFill>
                <a:schemeClr val="tx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1605267"/>
            <a:ext cx="7772400" cy="3470543"/>
          </a:xfrm>
        </p:spPr>
        <p:txBody>
          <a:bodyPr>
            <a:normAutofit/>
          </a:bodyPr>
          <a:lstStyle/>
          <a:p>
            <a:pPr marL="456565" indent="-456565" algn="l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blabla</a:t>
            </a: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l">
              <a:buFont typeface="Arial" charset="2"/>
              <a:buChar char="•"/>
            </a:pPr>
            <a:r>
              <a:rPr lang="de-CH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blabla</a:t>
            </a:r>
            <a:endParaRPr lang="de-CH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742950" lvl="1" indent="-285750" algn="l">
              <a:buFont typeface="Arial" charset="2"/>
              <a:buChar char="•"/>
            </a:pPr>
            <a:r>
              <a:rPr lang="de-CH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Teamwerte</a:t>
            </a:r>
          </a:p>
          <a:p>
            <a:pPr marL="456565" indent="-456565" algn="l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Mehr </a:t>
            </a:r>
            <a:r>
              <a:rPr lang="de-CH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blabla</a:t>
            </a: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3765" lvl="1" indent="-456565" algn="l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blabla</a:t>
            </a:r>
            <a:endParaRPr lang="de-CH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A88A-4E2C-4760-9B15-9795C6D78FFE}" type="slidenum">
              <a:rPr lang="de-CH" smtClean="0"/>
              <a:t>4</a:t>
            </a:fld>
            <a:endParaRPr lang="de-CH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7480" y="69274"/>
            <a:ext cx="6192688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3200" b="1" dirty="0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 </a:t>
            </a:r>
            <a:r>
              <a:rPr lang="de-CH" sz="3200" b="1" dirty="0" err="1">
                <a:solidFill>
                  <a:schemeClr val="tx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blabla</a:t>
            </a:r>
            <a:endParaRPr lang="de-CH" sz="3200" b="1" dirty="0">
              <a:solidFill>
                <a:schemeClr val="tx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FECDA8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8DF09D495F104AA9DA5EFAE77E37BC" ma:contentTypeVersion="2" ma:contentTypeDescription="Ein neues Dokument erstellen." ma:contentTypeScope="" ma:versionID="230229b8e33eb881aa4efc4f3f6e652d">
  <xsd:schema xmlns:xsd="http://www.w3.org/2001/XMLSchema" xmlns:xs="http://www.w3.org/2001/XMLSchema" xmlns:p="http://schemas.microsoft.com/office/2006/metadata/properties" xmlns:ns2="87897892-140c-43a3-8aed-5b5b16beb416" targetNamespace="http://schemas.microsoft.com/office/2006/metadata/properties" ma:root="true" ma:fieldsID="43e9271910c2e7058e3c9f751e505b73" ns2:_="">
    <xsd:import namespace="87897892-140c-43a3-8aed-5b5b16beb4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97892-140c-43a3-8aed-5b5b16beb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E43AAF-058E-497E-8B46-1B1CCFEEB4A5}">
  <ds:schemaRefs>
    <ds:schemaRef ds:uri="87897892-140c-43a3-8aed-5b5b16beb4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46DF58-0F43-4FFF-87D4-0E233CD662A2}">
  <ds:schemaRefs>
    <ds:schemaRef ds:uri="87897892-140c-43a3-8aed-5b5b16beb4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3F1BE7-096F-4370-A7EB-E2E8DC65E1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29</Words>
  <Application>Microsoft Office PowerPoint</Application>
  <PresentationFormat>Bildschirmpräsentation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Trebuchet MS</vt:lpstr>
      <vt:lpstr>Wingdings 3</vt:lpstr>
      <vt:lpstr>Facette</vt:lpstr>
      <vt:lpstr>Team Pisa</vt:lpstr>
      <vt:lpstr>PowerPoint-Präsentation</vt:lpstr>
      <vt:lpstr>PowerPoint-Präsentation</vt:lpstr>
      <vt:lpstr>PowerPoint-Präsentation</vt:lpstr>
    </vt:vector>
  </TitlesOfParts>
  <Company>Unisto AG, Horn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Visualisierung</dc:title>
  <dc:creator>Shqipdon Shala</dc:creator>
  <cp:lastModifiedBy>Timon Fanac</cp:lastModifiedBy>
  <cp:revision>8</cp:revision>
  <dcterms:created xsi:type="dcterms:W3CDTF">2022-02-16T05:13:53Z</dcterms:created>
  <dcterms:modified xsi:type="dcterms:W3CDTF">2022-09-13T11:35:42Z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0x0101002B8DF09D495F104AA9DA5EFAE77E37BC</vt:lpwstr>
  </property>
</Properties>
</file>