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驾驶护航</a:t>
            </a:r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171013107 </a:t>
            </a:r>
            <a:r>
              <a:rPr lang="zh-CN" altLang="en-US"/>
              <a:t>周沛文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3505" y="1301750"/>
            <a:ext cx="6903720" cy="5029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语音合成</a:t>
            </a:r>
            <a:r>
              <a:rPr lang="en-US" altLang="zh-CN"/>
              <a:t>api</a:t>
            </a:r>
            <a:r>
              <a:t>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百度：https://ai.baidu.com/ai-doc/SPEECH/yk38y8h3j</a:t>
            </a:r>
            <a:endParaRPr lang="zh-CN" altLang="en-US"/>
          </a:p>
          <a:p>
            <a:r>
              <a:rPr lang="zh-CN" altLang="en-US"/>
              <a:t>阿里云：https://ai.aliyun.com/nls/tts?spm=a2c4g.750001.h2v3icoap.188.47ca7b13RyG9D7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百度价格                                                  阿里云价格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2090" y="2378710"/>
            <a:ext cx="3467100" cy="3093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90" y="2252980"/>
            <a:ext cx="3954780" cy="33445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api对比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5205" y="309880"/>
            <a:ext cx="6797675" cy="6240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路线规划</a:t>
            </a:r>
            <a:r>
              <a:rPr lang="en-US" altLang="zh-CN"/>
              <a:t>api</a:t>
            </a:r>
            <a:r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百度：http://lbsyun.baidu.com/</a:t>
            </a:r>
            <a:endParaRPr lang="zh-CN" altLang="en-US"/>
          </a:p>
          <a:p>
            <a:r>
              <a:rPr lang="zh-CN" altLang="en-US"/>
              <a:t>腾讯：https://lbs.qq.com/</a:t>
            </a:r>
            <a:endParaRPr lang="zh-CN" altLang="en-US"/>
          </a:p>
          <a:p>
            <a:r>
              <a:t>高德：https://lbs.amap.com/</a:t>
            </a:r>
          </a:p>
        </p:txBody>
      </p:sp>
      <p:pic>
        <p:nvPicPr>
          <p:cNvPr id="4" name="图片 3" descr="路线规划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" y="2997200"/>
            <a:ext cx="11626215" cy="2731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价值主张</a:t>
            </a:r>
            <a:endParaRPr lang="zh-CN" altLang="en-US"/>
          </a:p>
          <a:p>
            <a:r>
              <a:rPr lang="zh-CN" altLang="en-US"/>
              <a:t>背景</a:t>
            </a:r>
            <a:endParaRPr lang="zh-CN" altLang="en-US"/>
          </a:p>
          <a:p>
            <a:r>
              <a:rPr lang="zh-CN" altLang="en-US"/>
              <a:t>2018年8月24日，一名女子乘坐滴滴遭遇奸杀，期间其好友发现不妥在滴滴软件对滴滴客服进行线上询问时，客服一直答复“请您耐心等待”“我们尽快处理”，没有得到有效的正面回答。一夜过去，25号女子尸体在悬崖被发现。此事引起全网轰动和谴责。滴滴自此关闭滴滴顺风车服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加值宣言</a:t>
            </a:r>
            <a:endParaRPr lang="zh-CN" altLang="en-US"/>
          </a:p>
          <a:p>
            <a:r>
              <a:rPr lang="zh-CN" altLang="en-US"/>
              <a:t>驾驶护航是一个结合了驾驶行为分析API和危险行为识别API的产品，稳定、低成本、高效率、地为不同群体的司机及乘客提供安全保障。产品测试稳定后可以推广到旅汽及运营车辆公司大范围使用。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核心价值（最小可行性产品）</a:t>
            </a:r>
            <a:endParaRPr lang="zh-CN" altLang="en-US"/>
          </a:p>
          <a:p>
            <a:r>
              <a:rPr lang="zh-CN" altLang="en-US"/>
              <a:t>导航路线</a:t>
            </a:r>
            <a:endParaRPr lang="zh-CN" altLang="en-US"/>
          </a:p>
          <a:p>
            <a:r>
              <a:rPr lang="zh-CN" altLang="en-US"/>
              <a:t>识别出司机不规范驾驶时发出警报</a:t>
            </a:r>
            <a:endParaRPr lang="zh-CN" altLang="en-US"/>
          </a:p>
          <a:p>
            <a:r>
              <a:rPr lang="zh-CN" altLang="en-US"/>
              <a:t>出现斗殴、推打的时候，给乘客提供快捷有效报警的方式。</a:t>
            </a:r>
            <a:endParaRPr lang="zh-CN" altLang="en-US"/>
          </a:p>
          <a:p>
            <a:r>
              <a:rPr lang="zh-CN" altLang="en-US"/>
              <a:t>用户痛点</a:t>
            </a:r>
            <a:endParaRPr lang="zh-CN" altLang="en-US"/>
          </a:p>
          <a:p>
            <a:r>
              <a:rPr lang="zh-CN" altLang="en-US"/>
              <a:t>1.用户想要尽可能降低自己交通事故的可能性，保障自己行车安全</a:t>
            </a:r>
            <a:endParaRPr lang="zh-CN" altLang="en-US"/>
          </a:p>
          <a:p>
            <a:r>
              <a:rPr lang="zh-CN" altLang="en-US"/>
              <a:t>2.滴滴、嘀嗒等约车用户担心自己乘车安全以及报警不及时有效</a:t>
            </a:r>
            <a:endParaRPr lang="zh-CN" altLang="en-US"/>
          </a:p>
          <a:p>
            <a:r>
              <a:rPr lang="zh-CN" altLang="en-US"/>
              <a:t>3.市面现有的软件（如滴滴）的报警功能十分不主动、延迟、大众对其抱有怀疑、不信任的情绪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人工智能概率性与用户痛点</a:t>
            </a:r>
            <a:endParaRPr lang="zh-CN" altLang="en-US"/>
          </a:p>
          <a:p>
            <a:r>
              <a:rPr lang="zh-CN" altLang="en-US"/>
              <a:t>视频清晰时辨别准确</a:t>
            </a:r>
            <a:endParaRPr lang="zh-CN" altLang="en-US"/>
          </a:p>
          <a:p>
            <a:r>
              <a:rPr lang="zh-CN" altLang="en-US"/>
              <a:t>视频不清晰，肢体模糊或重叠时辨别模糊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应用场景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司机驾驶时出现抱怨、躁动、砸东西等负面情绪时，发出语音提示“保持心情稳定安全驾驶”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司机上车后双手离开方向盘，驾驶护航监控识别到此行为后发出警报语音提示“请注意行车安全”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当乘客之间和与司机之间出现危险行为时（殴打、拉扯）发出警报语音询问是否报警，得到“联系人”“报警”回应后直接扬声播打电话（且一旦开始拨打，手机无法关机）</a:t>
            </a:r>
            <a:endParaRPr lang="zh-CN" altLang="en-US"/>
          </a:p>
        </p:txBody>
      </p:sp>
      <p:pic>
        <p:nvPicPr>
          <p:cNvPr id="4" name="图片 3" descr="需求列表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650" y="1296035"/>
            <a:ext cx="3931920" cy="25222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产品框架图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1455" y="1296035"/>
            <a:ext cx="6687820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3385" y="1296035"/>
            <a:ext cx="6283960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1625" y="1313180"/>
            <a:ext cx="6507480" cy="5006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3365" y="1694180"/>
            <a:ext cx="9144000" cy="4244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6825" y="1296035"/>
            <a:ext cx="7117715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REFSHAPE" val="777439076"/>
  <p:tag name="KSO_WM_UNIT_PLACING_PICTURE_USER_VIEWPORT" val="{&quot;height&quot;:3972,&quot;width&quot;:6192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WPS 演示</Application>
  <PresentationFormat>宽屏</PresentationFormat>
  <Paragraphs>56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pumennn</cp:lastModifiedBy>
  <cp:revision>29</cp:revision>
  <dcterms:created xsi:type="dcterms:W3CDTF">2019-06-19T02:08:00Z</dcterms:created>
  <dcterms:modified xsi:type="dcterms:W3CDTF">2019-12-24T19:46:44Z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