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90" autoAdjust="0"/>
  </p:normalViewPr>
  <p:slideViewPr>
    <p:cSldViewPr>
      <p:cViewPr varScale="1">
        <p:scale>
          <a:sx n="96" d="100"/>
          <a:sy n="96" d="100"/>
        </p:scale>
        <p:origin x="10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56-9F3B-4972-9EDF-878F78609B4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5F03-3004-40BB-AA4C-356125EBB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1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56-9F3B-4972-9EDF-878F78609B4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5F03-3004-40BB-AA4C-356125EBB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56-9F3B-4972-9EDF-878F78609B4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5F03-3004-40BB-AA4C-356125EBB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4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56-9F3B-4972-9EDF-878F78609B4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5F03-3004-40BB-AA4C-356125EBB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56-9F3B-4972-9EDF-878F78609B4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5F03-3004-40BB-AA4C-356125EBB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5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56-9F3B-4972-9EDF-878F78609B4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5F03-3004-40BB-AA4C-356125EBB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0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56-9F3B-4972-9EDF-878F78609B4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5F03-3004-40BB-AA4C-356125EBB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0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56-9F3B-4972-9EDF-878F78609B4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5F03-3004-40BB-AA4C-356125EBB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6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56-9F3B-4972-9EDF-878F78609B4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5F03-3004-40BB-AA4C-356125EBB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56-9F3B-4972-9EDF-878F78609B4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5F03-3004-40BB-AA4C-356125EBB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556-9F3B-4972-9EDF-878F78609B4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5F03-3004-40BB-AA4C-356125EBB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D556-9F3B-4972-9EDF-878F78609B4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5F03-3004-40BB-AA4C-356125EBB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8515" y="188640"/>
            <a:ext cx="1512168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65601" y="3640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开始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634769" y="1290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客户登陆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634769" y="183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选择货物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399769" y="2483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填写配送信息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630601" y="3203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订单生成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8899" y="6765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订单审核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630601" y="1290934"/>
            <a:ext cx="1112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4769" y="1835640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8515" y="2434790"/>
            <a:ext cx="1512168" cy="417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31325" y="3201287"/>
            <a:ext cx="1512168" cy="417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520198" y="3573124"/>
            <a:ext cx="1791115" cy="1012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生产商填写运单，订单状态为立即发货</a:t>
            </a:r>
          </a:p>
        </p:txBody>
      </p:sp>
      <p:sp>
        <p:nvSpPr>
          <p:cNvPr id="23" name="流程图: 决策 22"/>
          <p:cNvSpPr/>
          <p:nvPr/>
        </p:nvSpPr>
        <p:spPr>
          <a:xfrm>
            <a:off x="2380725" y="512161"/>
            <a:ext cx="2070062" cy="7237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77EE20-EAA3-42E8-910D-04B23ADAEB01}"/>
              </a:ext>
            </a:extLst>
          </p:cNvPr>
          <p:cNvSpPr/>
          <p:nvPr/>
        </p:nvSpPr>
        <p:spPr>
          <a:xfrm>
            <a:off x="4961893" y="422720"/>
            <a:ext cx="2785103" cy="885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生产商填写运单，订单状态为不立即发货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F9CC9476-9E6B-4F08-9526-3A7802DDD4CD}"/>
              </a:ext>
            </a:extLst>
          </p:cNvPr>
          <p:cNvSpPr/>
          <p:nvPr/>
        </p:nvSpPr>
        <p:spPr>
          <a:xfrm>
            <a:off x="5319413" y="1999171"/>
            <a:ext cx="2070062" cy="7237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有足够的库存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19C038-9954-4470-B78A-9083A400CE46}"/>
              </a:ext>
            </a:extLst>
          </p:cNvPr>
          <p:cNvSpPr/>
          <p:nvPr/>
        </p:nvSpPr>
        <p:spPr>
          <a:xfrm>
            <a:off x="7483889" y="3220090"/>
            <a:ext cx="1512168" cy="640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生产商生产货物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37DF594-C034-47AD-87A8-079BD304BB7A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1184599" y="908720"/>
            <a:ext cx="2084" cy="38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1636BC0-B2BC-4C02-89E9-B0449F1E1206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1186683" y="1660266"/>
            <a:ext cx="2084" cy="17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39F15CB-9357-4A49-AF4E-F834E4414D51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1184599" y="2204972"/>
            <a:ext cx="4168" cy="22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1D53063-422C-45FE-ADCB-4DE6AE00D3C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184599" y="2852608"/>
            <a:ext cx="2810" cy="34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95D1FC8-FADE-4B8C-A28E-CE05D3E71787}"/>
              </a:ext>
            </a:extLst>
          </p:cNvPr>
          <p:cNvCxnSpPr>
            <a:stCxn id="21" idx="2"/>
          </p:cNvCxnSpPr>
          <p:nvPr/>
        </p:nvCxnSpPr>
        <p:spPr>
          <a:xfrm flipH="1">
            <a:off x="1184599" y="3619105"/>
            <a:ext cx="2810" cy="1178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47042B8-7EB5-436B-B5B7-A4B7882C236D}"/>
              </a:ext>
            </a:extLst>
          </p:cNvPr>
          <p:cNvCxnSpPr/>
          <p:nvPr/>
        </p:nvCxnSpPr>
        <p:spPr>
          <a:xfrm>
            <a:off x="1184599" y="4797152"/>
            <a:ext cx="10111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E10A4FC-1482-4042-8BE2-F17E615A75E0}"/>
              </a:ext>
            </a:extLst>
          </p:cNvPr>
          <p:cNvCxnSpPr>
            <a:cxnSpLocks/>
          </p:cNvCxnSpPr>
          <p:nvPr/>
        </p:nvCxnSpPr>
        <p:spPr>
          <a:xfrm flipV="1">
            <a:off x="2195736" y="861252"/>
            <a:ext cx="0" cy="3935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9670085-7155-4ACB-A75C-0D3DDC4656D9}"/>
              </a:ext>
            </a:extLst>
          </p:cNvPr>
          <p:cNvCxnSpPr>
            <a:endCxn id="23" idx="1"/>
          </p:cNvCxnSpPr>
          <p:nvPr/>
        </p:nvCxnSpPr>
        <p:spPr>
          <a:xfrm>
            <a:off x="2195736" y="874046"/>
            <a:ext cx="184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1DA24BE-8E4B-4E65-8245-79E4DBC1FE26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3415756" y="1235932"/>
            <a:ext cx="0" cy="233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F009E01-A527-42A3-9B96-C8539551E82F}"/>
              </a:ext>
            </a:extLst>
          </p:cNvPr>
          <p:cNvCxnSpPr>
            <a:stCxn id="23" idx="3"/>
            <a:endCxn id="2" idx="1"/>
          </p:cNvCxnSpPr>
          <p:nvPr/>
        </p:nvCxnSpPr>
        <p:spPr>
          <a:xfrm flipV="1">
            <a:off x="4450787" y="865473"/>
            <a:ext cx="511106" cy="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7134F45-80C9-495F-ADD9-6C6D2BD4FFFF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6354444" y="1308226"/>
            <a:ext cx="1" cy="6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EF8F5E3-F610-46EC-83D0-C338DCE97F2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354444" y="2722942"/>
            <a:ext cx="0" cy="1356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114CD60-A047-4DD8-BD4F-48BCBB3EFA9F}"/>
              </a:ext>
            </a:extLst>
          </p:cNvPr>
          <p:cNvCxnSpPr>
            <a:endCxn id="22" idx="3"/>
          </p:cNvCxnSpPr>
          <p:nvPr/>
        </p:nvCxnSpPr>
        <p:spPr>
          <a:xfrm flipH="1">
            <a:off x="4311313" y="4079493"/>
            <a:ext cx="204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80F8476-0268-45CC-A403-2A4B422762FF}"/>
              </a:ext>
            </a:extLst>
          </p:cNvPr>
          <p:cNvCxnSpPr>
            <a:stCxn id="5" idx="3"/>
          </p:cNvCxnSpPr>
          <p:nvPr/>
        </p:nvCxnSpPr>
        <p:spPr>
          <a:xfrm flipV="1">
            <a:off x="7389475" y="2361056"/>
            <a:ext cx="8504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12B66FD-D402-402E-8156-0877F35AAA95}"/>
              </a:ext>
            </a:extLst>
          </p:cNvPr>
          <p:cNvCxnSpPr>
            <a:endCxn id="7" idx="0"/>
          </p:cNvCxnSpPr>
          <p:nvPr/>
        </p:nvCxnSpPr>
        <p:spPr>
          <a:xfrm>
            <a:off x="8239973" y="2361056"/>
            <a:ext cx="0" cy="85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830E8E1-EF6F-4061-83D9-C285322BC17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46996" y="865473"/>
            <a:ext cx="492977" cy="4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A8FBC87-327F-447E-AFCA-EA278A950C92}"/>
              </a:ext>
            </a:extLst>
          </p:cNvPr>
          <p:cNvCxnSpPr/>
          <p:nvPr/>
        </p:nvCxnSpPr>
        <p:spPr>
          <a:xfrm>
            <a:off x="8239973" y="861252"/>
            <a:ext cx="0" cy="149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2450FC01-9C85-4B6B-83AE-5A5E3F2926C3}"/>
              </a:ext>
            </a:extLst>
          </p:cNvPr>
          <p:cNvSpPr/>
          <p:nvPr/>
        </p:nvSpPr>
        <p:spPr>
          <a:xfrm>
            <a:off x="2659671" y="4941168"/>
            <a:ext cx="1512168" cy="417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生成运单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B3EB099-0255-43C9-905F-9C3EF393D75A}"/>
              </a:ext>
            </a:extLst>
          </p:cNvPr>
          <p:cNvSpPr/>
          <p:nvPr/>
        </p:nvSpPr>
        <p:spPr>
          <a:xfrm>
            <a:off x="2659671" y="5692985"/>
            <a:ext cx="1512168" cy="417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物流提货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E69CB83-B4C2-4B4D-B5DB-2463FCE70CE0}"/>
              </a:ext>
            </a:extLst>
          </p:cNvPr>
          <p:cNvSpPr/>
          <p:nvPr/>
        </p:nvSpPr>
        <p:spPr>
          <a:xfrm>
            <a:off x="4706340" y="5692985"/>
            <a:ext cx="1512168" cy="417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入库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C93B968-479B-4EA7-ADCC-838531078065}"/>
              </a:ext>
            </a:extLst>
          </p:cNvPr>
          <p:cNvSpPr/>
          <p:nvPr/>
        </p:nvSpPr>
        <p:spPr>
          <a:xfrm>
            <a:off x="6704136" y="5692985"/>
            <a:ext cx="1512168" cy="417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配送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0E0AA00-44CB-47F2-959F-DDFB92BAB88A}"/>
              </a:ext>
            </a:extLst>
          </p:cNvPr>
          <p:cNvCxnSpPr>
            <a:stCxn id="22" idx="2"/>
            <a:endCxn id="77" idx="0"/>
          </p:cNvCxnSpPr>
          <p:nvPr/>
        </p:nvCxnSpPr>
        <p:spPr>
          <a:xfrm flipH="1">
            <a:off x="3415755" y="4585862"/>
            <a:ext cx="1" cy="3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42D6D6F-B256-4860-B8D9-FC50BC24D37A}"/>
              </a:ext>
            </a:extLst>
          </p:cNvPr>
          <p:cNvCxnSpPr>
            <a:stCxn id="77" idx="2"/>
            <a:endCxn id="79" idx="0"/>
          </p:cNvCxnSpPr>
          <p:nvPr/>
        </p:nvCxnSpPr>
        <p:spPr>
          <a:xfrm>
            <a:off x="3415755" y="5358986"/>
            <a:ext cx="0" cy="3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1B528E9-E6B3-425B-81D5-9CBA135F3E27}"/>
              </a:ext>
            </a:extLst>
          </p:cNvPr>
          <p:cNvCxnSpPr>
            <a:stCxn id="79" idx="3"/>
            <a:endCxn id="81" idx="1"/>
          </p:cNvCxnSpPr>
          <p:nvPr/>
        </p:nvCxnSpPr>
        <p:spPr>
          <a:xfrm>
            <a:off x="4171839" y="5901894"/>
            <a:ext cx="53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9E3E2CD-1890-4DEC-8E38-2BB0018EB25C}"/>
              </a:ext>
            </a:extLst>
          </p:cNvPr>
          <p:cNvCxnSpPr>
            <a:stCxn id="81" idx="3"/>
            <a:endCxn id="83" idx="1"/>
          </p:cNvCxnSpPr>
          <p:nvPr/>
        </p:nvCxnSpPr>
        <p:spPr>
          <a:xfrm>
            <a:off x="6218508" y="5901894"/>
            <a:ext cx="485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880B870-5C51-41FC-835F-5BC94069F6E5}"/>
              </a:ext>
            </a:extLst>
          </p:cNvPr>
          <p:cNvSpPr txBox="1"/>
          <p:nvPr/>
        </p:nvSpPr>
        <p:spPr>
          <a:xfrm>
            <a:off x="7559777" y="19669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F69655-C7E4-45A4-9558-F6F0B178F977}"/>
              </a:ext>
            </a:extLst>
          </p:cNvPr>
          <p:cNvSpPr txBox="1"/>
          <p:nvPr/>
        </p:nvSpPr>
        <p:spPr>
          <a:xfrm>
            <a:off x="5915812" y="31712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3676DD-AC92-4AAE-B62F-396EDD6D7179}"/>
              </a:ext>
            </a:extLst>
          </p:cNvPr>
          <p:cNvSpPr txBox="1"/>
          <p:nvPr/>
        </p:nvSpPr>
        <p:spPr>
          <a:xfrm>
            <a:off x="3396032" y="215754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有足够库存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323889-08A5-4C20-9DA1-5A5FC6ED098D}"/>
              </a:ext>
            </a:extLst>
          </p:cNvPr>
          <p:cNvSpPr txBox="1"/>
          <p:nvPr/>
        </p:nvSpPr>
        <p:spPr>
          <a:xfrm>
            <a:off x="3913123" y="470198"/>
            <a:ext cx="1153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没有足够库存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168540-4E03-426D-8847-BD2BF370548C}"/>
              </a:ext>
            </a:extLst>
          </p:cNvPr>
          <p:cNvCxnSpPr>
            <a:cxnSpLocks/>
          </p:cNvCxnSpPr>
          <p:nvPr/>
        </p:nvCxnSpPr>
        <p:spPr>
          <a:xfrm flipV="1">
            <a:off x="8604448" y="1653698"/>
            <a:ext cx="0" cy="154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125CEA6-A505-40DD-8320-D59EA13AF65D}"/>
              </a:ext>
            </a:extLst>
          </p:cNvPr>
          <p:cNvCxnSpPr/>
          <p:nvPr/>
        </p:nvCxnSpPr>
        <p:spPr>
          <a:xfrm flipH="1">
            <a:off x="6354444" y="1653698"/>
            <a:ext cx="22500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4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48501B-D2F1-475A-88BA-FD140C1706BC}"/>
              </a:ext>
            </a:extLst>
          </p:cNvPr>
          <p:cNvSpPr/>
          <p:nvPr/>
        </p:nvSpPr>
        <p:spPr>
          <a:xfrm>
            <a:off x="952048" y="2166669"/>
            <a:ext cx="1171680" cy="22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订单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1B4A2F-5EEE-4C1C-8BC6-FAE3D166D699}"/>
              </a:ext>
            </a:extLst>
          </p:cNvPr>
          <p:cNvSpPr/>
          <p:nvPr/>
        </p:nvSpPr>
        <p:spPr>
          <a:xfrm>
            <a:off x="5616553" y="2083102"/>
            <a:ext cx="163451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货物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8421BB-9976-411B-9114-A833CFFAB82E}"/>
              </a:ext>
            </a:extLst>
          </p:cNvPr>
          <p:cNvSpPr/>
          <p:nvPr/>
        </p:nvSpPr>
        <p:spPr>
          <a:xfrm>
            <a:off x="323528" y="458953"/>
            <a:ext cx="1062118" cy="336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</a:t>
            </a: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7536FF57-A8A5-422A-B71A-453F4B276734}"/>
              </a:ext>
            </a:extLst>
          </p:cNvPr>
          <p:cNvSpPr/>
          <p:nvPr/>
        </p:nvSpPr>
        <p:spPr>
          <a:xfrm>
            <a:off x="189552" y="1382076"/>
            <a:ext cx="1327648" cy="4303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订购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F2FBD9B0-AD8F-4F5C-AFE8-030C1715EBF0}"/>
              </a:ext>
            </a:extLst>
          </p:cNvPr>
          <p:cNvSpPr/>
          <p:nvPr/>
        </p:nvSpPr>
        <p:spPr>
          <a:xfrm>
            <a:off x="1754351" y="1382076"/>
            <a:ext cx="1340924" cy="42654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审核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1AE63E-94BD-4776-B304-12830F61741A}"/>
              </a:ext>
            </a:extLst>
          </p:cNvPr>
          <p:cNvSpPr/>
          <p:nvPr/>
        </p:nvSpPr>
        <p:spPr>
          <a:xfrm>
            <a:off x="1895242" y="458953"/>
            <a:ext cx="1062118" cy="336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生产商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1F674BD3-F9C7-4747-A402-B9CDB97C40BA}"/>
              </a:ext>
            </a:extLst>
          </p:cNvPr>
          <p:cNvSpPr/>
          <p:nvPr/>
        </p:nvSpPr>
        <p:spPr>
          <a:xfrm>
            <a:off x="3109325" y="1961340"/>
            <a:ext cx="1822716" cy="60356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货物订购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8C4D6D6-24A1-44D6-A02B-607458D44720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853376" y="1812406"/>
            <a:ext cx="684512" cy="35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19AA742-9759-4B22-B451-DB2D1539DFEB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1537888" y="1808623"/>
            <a:ext cx="886925" cy="358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3E6D2A-DA6F-48A5-8290-1F2895EE84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53376" y="795125"/>
            <a:ext cx="1211" cy="58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01736A-6F24-430C-8DE0-BFB2240A13DE}"/>
              </a:ext>
            </a:extLst>
          </p:cNvPr>
          <p:cNvCxnSpPr>
            <a:cxnSpLocks/>
          </p:cNvCxnSpPr>
          <p:nvPr/>
        </p:nvCxnSpPr>
        <p:spPr>
          <a:xfrm>
            <a:off x="2426301" y="795125"/>
            <a:ext cx="0" cy="58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CF2D8D8-95D7-46D7-898A-179E7626137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123728" y="2263122"/>
            <a:ext cx="985597" cy="1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D81D84C9-9931-43F9-9A13-66072682BAC5}"/>
              </a:ext>
            </a:extLst>
          </p:cNvPr>
          <p:cNvSpPr/>
          <p:nvPr/>
        </p:nvSpPr>
        <p:spPr>
          <a:xfrm>
            <a:off x="4209330" y="1323932"/>
            <a:ext cx="788046" cy="318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单价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B5A2685-444C-4FC1-AF9B-CFCAB4DE1114}"/>
              </a:ext>
            </a:extLst>
          </p:cNvPr>
          <p:cNvSpPr/>
          <p:nvPr/>
        </p:nvSpPr>
        <p:spPr>
          <a:xfrm>
            <a:off x="4153648" y="2903695"/>
            <a:ext cx="1287155" cy="3600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配送状态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C323102-D5AC-4C14-888F-60278379FEBD}"/>
              </a:ext>
            </a:extLst>
          </p:cNvPr>
          <p:cNvSpPr/>
          <p:nvPr/>
        </p:nvSpPr>
        <p:spPr>
          <a:xfrm>
            <a:off x="3115994" y="1341739"/>
            <a:ext cx="715078" cy="300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数量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64D5A84-6997-4F8F-8251-BF471E737DCD}"/>
              </a:ext>
            </a:extLst>
          </p:cNvPr>
          <p:cNvSpPr/>
          <p:nvPr/>
        </p:nvSpPr>
        <p:spPr>
          <a:xfrm>
            <a:off x="2629336" y="2901415"/>
            <a:ext cx="1287155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下单日期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1EC1533-DCB6-4756-BD5A-77316637B95C}"/>
              </a:ext>
            </a:extLst>
          </p:cNvPr>
          <p:cNvCxnSpPr>
            <a:stCxn id="34" idx="4"/>
            <a:endCxn id="13" idx="0"/>
          </p:cNvCxnSpPr>
          <p:nvPr/>
        </p:nvCxnSpPr>
        <p:spPr>
          <a:xfrm>
            <a:off x="3473533" y="1642636"/>
            <a:ext cx="547150" cy="31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BFB8842-6BA1-4658-9BE8-EF06333DFF9D}"/>
              </a:ext>
            </a:extLst>
          </p:cNvPr>
          <p:cNvCxnSpPr>
            <a:cxnSpLocks/>
            <a:stCxn id="13" idx="0"/>
            <a:endCxn id="28" idx="4"/>
          </p:cNvCxnSpPr>
          <p:nvPr/>
        </p:nvCxnSpPr>
        <p:spPr>
          <a:xfrm flipV="1">
            <a:off x="4020683" y="1642636"/>
            <a:ext cx="582670" cy="31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D69D9E7-9863-461C-A515-B62A6BBA142B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3272914" y="2573967"/>
            <a:ext cx="759961" cy="32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76B6898-87BD-4755-BED7-580AACC8D69E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>
            <a:off x="4020683" y="2564904"/>
            <a:ext cx="776543" cy="338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228BC66-E50D-4661-B3B2-3E8516123513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4932041" y="2263122"/>
            <a:ext cx="6845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48501B-D2F1-475A-88BA-FD140C1706BC}"/>
              </a:ext>
            </a:extLst>
          </p:cNvPr>
          <p:cNvSpPr/>
          <p:nvPr/>
        </p:nvSpPr>
        <p:spPr>
          <a:xfrm>
            <a:off x="961385" y="3555563"/>
            <a:ext cx="1167718" cy="238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订单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1B4A2F-5EEE-4C1C-8BC6-FAE3D166D699}"/>
              </a:ext>
            </a:extLst>
          </p:cNvPr>
          <p:cNvSpPr/>
          <p:nvPr/>
        </p:nvSpPr>
        <p:spPr>
          <a:xfrm>
            <a:off x="5625890" y="3466292"/>
            <a:ext cx="1628984" cy="375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货物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8421BB-9976-411B-9114-A833CFFAB82E}"/>
              </a:ext>
            </a:extLst>
          </p:cNvPr>
          <p:cNvSpPr/>
          <p:nvPr/>
        </p:nvSpPr>
        <p:spPr>
          <a:xfrm>
            <a:off x="332865" y="1843181"/>
            <a:ext cx="1058526" cy="350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</a:t>
            </a: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7536FF57-A8A5-422A-B71A-453F4B276734}"/>
              </a:ext>
            </a:extLst>
          </p:cNvPr>
          <p:cNvSpPr/>
          <p:nvPr/>
        </p:nvSpPr>
        <p:spPr>
          <a:xfrm>
            <a:off x="198889" y="2762208"/>
            <a:ext cx="1323158" cy="4490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订购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F2FBD9B0-AD8F-4F5C-AFE8-030C1715EBF0}"/>
              </a:ext>
            </a:extLst>
          </p:cNvPr>
          <p:cNvSpPr/>
          <p:nvPr/>
        </p:nvSpPr>
        <p:spPr>
          <a:xfrm>
            <a:off x="1763688" y="2762374"/>
            <a:ext cx="1336389" cy="44510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审核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1AE63E-94BD-4776-B304-12830F61741A}"/>
              </a:ext>
            </a:extLst>
          </p:cNvPr>
          <p:cNvSpPr/>
          <p:nvPr/>
        </p:nvSpPr>
        <p:spPr>
          <a:xfrm>
            <a:off x="1904579" y="1843181"/>
            <a:ext cx="1058526" cy="350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生产商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1F674BD3-F9C7-4747-A402-B9CDB97C40BA}"/>
              </a:ext>
            </a:extLst>
          </p:cNvPr>
          <p:cNvSpPr/>
          <p:nvPr/>
        </p:nvSpPr>
        <p:spPr>
          <a:xfrm>
            <a:off x="3118662" y="3333936"/>
            <a:ext cx="1816552" cy="6298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货物订购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8C4D6D6-24A1-44D6-A02B-607458D44720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860468" y="3211258"/>
            <a:ext cx="684776" cy="344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19AA742-9759-4B22-B451-DB2D1539DFEB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1545244" y="3207476"/>
            <a:ext cx="886639" cy="348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3E6D2A-DA6F-48A5-8290-1F2895EE84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60468" y="2193977"/>
            <a:ext cx="1660" cy="56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01736A-6F24-430C-8DE0-BFB2240A13DE}"/>
              </a:ext>
            </a:extLst>
          </p:cNvPr>
          <p:cNvCxnSpPr>
            <a:cxnSpLocks/>
          </p:cNvCxnSpPr>
          <p:nvPr/>
        </p:nvCxnSpPr>
        <p:spPr>
          <a:xfrm>
            <a:off x="2435638" y="2168444"/>
            <a:ext cx="0" cy="61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CF2D8D8-95D7-46D7-898A-179E7626137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129103" y="3648846"/>
            <a:ext cx="989559" cy="2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D81D84C9-9931-43F9-9A13-66072682BAC5}"/>
              </a:ext>
            </a:extLst>
          </p:cNvPr>
          <p:cNvSpPr/>
          <p:nvPr/>
        </p:nvSpPr>
        <p:spPr>
          <a:xfrm>
            <a:off x="4218667" y="2708920"/>
            <a:ext cx="785381" cy="332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单价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B5A2685-444C-4FC1-AF9B-CFCAB4DE1114}"/>
              </a:ext>
            </a:extLst>
          </p:cNvPr>
          <p:cNvSpPr/>
          <p:nvPr/>
        </p:nvSpPr>
        <p:spPr>
          <a:xfrm>
            <a:off x="4162986" y="4286885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配送状态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C323102-D5AC-4C14-888F-60278379FEBD}"/>
              </a:ext>
            </a:extLst>
          </p:cNvPr>
          <p:cNvSpPr/>
          <p:nvPr/>
        </p:nvSpPr>
        <p:spPr>
          <a:xfrm>
            <a:off x="3125331" y="2727503"/>
            <a:ext cx="712660" cy="313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数量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64D5A84-6997-4F8F-8251-BF471E737DCD}"/>
              </a:ext>
            </a:extLst>
          </p:cNvPr>
          <p:cNvSpPr/>
          <p:nvPr/>
        </p:nvSpPr>
        <p:spPr>
          <a:xfrm>
            <a:off x="2638674" y="4284605"/>
            <a:ext cx="1282802" cy="3757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下单日期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1EC1533-DCB6-4756-BD5A-77316637B95C}"/>
              </a:ext>
            </a:extLst>
          </p:cNvPr>
          <p:cNvCxnSpPr>
            <a:stCxn id="34" idx="4"/>
            <a:endCxn id="13" idx="0"/>
          </p:cNvCxnSpPr>
          <p:nvPr/>
        </p:nvCxnSpPr>
        <p:spPr>
          <a:xfrm>
            <a:off x="3481661" y="3041489"/>
            <a:ext cx="545277" cy="292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BFB8842-6BA1-4658-9BE8-EF06333DFF9D}"/>
              </a:ext>
            </a:extLst>
          </p:cNvPr>
          <p:cNvCxnSpPr>
            <a:cxnSpLocks/>
            <a:stCxn id="13" idx="0"/>
            <a:endCxn id="28" idx="4"/>
          </p:cNvCxnSpPr>
          <p:nvPr/>
        </p:nvCxnSpPr>
        <p:spPr>
          <a:xfrm flipV="1">
            <a:off x="4026938" y="3041488"/>
            <a:ext cx="584420" cy="292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D69D9E7-9863-461C-A515-B62A6BBA142B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3280075" y="3972819"/>
            <a:ext cx="762137" cy="311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76B6898-87BD-4755-BED7-580AACC8D69E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>
            <a:off x="4026938" y="3963756"/>
            <a:ext cx="777449" cy="32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228BC66-E50D-4661-B3B2-3E8516123513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4935214" y="3648846"/>
            <a:ext cx="690676" cy="5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决策 75">
            <a:extLst>
              <a:ext uri="{FF2B5EF4-FFF2-40B4-BE49-F238E27FC236}">
                <a16:creationId xmlns:a16="http://schemas.microsoft.com/office/drawing/2014/main" id="{AB1FBB77-6FB7-400A-B6A8-4FA191F43179}"/>
              </a:ext>
            </a:extLst>
          </p:cNvPr>
          <p:cNvSpPr/>
          <p:nvPr/>
        </p:nvSpPr>
        <p:spPr>
          <a:xfrm>
            <a:off x="5532106" y="1703669"/>
            <a:ext cx="1816552" cy="6298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生产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75301B0-DC66-4BD4-B968-1A355C8368BD}"/>
              </a:ext>
            </a:extLst>
          </p:cNvPr>
          <p:cNvCxnSpPr>
            <a:stCxn id="11" idx="3"/>
            <a:endCxn id="76" idx="1"/>
          </p:cNvCxnSpPr>
          <p:nvPr/>
        </p:nvCxnSpPr>
        <p:spPr>
          <a:xfrm>
            <a:off x="2963105" y="2018579"/>
            <a:ext cx="2569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BAA92DE6-58E5-46DB-82F4-AC25758114AD}"/>
              </a:ext>
            </a:extLst>
          </p:cNvPr>
          <p:cNvCxnSpPr>
            <a:stCxn id="76" idx="2"/>
            <a:endCxn id="5" idx="0"/>
          </p:cNvCxnSpPr>
          <p:nvPr/>
        </p:nvCxnSpPr>
        <p:spPr>
          <a:xfrm>
            <a:off x="6440382" y="2333489"/>
            <a:ext cx="0" cy="1132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2B2718D4-9E52-46D5-9DE5-51EA9F2C4A67}"/>
              </a:ext>
            </a:extLst>
          </p:cNvPr>
          <p:cNvSpPr/>
          <p:nvPr/>
        </p:nvSpPr>
        <p:spPr>
          <a:xfrm>
            <a:off x="6730641" y="902577"/>
            <a:ext cx="1048466" cy="461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合格率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0069B1D-2B01-4133-86AC-D2B5D6621B65}"/>
              </a:ext>
            </a:extLst>
          </p:cNvPr>
          <p:cNvSpPr/>
          <p:nvPr/>
        </p:nvSpPr>
        <p:spPr>
          <a:xfrm>
            <a:off x="4984328" y="813211"/>
            <a:ext cx="1048466" cy="461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产量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FD27698-3853-4B59-B0EC-4E21637A6C9F}"/>
              </a:ext>
            </a:extLst>
          </p:cNvPr>
          <p:cNvSpPr/>
          <p:nvPr/>
        </p:nvSpPr>
        <p:spPr>
          <a:xfrm>
            <a:off x="5916149" y="289258"/>
            <a:ext cx="1048466" cy="461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负责人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72D8D7C-8942-4085-9B2B-80C457D38C67}"/>
              </a:ext>
            </a:extLst>
          </p:cNvPr>
          <p:cNvCxnSpPr>
            <a:stCxn id="88" idx="4"/>
            <a:endCxn id="76" idx="0"/>
          </p:cNvCxnSpPr>
          <p:nvPr/>
        </p:nvCxnSpPr>
        <p:spPr>
          <a:xfrm>
            <a:off x="6440382" y="750832"/>
            <a:ext cx="0" cy="952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CAA6F03-4D61-4EE5-9EFB-ED14DD6E0DBC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6440382" y="1364151"/>
            <a:ext cx="814492" cy="33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603A790-6461-451A-9B9A-965519CE0287}"/>
              </a:ext>
            </a:extLst>
          </p:cNvPr>
          <p:cNvCxnSpPr>
            <a:cxnSpLocks/>
            <a:stCxn id="86" idx="4"/>
            <a:endCxn id="76" idx="0"/>
          </p:cNvCxnSpPr>
          <p:nvPr/>
        </p:nvCxnSpPr>
        <p:spPr>
          <a:xfrm>
            <a:off x="5508561" y="1274785"/>
            <a:ext cx="931821" cy="42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48501B-D2F1-475A-88BA-FD140C1706BC}"/>
              </a:ext>
            </a:extLst>
          </p:cNvPr>
          <p:cNvSpPr/>
          <p:nvPr/>
        </p:nvSpPr>
        <p:spPr>
          <a:xfrm>
            <a:off x="930932" y="2502360"/>
            <a:ext cx="1167718" cy="238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订单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1B4A2F-5EEE-4C1C-8BC6-FAE3D166D699}"/>
              </a:ext>
            </a:extLst>
          </p:cNvPr>
          <p:cNvSpPr/>
          <p:nvPr/>
        </p:nvSpPr>
        <p:spPr>
          <a:xfrm>
            <a:off x="4976452" y="2406722"/>
            <a:ext cx="1628984" cy="375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货物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8421BB-9976-411B-9114-A833CFFAB82E}"/>
              </a:ext>
            </a:extLst>
          </p:cNvPr>
          <p:cNvSpPr/>
          <p:nvPr/>
        </p:nvSpPr>
        <p:spPr>
          <a:xfrm>
            <a:off x="213419" y="315950"/>
            <a:ext cx="1058526" cy="350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</a:t>
            </a: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7536FF57-A8A5-422A-B71A-453F4B276734}"/>
              </a:ext>
            </a:extLst>
          </p:cNvPr>
          <p:cNvSpPr/>
          <p:nvPr/>
        </p:nvSpPr>
        <p:spPr>
          <a:xfrm>
            <a:off x="91046" y="1505445"/>
            <a:ext cx="1323158" cy="4490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订购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F2FBD9B0-AD8F-4F5C-AFE8-030C1715EBF0}"/>
              </a:ext>
            </a:extLst>
          </p:cNvPr>
          <p:cNvSpPr/>
          <p:nvPr/>
        </p:nvSpPr>
        <p:spPr>
          <a:xfrm>
            <a:off x="1521282" y="1523732"/>
            <a:ext cx="1336389" cy="44510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审核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1AE63E-94BD-4776-B304-12830F61741A}"/>
              </a:ext>
            </a:extLst>
          </p:cNvPr>
          <p:cNvSpPr/>
          <p:nvPr/>
        </p:nvSpPr>
        <p:spPr>
          <a:xfrm>
            <a:off x="1649057" y="315950"/>
            <a:ext cx="1058526" cy="350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生产商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1F674BD3-F9C7-4747-A402-B9CDB97C40BA}"/>
              </a:ext>
            </a:extLst>
          </p:cNvPr>
          <p:cNvSpPr/>
          <p:nvPr/>
        </p:nvSpPr>
        <p:spPr>
          <a:xfrm>
            <a:off x="2977390" y="2279663"/>
            <a:ext cx="1816552" cy="6298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货物订购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8C4D6D6-24A1-44D6-A02B-607458D44720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752625" y="1954495"/>
            <a:ext cx="762166" cy="547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19AA742-9759-4B22-B451-DB2D1539DFEB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1514791" y="1968834"/>
            <a:ext cx="674686" cy="53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3E6D2A-DA6F-48A5-8290-1F2895EE847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42682" y="666746"/>
            <a:ext cx="9943" cy="83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01736A-6F24-430C-8DE0-BFB2240A13D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78320" y="666746"/>
            <a:ext cx="0" cy="84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CF2D8D8-95D7-46D7-898A-179E7626137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098650" y="2594573"/>
            <a:ext cx="878740" cy="2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D81D84C9-9931-43F9-9A13-66072682BAC5}"/>
              </a:ext>
            </a:extLst>
          </p:cNvPr>
          <p:cNvSpPr/>
          <p:nvPr/>
        </p:nvSpPr>
        <p:spPr>
          <a:xfrm>
            <a:off x="4077395" y="1654647"/>
            <a:ext cx="785381" cy="332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单价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B5A2685-444C-4FC1-AF9B-CFCAB4DE1114}"/>
              </a:ext>
            </a:extLst>
          </p:cNvPr>
          <p:cNvSpPr/>
          <p:nvPr/>
        </p:nvSpPr>
        <p:spPr>
          <a:xfrm>
            <a:off x="4021714" y="3232612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配送状态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C323102-D5AC-4C14-888F-60278379FEBD}"/>
              </a:ext>
            </a:extLst>
          </p:cNvPr>
          <p:cNvSpPr/>
          <p:nvPr/>
        </p:nvSpPr>
        <p:spPr>
          <a:xfrm>
            <a:off x="2984059" y="1673230"/>
            <a:ext cx="712660" cy="313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数量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64D5A84-6997-4F8F-8251-BF471E737DCD}"/>
              </a:ext>
            </a:extLst>
          </p:cNvPr>
          <p:cNvSpPr/>
          <p:nvPr/>
        </p:nvSpPr>
        <p:spPr>
          <a:xfrm>
            <a:off x="2327361" y="3217917"/>
            <a:ext cx="1282802" cy="3757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下单日期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1EC1533-DCB6-4756-BD5A-77316637B95C}"/>
              </a:ext>
            </a:extLst>
          </p:cNvPr>
          <p:cNvCxnSpPr>
            <a:stCxn id="34" idx="4"/>
            <a:endCxn id="13" idx="0"/>
          </p:cNvCxnSpPr>
          <p:nvPr/>
        </p:nvCxnSpPr>
        <p:spPr>
          <a:xfrm>
            <a:off x="3340389" y="1987216"/>
            <a:ext cx="545277" cy="292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BFB8842-6BA1-4658-9BE8-EF06333DFF9D}"/>
              </a:ext>
            </a:extLst>
          </p:cNvPr>
          <p:cNvCxnSpPr>
            <a:cxnSpLocks/>
            <a:stCxn id="13" idx="0"/>
            <a:endCxn id="28" idx="4"/>
          </p:cNvCxnSpPr>
          <p:nvPr/>
        </p:nvCxnSpPr>
        <p:spPr>
          <a:xfrm flipV="1">
            <a:off x="3885666" y="1987215"/>
            <a:ext cx="584420" cy="292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D69D9E7-9863-461C-A515-B62A6BBA142B}"/>
              </a:ext>
            </a:extLst>
          </p:cNvPr>
          <p:cNvCxnSpPr>
            <a:cxnSpLocks/>
          </p:cNvCxnSpPr>
          <p:nvPr/>
        </p:nvCxnSpPr>
        <p:spPr>
          <a:xfrm flipV="1">
            <a:off x="3138803" y="2918546"/>
            <a:ext cx="762137" cy="311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76B6898-87BD-4755-BED7-580AACC8D69E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>
            <a:off x="3885666" y="2909483"/>
            <a:ext cx="777449" cy="32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228BC66-E50D-4661-B3B2-3E8516123513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4793942" y="2594573"/>
            <a:ext cx="182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决策 75">
            <a:extLst>
              <a:ext uri="{FF2B5EF4-FFF2-40B4-BE49-F238E27FC236}">
                <a16:creationId xmlns:a16="http://schemas.microsoft.com/office/drawing/2014/main" id="{AB1FBB77-6FB7-400A-B6A8-4FA191F43179}"/>
              </a:ext>
            </a:extLst>
          </p:cNvPr>
          <p:cNvSpPr/>
          <p:nvPr/>
        </p:nvSpPr>
        <p:spPr>
          <a:xfrm>
            <a:off x="4882668" y="189035"/>
            <a:ext cx="1816552" cy="6298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生产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75301B0-DC66-4BD4-B968-1A355C8368BD}"/>
              </a:ext>
            </a:extLst>
          </p:cNvPr>
          <p:cNvCxnSpPr>
            <a:stCxn id="11" idx="3"/>
            <a:endCxn id="76" idx="1"/>
          </p:cNvCxnSpPr>
          <p:nvPr/>
        </p:nvCxnSpPr>
        <p:spPr>
          <a:xfrm>
            <a:off x="2707583" y="491348"/>
            <a:ext cx="2175085" cy="12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BAA92DE6-58E5-46DB-82F4-AC25758114AD}"/>
              </a:ext>
            </a:extLst>
          </p:cNvPr>
          <p:cNvCxnSpPr>
            <a:stCxn id="76" idx="2"/>
            <a:endCxn id="5" idx="0"/>
          </p:cNvCxnSpPr>
          <p:nvPr/>
        </p:nvCxnSpPr>
        <p:spPr>
          <a:xfrm>
            <a:off x="5790944" y="818855"/>
            <a:ext cx="0" cy="1587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2B2718D4-9E52-46D5-9DE5-51EA9F2C4A67}"/>
              </a:ext>
            </a:extLst>
          </p:cNvPr>
          <p:cNvSpPr/>
          <p:nvPr/>
        </p:nvSpPr>
        <p:spPr>
          <a:xfrm>
            <a:off x="7737705" y="260561"/>
            <a:ext cx="1048466" cy="461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合格率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0069B1D-2B01-4133-86AC-D2B5D6621B65}"/>
              </a:ext>
            </a:extLst>
          </p:cNvPr>
          <p:cNvSpPr/>
          <p:nvPr/>
        </p:nvSpPr>
        <p:spPr>
          <a:xfrm>
            <a:off x="7586008" y="1515496"/>
            <a:ext cx="1048466" cy="461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产量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FD27698-3853-4B59-B0EC-4E21637A6C9F}"/>
              </a:ext>
            </a:extLst>
          </p:cNvPr>
          <p:cNvSpPr/>
          <p:nvPr/>
        </p:nvSpPr>
        <p:spPr>
          <a:xfrm>
            <a:off x="7703821" y="966371"/>
            <a:ext cx="1048466" cy="461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负责人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72D8D7C-8942-4085-9B2B-80C457D38C67}"/>
              </a:ext>
            </a:extLst>
          </p:cNvPr>
          <p:cNvCxnSpPr>
            <a:cxnSpLocks/>
            <a:stCxn id="88" idx="1"/>
            <a:endCxn id="76" idx="3"/>
          </p:cNvCxnSpPr>
          <p:nvPr/>
        </p:nvCxnSpPr>
        <p:spPr>
          <a:xfrm flipH="1" flipV="1">
            <a:off x="6699220" y="503945"/>
            <a:ext cx="1158145" cy="530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CAA6F03-4D61-4EE5-9EFB-ED14DD6E0DBC}"/>
              </a:ext>
            </a:extLst>
          </p:cNvPr>
          <p:cNvCxnSpPr>
            <a:cxnSpLocks/>
            <a:stCxn id="84" idx="2"/>
            <a:endCxn id="76" idx="3"/>
          </p:cNvCxnSpPr>
          <p:nvPr/>
        </p:nvCxnSpPr>
        <p:spPr>
          <a:xfrm flipH="1">
            <a:off x="6699220" y="491348"/>
            <a:ext cx="1038485" cy="12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603A790-6461-451A-9B9A-965519CE0287}"/>
              </a:ext>
            </a:extLst>
          </p:cNvPr>
          <p:cNvCxnSpPr>
            <a:cxnSpLocks/>
            <a:stCxn id="86" idx="1"/>
            <a:endCxn id="76" idx="3"/>
          </p:cNvCxnSpPr>
          <p:nvPr/>
        </p:nvCxnSpPr>
        <p:spPr>
          <a:xfrm flipH="1" flipV="1">
            <a:off x="6699220" y="503945"/>
            <a:ext cx="1040332" cy="107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1E3A1918-E0CB-4916-9E0F-FCE1EA393F64}"/>
              </a:ext>
            </a:extLst>
          </p:cNvPr>
          <p:cNvSpPr/>
          <p:nvPr/>
        </p:nvSpPr>
        <p:spPr>
          <a:xfrm>
            <a:off x="7218790" y="4001537"/>
            <a:ext cx="1628984" cy="375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物流中心</a:t>
            </a: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0761002F-1231-4E70-AC0C-93A2B5152C8B}"/>
              </a:ext>
            </a:extLst>
          </p:cNvPr>
          <p:cNvSpPr/>
          <p:nvPr/>
        </p:nvSpPr>
        <p:spPr>
          <a:xfrm>
            <a:off x="4882668" y="3874478"/>
            <a:ext cx="1816552" cy="6298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提取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4E0444-3335-41C2-B822-E1E347923F6D}"/>
              </a:ext>
            </a:extLst>
          </p:cNvPr>
          <p:cNvCxnSpPr>
            <a:cxnSpLocks/>
            <a:stCxn id="5" idx="2"/>
            <a:endCxn id="66" idx="0"/>
          </p:cNvCxnSpPr>
          <p:nvPr/>
        </p:nvCxnSpPr>
        <p:spPr>
          <a:xfrm>
            <a:off x="5790944" y="2782424"/>
            <a:ext cx="0" cy="109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AAD3AD2-91C2-4C75-8D53-079DC646D397}"/>
              </a:ext>
            </a:extLst>
          </p:cNvPr>
          <p:cNvCxnSpPr>
            <a:stCxn id="66" idx="3"/>
            <a:endCxn id="65" idx="1"/>
          </p:cNvCxnSpPr>
          <p:nvPr/>
        </p:nvCxnSpPr>
        <p:spPr>
          <a:xfrm>
            <a:off x="6699220" y="4189388"/>
            <a:ext cx="5195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AD1C877B-4314-4EB3-9C53-18CEBB265FB1}"/>
              </a:ext>
            </a:extLst>
          </p:cNvPr>
          <p:cNvSpPr/>
          <p:nvPr/>
        </p:nvSpPr>
        <p:spPr>
          <a:xfrm>
            <a:off x="3632989" y="4681855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进库时间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2A05F2CE-5908-4300-839C-1878E07DFE49}"/>
              </a:ext>
            </a:extLst>
          </p:cNvPr>
          <p:cNvSpPr/>
          <p:nvPr/>
        </p:nvSpPr>
        <p:spPr>
          <a:xfrm>
            <a:off x="6069597" y="3310924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运单号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52A7107-3E6B-4165-AB43-35EFAC633E4D}"/>
              </a:ext>
            </a:extLst>
          </p:cNvPr>
          <p:cNvSpPr/>
          <p:nvPr/>
        </p:nvSpPr>
        <p:spPr>
          <a:xfrm>
            <a:off x="5616058" y="5550701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始发地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7F00AA6-2013-4FDE-A890-5AED0E7094BD}"/>
              </a:ext>
            </a:extLst>
          </p:cNvPr>
          <p:cNvSpPr/>
          <p:nvPr/>
        </p:nvSpPr>
        <p:spPr>
          <a:xfrm>
            <a:off x="3610163" y="3728896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数量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EDD9155-12B1-48A0-AD33-0E7B7B73FB59}"/>
              </a:ext>
            </a:extLst>
          </p:cNvPr>
          <p:cNvSpPr/>
          <p:nvPr/>
        </p:nvSpPr>
        <p:spPr>
          <a:xfrm>
            <a:off x="3801749" y="5318702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运费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7A2DA28-A2CF-4587-8C80-C56689982F77}"/>
              </a:ext>
            </a:extLst>
          </p:cNvPr>
          <p:cNvCxnSpPr>
            <a:stCxn id="85" idx="7"/>
            <a:endCxn id="66" idx="2"/>
          </p:cNvCxnSpPr>
          <p:nvPr/>
        </p:nvCxnSpPr>
        <p:spPr>
          <a:xfrm flipV="1">
            <a:off x="4727929" y="4504298"/>
            <a:ext cx="1063015" cy="232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DC6D4BB-921B-4DD3-8A9D-156C4B11B8E5}"/>
              </a:ext>
            </a:extLst>
          </p:cNvPr>
          <p:cNvCxnSpPr>
            <a:stCxn id="66" idx="2"/>
            <a:endCxn id="89" idx="0"/>
          </p:cNvCxnSpPr>
          <p:nvPr/>
        </p:nvCxnSpPr>
        <p:spPr>
          <a:xfrm>
            <a:off x="5790944" y="4504298"/>
            <a:ext cx="466515" cy="1046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957D08C-DB3A-4DC8-8E06-B9505CA98F66}"/>
              </a:ext>
            </a:extLst>
          </p:cNvPr>
          <p:cNvCxnSpPr>
            <a:stCxn id="66" idx="2"/>
            <a:endCxn id="99" idx="0"/>
          </p:cNvCxnSpPr>
          <p:nvPr/>
        </p:nvCxnSpPr>
        <p:spPr>
          <a:xfrm flipH="1">
            <a:off x="4443150" y="4504298"/>
            <a:ext cx="1347794" cy="814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54917AE-631C-4F2F-8C9F-24F87EC6044E}"/>
              </a:ext>
            </a:extLst>
          </p:cNvPr>
          <p:cNvCxnSpPr>
            <a:stCxn id="87" idx="3"/>
            <a:endCxn id="66" idx="0"/>
          </p:cNvCxnSpPr>
          <p:nvPr/>
        </p:nvCxnSpPr>
        <p:spPr>
          <a:xfrm flipH="1">
            <a:off x="5790944" y="3631607"/>
            <a:ext cx="466515" cy="242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7D100D3C-843A-4EFD-A858-5AA66C6727C5}"/>
              </a:ext>
            </a:extLst>
          </p:cNvPr>
          <p:cNvCxnSpPr>
            <a:stCxn id="97" idx="6"/>
            <a:endCxn id="66" idx="0"/>
          </p:cNvCxnSpPr>
          <p:nvPr/>
        </p:nvCxnSpPr>
        <p:spPr>
          <a:xfrm flipV="1">
            <a:off x="4892965" y="3874478"/>
            <a:ext cx="897979" cy="4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27980F21-5482-4C39-8248-86EBF30E025A}"/>
              </a:ext>
            </a:extLst>
          </p:cNvPr>
          <p:cNvSpPr/>
          <p:nvPr/>
        </p:nvSpPr>
        <p:spPr>
          <a:xfrm>
            <a:off x="4086528" y="5767697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仓库编号</a:t>
            </a: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62FB893-BB4A-4978-8F3B-11050C8EDAB4}"/>
              </a:ext>
            </a:extLst>
          </p:cNvPr>
          <p:cNvCxnSpPr>
            <a:stCxn id="66" idx="2"/>
            <a:endCxn id="116" idx="7"/>
          </p:cNvCxnSpPr>
          <p:nvPr/>
        </p:nvCxnSpPr>
        <p:spPr>
          <a:xfrm flipH="1">
            <a:off x="5181468" y="4504298"/>
            <a:ext cx="609476" cy="1318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EC2C7F3B-276D-49D0-B3AD-B1040D098B89}"/>
              </a:ext>
            </a:extLst>
          </p:cNvPr>
          <p:cNvSpPr/>
          <p:nvPr/>
        </p:nvSpPr>
        <p:spPr>
          <a:xfrm>
            <a:off x="7218790" y="5979445"/>
            <a:ext cx="1628984" cy="375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仓库</a:t>
            </a:r>
          </a:p>
        </p:txBody>
      </p:sp>
      <p:sp>
        <p:nvSpPr>
          <p:cNvPr id="126" name="流程图: 决策 125">
            <a:extLst>
              <a:ext uri="{FF2B5EF4-FFF2-40B4-BE49-F238E27FC236}">
                <a16:creationId xmlns:a16="http://schemas.microsoft.com/office/drawing/2014/main" id="{01114DCE-B81B-4197-ADC5-485EB6E5BC42}"/>
              </a:ext>
            </a:extLst>
          </p:cNvPr>
          <p:cNvSpPr/>
          <p:nvPr/>
        </p:nvSpPr>
        <p:spPr>
          <a:xfrm>
            <a:off x="7352399" y="4929667"/>
            <a:ext cx="1355550" cy="4734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管理</a:t>
            </a: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1EE36303-0134-4606-B6D7-B2DC462CA777}"/>
              </a:ext>
            </a:extLst>
          </p:cNvPr>
          <p:cNvSpPr/>
          <p:nvPr/>
        </p:nvSpPr>
        <p:spPr>
          <a:xfrm>
            <a:off x="6089744" y="4593307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负责人</a:t>
            </a: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1853B57-FCF8-401C-9709-8BEB490BAF9A}"/>
              </a:ext>
            </a:extLst>
          </p:cNvPr>
          <p:cNvCxnSpPr>
            <a:stCxn id="128" idx="6"/>
            <a:endCxn id="126" idx="0"/>
          </p:cNvCxnSpPr>
          <p:nvPr/>
        </p:nvCxnSpPr>
        <p:spPr>
          <a:xfrm>
            <a:off x="7372546" y="4781159"/>
            <a:ext cx="657628" cy="1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C7C131D5-680F-4E78-94B5-0CBC06365B2A}"/>
              </a:ext>
            </a:extLst>
          </p:cNvPr>
          <p:cNvCxnSpPr>
            <a:stCxn id="65" idx="2"/>
            <a:endCxn id="126" idx="0"/>
          </p:cNvCxnSpPr>
          <p:nvPr/>
        </p:nvCxnSpPr>
        <p:spPr>
          <a:xfrm flipH="1">
            <a:off x="8030174" y="4377239"/>
            <a:ext cx="3108" cy="552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C0E9A840-85EB-4100-BA75-6CAA8870082B}"/>
              </a:ext>
            </a:extLst>
          </p:cNvPr>
          <p:cNvCxnSpPr>
            <a:stCxn id="126" idx="2"/>
            <a:endCxn id="124" idx="0"/>
          </p:cNvCxnSpPr>
          <p:nvPr/>
        </p:nvCxnSpPr>
        <p:spPr>
          <a:xfrm>
            <a:off x="8030174" y="5403120"/>
            <a:ext cx="3108" cy="57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42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48501B-D2F1-475A-88BA-FD140C1706BC}"/>
              </a:ext>
            </a:extLst>
          </p:cNvPr>
          <p:cNvSpPr/>
          <p:nvPr/>
        </p:nvSpPr>
        <p:spPr>
          <a:xfrm>
            <a:off x="812670" y="2465197"/>
            <a:ext cx="1167718" cy="238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订单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1B4A2F-5EEE-4C1C-8BC6-FAE3D166D699}"/>
              </a:ext>
            </a:extLst>
          </p:cNvPr>
          <p:cNvSpPr/>
          <p:nvPr/>
        </p:nvSpPr>
        <p:spPr>
          <a:xfrm>
            <a:off x="6404395" y="2372556"/>
            <a:ext cx="1628984" cy="375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货物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8421BB-9976-411B-9114-A833CFFAB82E}"/>
              </a:ext>
            </a:extLst>
          </p:cNvPr>
          <p:cNvSpPr/>
          <p:nvPr/>
        </p:nvSpPr>
        <p:spPr>
          <a:xfrm>
            <a:off x="179245" y="315950"/>
            <a:ext cx="1058526" cy="350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</a:t>
            </a: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7536FF57-A8A5-422A-B71A-453F4B276734}"/>
              </a:ext>
            </a:extLst>
          </p:cNvPr>
          <p:cNvSpPr/>
          <p:nvPr/>
        </p:nvSpPr>
        <p:spPr>
          <a:xfrm>
            <a:off x="40671" y="1496218"/>
            <a:ext cx="1323158" cy="4490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订购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F2FBD9B0-AD8F-4F5C-AFE8-030C1715EBF0}"/>
              </a:ext>
            </a:extLst>
          </p:cNvPr>
          <p:cNvSpPr/>
          <p:nvPr/>
        </p:nvSpPr>
        <p:spPr>
          <a:xfrm>
            <a:off x="1521282" y="1523732"/>
            <a:ext cx="1336389" cy="44510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审核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1AE63E-94BD-4776-B304-12830F61741A}"/>
              </a:ext>
            </a:extLst>
          </p:cNvPr>
          <p:cNvSpPr/>
          <p:nvPr/>
        </p:nvSpPr>
        <p:spPr>
          <a:xfrm>
            <a:off x="1649057" y="315950"/>
            <a:ext cx="1058526" cy="350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生产商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1F674BD3-F9C7-4747-A402-B9CDB97C40BA}"/>
              </a:ext>
            </a:extLst>
          </p:cNvPr>
          <p:cNvSpPr/>
          <p:nvPr/>
        </p:nvSpPr>
        <p:spPr>
          <a:xfrm>
            <a:off x="2977390" y="2279663"/>
            <a:ext cx="1816552" cy="6298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货物订购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8C4D6D6-24A1-44D6-A02B-607458D44720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702250" y="1945268"/>
            <a:ext cx="694279" cy="519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19AA742-9759-4B22-B451-DB2D1539DFEB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1396529" y="1968834"/>
            <a:ext cx="792948" cy="496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3E6D2A-DA6F-48A5-8290-1F2895EE847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02250" y="666746"/>
            <a:ext cx="6258" cy="82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01736A-6F24-430C-8DE0-BFB2240A13D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78320" y="666746"/>
            <a:ext cx="0" cy="84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CF2D8D8-95D7-46D7-898A-179E7626137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980388" y="2584629"/>
            <a:ext cx="997002" cy="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D81D84C9-9931-43F9-9A13-66072682BAC5}"/>
              </a:ext>
            </a:extLst>
          </p:cNvPr>
          <p:cNvSpPr/>
          <p:nvPr/>
        </p:nvSpPr>
        <p:spPr>
          <a:xfrm>
            <a:off x="4077395" y="1654647"/>
            <a:ext cx="785381" cy="332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单价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B5A2685-444C-4FC1-AF9B-CFCAB4DE1114}"/>
              </a:ext>
            </a:extLst>
          </p:cNvPr>
          <p:cNvSpPr/>
          <p:nvPr/>
        </p:nvSpPr>
        <p:spPr>
          <a:xfrm>
            <a:off x="4021714" y="3232612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配送状态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C323102-D5AC-4C14-888F-60278379FEBD}"/>
              </a:ext>
            </a:extLst>
          </p:cNvPr>
          <p:cNvSpPr/>
          <p:nvPr/>
        </p:nvSpPr>
        <p:spPr>
          <a:xfrm>
            <a:off x="2984059" y="1673230"/>
            <a:ext cx="712660" cy="313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数量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64D5A84-6997-4F8F-8251-BF471E737DCD}"/>
              </a:ext>
            </a:extLst>
          </p:cNvPr>
          <p:cNvSpPr/>
          <p:nvPr/>
        </p:nvSpPr>
        <p:spPr>
          <a:xfrm>
            <a:off x="2327361" y="3217917"/>
            <a:ext cx="1282802" cy="3757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下单日期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1EC1533-DCB6-4756-BD5A-77316637B95C}"/>
              </a:ext>
            </a:extLst>
          </p:cNvPr>
          <p:cNvCxnSpPr>
            <a:stCxn id="34" idx="4"/>
            <a:endCxn id="13" idx="0"/>
          </p:cNvCxnSpPr>
          <p:nvPr/>
        </p:nvCxnSpPr>
        <p:spPr>
          <a:xfrm>
            <a:off x="3340389" y="1987216"/>
            <a:ext cx="545277" cy="292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BFB8842-6BA1-4658-9BE8-EF06333DFF9D}"/>
              </a:ext>
            </a:extLst>
          </p:cNvPr>
          <p:cNvCxnSpPr>
            <a:cxnSpLocks/>
            <a:stCxn id="13" idx="0"/>
            <a:endCxn id="28" idx="4"/>
          </p:cNvCxnSpPr>
          <p:nvPr/>
        </p:nvCxnSpPr>
        <p:spPr>
          <a:xfrm flipV="1">
            <a:off x="3885666" y="1987215"/>
            <a:ext cx="584420" cy="292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D69D9E7-9863-461C-A515-B62A6BBA142B}"/>
              </a:ext>
            </a:extLst>
          </p:cNvPr>
          <p:cNvCxnSpPr>
            <a:cxnSpLocks/>
          </p:cNvCxnSpPr>
          <p:nvPr/>
        </p:nvCxnSpPr>
        <p:spPr>
          <a:xfrm flipV="1">
            <a:off x="3138803" y="2918546"/>
            <a:ext cx="762137" cy="311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76B6898-87BD-4755-BED7-580AACC8D69E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>
            <a:off x="3885666" y="2909483"/>
            <a:ext cx="777449" cy="32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228BC66-E50D-4661-B3B2-3E8516123513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4793942" y="2560407"/>
            <a:ext cx="1610453" cy="34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决策 75">
            <a:extLst>
              <a:ext uri="{FF2B5EF4-FFF2-40B4-BE49-F238E27FC236}">
                <a16:creationId xmlns:a16="http://schemas.microsoft.com/office/drawing/2014/main" id="{AB1FBB77-6FB7-400A-B6A8-4FA191F43179}"/>
              </a:ext>
            </a:extLst>
          </p:cNvPr>
          <p:cNvSpPr/>
          <p:nvPr/>
        </p:nvSpPr>
        <p:spPr>
          <a:xfrm>
            <a:off x="4882668" y="189035"/>
            <a:ext cx="1816552" cy="6298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生产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75301B0-DC66-4BD4-B968-1A355C8368BD}"/>
              </a:ext>
            </a:extLst>
          </p:cNvPr>
          <p:cNvCxnSpPr>
            <a:stCxn id="11" idx="3"/>
            <a:endCxn id="76" idx="1"/>
          </p:cNvCxnSpPr>
          <p:nvPr/>
        </p:nvCxnSpPr>
        <p:spPr>
          <a:xfrm>
            <a:off x="2707583" y="491348"/>
            <a:ext cx="2175085" cy="12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BAA92DE6-58E5-46DB-82F4-AC25758114AD}"/>
              </a:ext>
            </a:extLst>
          </p:cNvPr>
          <p:cNvCxnSpPr>
            <a:stCxn id="76" idx="2"/>
            <a:endCxn id="5" idx="0"/>
          </p:cNvCxnSpPr>
          <p:nvPr/>
        </p:nvCxnSpPr>
        <p:spPr>
          <a:xfrm>
            <a:off x="5790944" y="818855"/>
            <a:ext cx="1427943" cy="1553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2B2718D4-9E52-46D5-9DE5-51EA9F2C4A67}"/>
              </a:ext>
            </a:extLst>
          </p:cNvPr>
          <p:cNvSpPr/>
          <p:nvPr/>
        </p:nvSpPr>
        <p:spPr>
          <a:xfrm>
            <a:off x="7737705" y="260561"/>
            <a:ext cx="1048466" cy="461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合格率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0069B1D-2B01-4133-86AC-D2B5D6621B65}"/>
              </a:ext>
            </a:extLst>
          </p:cNvPr>
          <p:cNvSpPr/>
          <p:nvPr/>
        </p:nvSpPr>
        <p:spPr>
          <a:xfrm>
            <a:off x="7586008" y="1515496"/>
            <a:ext cx="1048466" cy="461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产量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FD27698-3853-4B59-B0EC-4E21637A6C9F}"/>
              </a:ext>
            </a:extLst>
          </p:cNvPr>
          <p:cNvSpPr/>
          <p:nvPr/>
        </p:nvSpPr>
        <p:spPr>
          <a:xfrm>
            <a:off x="7703821" y="966371"/>
            <a:ext cx="1048466" cy="461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负责人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72D8D7C-8942-4085-9B2B-80C457D38C67}"/>
              </a:ext>
            </a:extLst>
          </p:cNvPr>
          <p:cNvCxnSpPr>
            <a:cxnSpLocks/>
            <a:stCxn id="88" idx="1"/>
            <a:endCxn id="76" idx="3"/>
          </p:cNvCxnSpPr>
          <p:nvPr/>
        </p:nvCxnSpPr>
        <p:spPr>
          <a:xfrm flipH="1" flipV="1">
            <a:off x="6699220" y="503945"/>
            <a:ext cx="1158145" cy="530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CAA6F03-4D61-4EE5-9EFB-ED14DD6E0DBC}"/>
              </a:ext>
            </a:extLst>
          </p:cNvPr>
          <p:cNvCxnSpPr>
            <a:cxnSpLocks/>
            <a:stCxn id="84" idx="2"/>
            <a:endCxn id="76" idx="3"/>
          </p:cNvCxnSpPr>
          <p:nvPr/>
        </p:nvCxnSpPr>
        <p:spPr>
          <a:xfrm flipH="1">
            <a:off x="6699220" y="491348"/>
            <a:ext cx="1038485" cy="12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603A790-6461-451A-9B9A-965519CE0287}"/>
              </a:ext>
            </a:extLst>
          </p:cNvPr>
          <p:cNvCxnSpPr>
            <a:cxnSpLocks/>
            <a:stCxn id="86" idx="1"/>
            <a:endCxn id="76" idx="3"/>
          </p:cNvCxnSpPr>
          <p:nvPr/>
        </p:nvCxnSpPr>
        <p:spPr>
          <a:xfrm flipH="1" flipV="1">
            <a:off x="6699220" y="503945"/>
            <a:ext cx="1040332" cy="107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1E3A1918-E0CB-4916-9E0F-FCE1EA393F64}"/>
              </a:ext>
            </a:extLst>
          </p:cNvPr>
          <p:cNvSpPr/>
          <p:nvPr/>
        </p:nvSpPr>
        <p:spPr>
          <a:xfrm>
            <a:off x="6975763" y="4418446"/>
            <a:ext cx="1628984" cy="375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物流中心</a:t>
            </a: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0761002F-1231-4E70-AC0C-93A2B5152C8B}"/>
              </a:ext>
            </a:extLst>
          </p:cNvPr>
          <p:cNvSpPr/>
          <p:nvPr/>
        </p:nvSpPr>
        <p:spPr>
          <a:xfrm>
            <a:off x="6882667" y="3275391"/>
            <a:ext cx="1816552" cy="6298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提取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4E0444-3335-41C2-B822-E1E347923F6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108461" y="2699066"/>
            <a:ext cx="682482" cy="57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AAD3AD2-91C2-4C75-8D53-079DC646D397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7790255" y="3905211"/>
            <a:ext cx="688" cy="513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AD1C877B-4314-4EB3-9C53-18CEBB265FB1}"/>
              </a:ext>
            </a:extLst>
          </p:cNvPr>
          <p:cNvSpPr/>
          <p:nvPr/>
        </p:nvSpPr>
        <p:spPr>
          <a:xfrm>
            <a:off x="7777720" y="2816089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进库时间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2A05F2CE-5908-4300-839C-1878E07DFE49}"/>
              </a:ext>
            </a:extLst>
          </p:cNvPr>
          <p:cNvSpPr/>
          <p:nvPr/>
        </p:nvSpPr>
        <p:spPr>
          <a:xfrm>
            <a:off x="5599865" y="2760785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运单号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52A7107-3E6B-4165-AB43-35EFAC633E4D}"/>
              </a:ext>
            </a:extLst>
          </p:cNvPr>
          <p:cNvSpPr/>
          <p:nvPr/>
        </p:nvSpPr>
        <p:spPr>
          <a:xfrm>
            <a:off x="4035159" y="3717359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始发地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7F00AA6-2013-4FDE-A890-5AED0E7094BD}"/>
              </a:ext>
            </a:extLst>
          </p:cNvPr>
          <p:cNvSpPr/>
          <p:nvPr/>
        </p:nvSpPr>
        <p:spPr>
          <a:xfrm>
            <a:off x="5305992" y="3179550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数量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EDD9155-12B1-48A0-AD33-0E7B7B73FB59}"/>
              </a:ext>
            </a:extLst>
          </p:cNvPr>
          <p:cNvSpPr/>
          <p:nvPr/>
        </p:nvSpPr>
        <p:spPr>
          <a:xfrm>
            <a:off x="5119975" y="3985585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运费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7A2DA28-A2CF-4587-8C80-C56689982F77}"/>
              </a:ext>
            </a:extLst>
          </p:cNvPr>
          <p:cNvCxnSpPr>
            <a:cxnSpLocks/>
            <a:stCxn id="85" idx="3"/>
            <a:endCxn id="66" idx="0"/>
          </p:cNvCxnSpPr>
          <p:nvPr/>
        </p:nvCxnSpPr>
        <p:spPr>
          <a:xfrm flipH="1">
            <a:off x="7790943" y="3136772"/>
            <a:ext cx="174639" cy="138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DC6D4BB-921B-4DD3-8A9D-156C4B11B8E5}"/>
              </a:ext>
            </a:extLst>
          </p:cNvPr>
          <p:cNvCxnSpPr>
            <a:cxnSpLocks/>
            <a:stCxn id="66" idx="1"/>
            <a:endCxn id="89" idx="7"/>
          </p:cNvCxnSpPr>
          <p:nvPr/>
        </p:nvCxnSpPr>
        <p:spPr>
          <a:xfrm flipH="1">
            <a:off x="5130099" y="3590301"/>
            <a:ext cx="1752568" cy="182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957D08C-DB3A-4DC8-8E06-B9505CA98F66}"/>
              </a:ext>
            </a:extLst>
          </p:cNvPr>
          <p:cNvCxnSpPr>
            <a:cxnSpLocks/>
            <a:stCxn id="66" idx="1"/>
            <a:endCxn id="99" idx="7"/>
          </p:cNvCxnSpPr>
          <p:nvPr/>
        </p:nvCxnSpPr>
        <p:spPr>
          <a:xfrm flipH="1">
            <a:off x="6214915" y="3590301"/>
            <a:ext cx="667752" cy="450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54917AE-631C-4F2F-8C9F-24F87EC6044E}"/>
              </a:ext>
            </a:extLst>
          </p:cNvPr>
          <p:cNvCxnSpPr>
            <a:stCxn id="87" idx="3"/>
            <a:endCxn id="66" idx="0"/>
          </p:cNvCxnSpPr>
          <p:nvPr/>
        </p:nvCxnSpPr>
        <p:spPr>
          <a:xfrm>
            <a:off x="5787727" y="3081468"/>
            <a:ext cx="2003216" cy="193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7D100D3C-843A-4EFD-A858-5AA66C6727C5}"/>
              </a:ext>
            </a:extLst>
          </p:cNvPr>
          <p:cNvCxnSpPr>
            <a:stCxn id="97" idx="6"/>
            <a:endCxn id="66" idx="0"/>
          </p:cNvCxnSpPr>
          <p:nvPr/>
        </p:nvCxnSpPr>
        <p:spPr>
          <a:xfrm flipV="1">
            <a:off x="6588794" y="3275391"/>
            <a:ext cx="1202149" cy="92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27980F21-5482-4C39-8248-86EBF30E025A}"/>
              </a:ext>
            </a:extLst>
          </p:cNvPr>
          <p:cNvSpPr/>
          <p:nvPr/>
        </p:nvSpPr>
        <p:spPr>
          <a:xfrm>
            <a:off x="6507453" y="3993867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仓库编号</a:t>
            </a: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62FB893-BB4A-4978-8F3B-11050C8EDAB4}"/>
              </a:ext>
            </a:extLst>
          </p:cNvPr>
          <p:cNvCxnSpPr>
            <a:cxnSpLocks/>
            <a:stCxn id="66" idx="1"/>
            <a:endCxn id="116" idx="0"/>
          </p:cNvCxnSpPr>
          <p:nvPr/>
        </p:nvCxnSpPr>
        <p:spPr>
          <a:xfrm>
            <a:off x="6882667" y="3590301"/>
            <a:ext cx="266187" cy="403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EC2C7F3B-276D-49D0-B3AD-B1040D098B89}"/>
              </a:ext>
            </a:extLst>
          </p:cNvPr>
          <p:cNvSpPr/>
          <p:nvPr/>
        </p:nvSpPr>
        <p:spPr>
          <a:xfrm>
            <a:off x="6975763" y="6051201"/>
            <a:ext cx="1628984" cy="375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仓库</a:t>
            </a:r>
          </a:p>
        </p:txBody>
      </p:sp>
      <p:sp>
        <p:nvSpPr>
          <p:cNvPr id="126" name="流程图: 决策 125">
            <a:extLst>
              <a:ext uri="{FF2B5EF4-FFF2-40B4-BE49-F238E27FC236}">
                <a16:creationId xmlns:a16="http://schemas.microsoft.com/office/drawing/2014/main" id="{01114DCE-B81B-4197-ADC5-485EB6E5BC42}"/>
              </a:ext>
            </a:extLst>
          </p:cNvPr>
          <p:cNvSpPr/>
          <p:nvPr/>
        </p:nvSpPr>
        <p:spPr>
          <a:xfrm>
            <a:off x="7112480" y="5025405"/>
            <a:ext cx="1355550" cy="4734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管理</a:t>
            </a: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1EE36303-0134-4606-B6D7-B2DC462CA777}"/>
              </a:ext>
            </a:extLst>
          </p:cNvPr>
          <p:cNvSpPr/>
          <p:nvPr/>
        </p:nvSpPr>
        <p:spPr>
          <a:xfrm>
            <a:off x="5474058" y="5144798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负责人</a:t>
            </a: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1853B57-FCF8-401C-9709-8BEB490BAF9A}"/>
              </a:ext>
            </a:extLst>
          </p:cNvPr>
          <p:cNvCxnSpPr>
            <a:cxnSpLocks/>
            <a:stCxn id="128" idx="6"/>
            <a:endCxn id="126" idx="1"/>
          </p:cNvCxnSpPr>
          <p:nvPr/>
        </p:nvCxnSpPr>
        <p:spPr>
          <a:xfrm flipV="1">
            <a:off x="6756860" y="5262132"/>
            <a:ext cx="355620" cy="70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C7C131D5-680F-4E78-94B5-0CBC06365B2A}"/>
              </a:ext>
            </a:extLst>
          </p:cNvPr>
          <p:cNvCxnSpPr>
            <a:stCxn id="65" idx="2"/>
            <a:endCxn id="126" idx="0"/>
          </p:cNvCxnSpPr>
          <p:nvPr/>
        </p:nvCxnSpPr>
        <p:spPr>
          <a:xfrm>
            <a:off x="7790255" y="4794148"/>
            <a:ext cx="0" cy="231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C0E9A840-85EB-4100-BA75-6CAA8870082B}"/>
              </a:ext>
            </a:extLst>
          </p:cNvPr>
          <p:cNvCxnSpPr>
            <a:stCxn id="126" idx="2"/>
            <a:endCxn id="124" idx="0"/>
          </p:cNvCxnSpPr>
          <p:nvPr/>
        </p:nvCxnSpPr>
        <p:spPr>
          <a:xfrm>
            <a:off x="7790255" y="5498858"/>
            <a:ext cx="0" cy="552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决策 32">
            <a:extLst>
              <a:ext uri="{FF2B5EF4-FFF2-40B4-BE49-F238E27FC236}">
                <a16:creationId xmlns:a16="http://schemas.microsoft.com/office/drawing/2014/main" id="{553AC8DB-6CD6-41EC-ABA5-88689E43AD10}"/>
              </a:ext>
            </a:extLst>
          </p:cNvPr>
          <p:cNvSpPr/>
          <p:nvPr/>
        </p:nvSpPr>
        <p:spPr>
          <a:xfrm>
            <a:off x="2515526" y="4299189"/>
            <a:ext cx="1816552" cy="6298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配货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4A783FE-E060-45A5-8225-15EB07385052}"/>
              </a:ext>
            </a:extLst>
          </p:cNvPr>
          <p:cNvCxnSpPr>
            <a:cxnSpLocks/>
            <a:stCxn id="65" idx="1"/>
            <a:endCxn id="33" idx="3"/>
          </p:cNvCxnSpPr>
          <p:nvPr/>
        </p:nvCxnSpPr>
        <p:spPr>
          <a:xfrm flipH="1">
            <a:off x="4332078" y="4606297"/>
            <a:ext cx="2643685" cy="7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A0502035-7CD7-4178-9AAD-30340C16D76D}"/>
              </a:ext>
            </a:extLst>
          </p:cNvPr>
          <p:cNvSpPr/>
          <p:nvPr/>
        </p:nvSpPr>
        <p:spPr>
          <a:xfrm>
            <a:off x="2752357" y="5166393"/>
            <a:ext cx="1282802" cy="37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配送数量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1B11C98-E264-4847-9B54-F9E293E858AC}"/>
              </a:ext>
            </a:extLst>
          </p:cNvPr>
          <p:cNvSpPr/>
          <p:nvPr/>
        </p:nvSpPr>
        <p:spPr>
          <a:xfrm>
            <a:off x="13723" y="5468474"/>
            <a:ext cx="1523005" cy="5109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收货人姓名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B29E6C6-FE1C-4F03-A3CD-7619DB7F22B1}"/>
              </a:ext>
            </a:extLst>
          </p:cNvPr>
          <p:cNvSpPr/>
          <p:nvPr/>
        </p:nvSpPr>
        <p:spPr>
          <a:xfrm>
            <a:off x="-42268" y="3413767"/>
            <a:ext cx="1317982" cy="404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运货地址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0EA3227-2F85-4540-A64A-1CA393F949EC}"/>
              </a:ext>
            </a:extLst>
          </p:cNvPr>
          <p:cNvSpPr/>
          <p:nvPr/>
        </p:nvSpPr>
        <p:spPr>
          <a:xfrm>
            <a:off x="1258245" y="3541634"/>
            <a:ext cx="1064533" cy="4712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运单号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9DD6FE7-6F60-4DF1-B66B-181F76536BEA}"/>
              </a:ext>
            </a:extLst>
          </p:cNvPr>
          <p:cNvSpPr/>
          <p:nvPr/>
        </p:nvSpPr>
        <p:spPr>
          <a:xfrm>
            <a:off x="353564" y="4403039"/>
            <a:ext cx="1167718" cy="400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运单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65F771B-4516-408A-BD19-8677BA9CB255}"/>
              </a:ext>
            </a:extLst>
          </p:cNvPr>
          <p:cNvSpPr/>
          <p:nvPr/>
        </p:nvSpPr>
        <p:spPr>
          <a:xfrm>
            <a:off x="1633645" y="5420559"/>
            <a:ext cx="1523005" cy="558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收货人电话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4C93D72-FECF-46AA-A113-1BF16169E6B2}"/>
              </a:ext>
            </a:extLst>
          </p:cNvPr>
          <p:cNvCxnSpPr>
            <a:stCxn id="45" idx="4"/>
            <a:endCxn id="68" idx="0"/>
          </p:cNvCxnSpPr>
          <p:nvPr/>
        </p:nvCxnSpPr>
        <p:spPr>
          <a:xfrm>
            <a:off x="616723" y="3818042"/>
            <a:ext cx="320700" cy="584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B8FFCC1-62A9-42B7-A96B-78D75B108DED}"/>
              </a:ext>
            </a:extLst>
          </p:cNvPr>
          <p:cNvCxnSpPr>
            <a:stCxn id="46" idx="3"/>
            <a:endCxn id="68" idx="0"/>
          </p:cNvCxnSpPr>
          <p:nvPr/>
        </p:nvCxnSpPr>
        <p:spPr>
          <a:xfrm flipH="1">
            <a:off x="937423" y="3943836"/>
            <a:ext cx="476719" cy="459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A6B5B817-80CA-4B4E-87BA-DDE55797EDDE}"/>
              </a:ext>
            </a:extLst>
          </p:cNvPr>
          <p:cNvCxnSpPr>
            <a:stCxn id="68" idx="2"/>
            <a:endCxn id="44" idx="0"/>
          </p:cNvCxnSpPr>
          <p:nvPr/>
        </p:nvCxnSpPr>
        <p:spPr>
          <a:xfrm flipH="1">
            <a:off x="775226" y="4803364"/>
            <a:ext cx="162197" cy="66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43B22FF-1DB4-41EA-AE0E-83CE15DF04E0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937423" y="4803364"/>
            <a:ext cx="1457725" cy="617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239C040-AB9F-42AD-A3EC-062F2A267D4F}"/>
              </a:ext>
            </a:extLst>
          </p:cNvPr>
          <p:cNvCxnSpPr>
            <a:stCxn id="33" idx="2"/>
            <a:endCxn id="43" idx="0"/>
          </p:cNvCxnSpPr>
          <p:nvPr/>
        </p:nvCxnSpPr>
        <p:spPr>
          <a:xfrm flipH="1">
            <a:off x="3393758" y="4929009"/>
            <a:ext cx="30044" cy="237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43C29A-9BCF-4884-B20B-963F829EB94F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521282" y="4603202"/>
            <a:ext cx="994244" cy="10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8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169</Words>
  <Application>Microsoft Office PowerPoint</Application>
  <PresentationFormat>全屏显示(4:3)</PresentationFormat>
  <Paragraphs>103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jszx</dc:creator>
  <cp:lastModifiedBy>1 小孩猫</cp:lastModifiedBy>
  <cp:revision>17</cp:revision>
  <dcterms:created xsi:type="dcterms:W3CDTF">2020-11-03T01:37:30Z</dcterms:created>
  <dcterms:modified xsi:type="dcterms:W3CDTF">2020-11-15T11:13:26Z</dcterms:modified>
</cp:coreProperties>
</file>