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12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ink/ink2.xml" ContentType="application/inkml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0"/>
  </p:notesMasterIdLst>
  <p:sldIdLst>
    <p:sldId id="563" r:id="rId4"/>
    <p:sldId id="479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7" r:id="rId17"/>
    <p:sldId id="578" r:id="rId18"/>
    <p:sldId id="579" r:id="rId19"/>
    <p:sldId id="609" r:id="rId20"/>
    <p:sldId id="613" r:id="rId21"/>
    <p:sldId id="612" r:id="rId22"/>
    <p:sldId id="615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88" r:id="rId32"/>
    <p:sldId id="590" r:id="rId33"/>
    <p:sldId id="591" r:id="rId34"/>
    <p:sldId id="592" r:id="rId35"/>
    <p:sldId id="593" r:id="rId36"/>
    <p:sldId id="594" r:id="rId37"/>
    <p:sldId id="616" r:id="rId38"/>
    <p:sldId id="595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604" r:id="rId47"/>
    <p:sldId id="605" r:id="rId48"/>
    <p:sldId id="606" r:id="rId49"/>
  </p:sldIdLst>
  <p:sldSz cx="9144000" cy="5143500" type="screen16x9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FFFF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58" d="100"/>
          <a:sy n="158" d="100"/>
        </p:scale>
        <p:origin x="485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notesViewPr>
    <p:cSldViewPr>
      <p:cViewPr varScale="1">
        <p:scale>
          <a:sx n="97" d="100"/>
          <a:sy n="97" d="100"/>
        </p:scale>
        <p:origin x="4008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46-41AE-96E7-5A6CF9F8F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4202704"/>
        <c:axId val="1804192368"/>
      </c:scatterChart>
      <c:valAx>
        <c:axId val="180420270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804192368"/>
        <c:crosses val="autoZero"/>
        <c:crossBetween val="midCat"/>
      </c:valAx>
      <c:valAx>
        <c:axId val="180419236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80420270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0-4117-88C1-F3CFE860D001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20-4117-88C1-F3CFE860D001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B20-4117-88C1-F3CFE860D001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B20-4117-88C1-F3CFE860D001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B20-4117-88C1-F3CFE860D001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B20-4117-88C1-F3CFE860D001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B20-4117-88C1-F3CFE860D001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B20-4117-88C1-F3CFE860D0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6001376"/>
        <c:axId val="1906011168"/>
      </c:scatterChart>
      <c:valAx>
        <c:axId val="190600137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906011168"/>
        <c:crosses val="autoZero"/>
        <c:crossBetween val="midCat"/>
        <c:majorUnit val="0.5"/>
      </c:valAx>
      <c:valAx>
        <c:axId val="1906011168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90600137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B8-409C-825B-BFBC38537FE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B8-409C-825B-BFBC38537FE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6B8-409C-825B-BFBC38537FE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6B8-409C-825B-BFBC38537FE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B8-409C-825B-BFBC38537FE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6B8-409C-825B-BFBC38537FE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6B8-409C-825B-BFBC38537FE5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6B8-409C-825B-BFBC38537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6010080"/>
        <c:axId val="1905999744"/>
      </c:scatterChart>
      <c:valAx>
        <c:axId val="190601008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905999744"/>
        <c:crosses val="autoZero"/>
        <c:crossBetween val="midCat"/>
        <c:majorUnit val="1"/>
      </c:valAx>
      <c:valAx>
        <c:axId val="1905999744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90601008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6E-434A-826C-83F4779C1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6012256"/>
        <c:axId val="1906012800"/>
      </c:scatterChart>
      <c:valAx>
        <c:axId val="190601225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1906012800"/>
        <c:crosses val="autoZero"/>
        <c:crossBetween val="midCat"/>
      </c:valAx>
      <c:valAx>
        <c:axId val="190601280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190601225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9D-4501-A30D-DF5807B4A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025248"/>
        <c:axId val="1737033408"/>
      </c:scatterChart>
      <c:valAx>
        <c:axId val="173702524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737033408"/>
        <c:crosses val="autoZero"/>
        <c:crossBetween val="midCat"/>
      </c:valAx>
      <c:valAx>
        <c:axId val="173703340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73702524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9C-48EA-B07D-698BB393E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024704"/>
        <c:axId val="1737025792"/>
      </c:scatterChart>
      <c:valAx>
        <c:axId val="173702470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737025792"/>
        <c:crosses val="autoZero"/>
        <c:crossBetween val="midCat"/>
        <c:majorUnit val="1"/>
      </c:valAx>
      <c:valAx>
        <c:axId val="17370257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73702470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C6-43AF-94C5-920FC88BE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026880"/>
        <c:axId val="1737031776"/>
      </c:scatterChart>
      <c:valAx>
        <c:axId val="17370268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737031776"/>
        <c:crosses val="autoZero"/>
        <c:crossBetween val="midCat"/>
        <c:majorUnit val="1"/>
      </c:valAx>
      <c:valAx>
        <c:axId val="17370317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73702688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A3-41FB-B46D-3D442F76E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027424"/>
        <c:axId val="1737031232"/>
      </c:scatterChart>
      <c:valAx>
        <c:axId val="173702742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737031232"/>
        <c:crosses val="autoZero"/>
        <c:crossBetween val="midCat"/>
        <c:majorUnit val="1"/>
      </c:valAx>
      <c:valAx>
        <c:axId val="17370312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73702742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DB-48CB-9509-A5DD2292D0B3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DB-48CB-9509-A5DD2292D0B3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9DB-48CB-9509-A5DD2292D0B3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9DB-48CB-9509-A5DD2292D0B3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9DB-48CB-9509-A5DD2292D0B3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DB-48CB-9509-A5DD2292D0B3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9DB-48CB-9509-A5DD2292D0B3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9DB-48CB-9509-A5DD2292D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030144"/>
        <c:axId val="1737032320"/>
      </c:scatterChart>
      <c:valAx>
        <c:axId val="173703014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737032320"/>
        <c:crosses val="autoZero"/>
        <c:crossBetween val="midCat"/>
        <c:majorUnit val="1"/>
      </c:valAx>
      <c:valAx>
        <c:axId val="1737032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73703014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60-460A-9A86-E5F7F04817FA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60-460A-9A86-E5F7F04817FA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60-460A-9A86-E5F7F04817FA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60-460A-9A86-E5F7F04817FA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960-460A-9A86-E5F7F04817FA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960-460A-9A86-E5F7F04817FA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960-460A-9A86-E5F7F04817FA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960-460A-9A86-E5F7F0481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033952"/>
        <c:axId val="1737035040"/>
      </c:scatterChart>
      <c:valAx>
        <c:axId val="173703395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737035040"/>
        <c:crosses val="autoZero"/>
        <c:crossBetween val="midCat"/>
        <c:majorUnit val="0.5"/>
      </c:valAx>
      <c:valAx>
        <c:axId val="173703504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73703395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58-4EAB-B9C8-2A3F2325A8B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258-4EAB-B9C8-2A3F2325A8B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258-4EAB-B9C8-2A3F2325A8B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258-4EAB-B9C8-2A3F2325A8B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258-4EAB-B9C8-2A3F2325A8B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258-4EAB-B9C8-2A3F2325A8B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258-4EAB-B9C8-2A3F2325A8BC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258-4EAB-B9C8-2A3F2325A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020352"/>
        <c:axId val="1737020896"/>
      </c:scatterChart>
      <c:valAx>
        <c:axId val="1737020352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737020896"/>
        <c:crosses val="autoZero"/>
        <c:crossBetween val="midCat"/>
        <c:majorUnit val="1"/>
      </c:valAx>
      <c:valAx>
        <c:axId val="1737020896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73702035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66-4773-953C-B64D5BB21327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66-4773-953C-B64D5BB21327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966-4773-953C-B64D5BB21327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966-4773-953C-B64D5BB2132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966-4773-953C-B64D5BB21327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966-4773-953C-B64D5BB2132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966-4773-953C-B64D5BB21327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966-4773-953C-B64D5BB21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7023072"/>
        <c:axId val="1906007360"/>
      </c:scatterChart>
      <c:valAx>
        <c:axId val="173702307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1906007360"/>
        <c:crosses val="autoZero"/>
        <c:crossBetween val="midCat"/>
        <c:majorUnit val="0.5"/>
      </c:valAx>
      <c:valAx>
        <c:axId val="190600736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173702307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zh-CN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3:25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17646 8485 8359,'0'0'289,"0"0"-65,-19 0 1153,19 0 257,0-21-193,0 21-384,0 0-256,0 0 0,0 0-161,0 0-223,0 0-289,19 0-128,1 0 96,0 21 0,21-1-96,18 19 96,1-19-96,-1 39 96,20-19-96,0 20 0,2 0 0,-2-1-96,0-19 64,-20 19 32,21-19-64,-21-20 0,-18 0-64,-3 0-161,3 0-319,-41-20-193,20 0-352,-20 0-64,0 0-1634,-20-20-1985</inkml:trace>
  <inkml:trace contextRef="#ctx0" brushRef="#br0" timeOffset="491.027">18282 8464 3203,'20'0'1249,"-20"0"-320,0 0 864,0 0-95,-20 0-865,-1 0 192,-17 0-128,-23 0-289,2 0-127,-20 0-193,19 21 0,-19-21 128,20 0-159,-2 0-161,2 20-32,19-20 64,20 0 32,1 0-96,-1 0-64,20 19-32,0-19 160,20 0 257,-1 20-97,1-20-64,0 20 128,0 0-63,19 0 63,-19 20-96,1 0-192,19-21-64,-1 21 0,-19 0-128,0-1-224,20-19-321,-21 20-480,1-20-1601,-20 0-4677</inkml:trace>
  <inkml:trace contextRef="#ctx0" brushRef="#br0" timeOffset="2688.153">10956 5643 352,'0'0'993,"0"0"-128,0 0 256,0 0-224,0 0-33,0 0 97,0 0 32,0 0 128,0 0-96,0 0 32,0 0-256,0 0-192,0-20-97,0 20-64,0 0-159,0-20-97,0 20 0,-20 0-96,20-19 32,-19 19-96,-1 0 32,0 0 0,0-20-32,0 20-32,-19 0 0,-1 0-32,1 0 0,-1 0 0,-1 20 32,3-1-64,-3-19 64,21 20-32,-19 0 0,19 21-64,0-22 96,0 1 0,1 19 0,19 2 0,0-22 0,19 20 64,1 2 0,0-2 32,0 1-64,19-20-64,2 19 96,-1-19-32,19 0 33,-19 0 63,19 0 96,-19-20 32,-1 0-96,21-20-32,-21 20-32,2-20 33,-3 0 31,3 0 32,-1-19 32,-21 19 96,1 0 97,0-20-129,-20 21-32,0-22 97,-20 22-129,0-20-128,1-2-64,-21 2-32,-1 19 0,3-20 0,-3 20 0,2 0 32,-1 20-32,0-20-32,21 20 0,-1 0-32,0 0-192,0 0-1026,20 20-1536,-20 20-3684</inkml:trace>
  <inkml:trace contextRef="#ctx0" brushRef="#br0" timeOffset="3930.223">11434 9856 4260,'18'-20'1473,"-18"20"-288,0 0 833,0 0 352,0 0-768,0 0-641,0 0-545,-18 0-256,18 0 321,0 20 31,-20-20-160,20 20-95,-21 20-65,1-1 0,-18 1 64,-3 20-160,-18 19 97,-1 1-1,-19 19-96,-20 20 0,-1 20 0,1 1-32,20 18-32,-20-18 32,18-21-64,2 0 96,20-20 0,-1-20-96,21 1-64,-21-40 32,39 20-64,-17-20-448,38-21-673,0 1-1186,0-20-2369</inkml:trace>
  <inkml:trace contextRef="#ctx0" brushRef="#br0" timeOffset="4450.254">10857 9916 8680,'-39'19'833,"39"1"-385,0-20 545,0 0 448,0 0-160,19 0-288,21-20-416,19 20-193,2-40-95,18 21-33,20-1-32,-20 0-128,-19 0-96,-1 20 32,2-20-32,-43 20 0,3 0-96,-1 20 128,-20 0 32,0 0 64,-20 19 0,20 1 1,-21 20-33,21 0-64,0-21-64,0 21-321,0 0-1248,21-1-2435</inkml:trace>
  <inkml:trace contextRef="#ctx0" brushRef="#br0" timeOffset="6714.384">11612 5365 1345,'20'0'704,"-20"-20"-607,0 20 1344,0 0 865,0 0-352,0 0-929,-20-19-160,20 19 64,0 0-161,-20 0-159,20 0-97,-20-20 1,0 20-129,1 0-128,-1 0 1,-20-21 63,19 21-64,-17 0-256,-3 0 0,3 21 32,-3-1 32,1-1-32,21 1-32,-21 20 0,20 0-32,0-21-32,0 41 32,20-20 32,0-1 0,20 21 0,20-20 32,0-1-32,-1 22 0,22-42 96,-3 20-96,1-18 64,2-21 65,-2 0 95,1 0 128,-1-21-64,0-18-159,-19 0 63,1-2-256,-3 2 160,-17-21-64,-21 1-32,0 19 0,-21-20 0,-17 21 0,-3-1 32,-18 19 32,-1 2-64,1 19-96,-1 0-993,1 0-2210</inkml:trace>
  <inkml:trace contextRef="#ctx0" brushRef="#br0" timeOffset="9141.522">17765 8544 1281,'0'0'865,"0"0"576,0 0 32,0 0-512,0 0-608,-20 0-161,20 0 192,0-20 97,0 20 159,0 0-31,0 0-129,0 0 97,0 0-129,-18 0-63,18 0 127,0 0-160,-21-19 1,21 19-33,0 0 192,0 0 33,0 0-33,-20 0 1,20 0-161,0 0-31,0 0-97,0 0-160,0 0 0,0 0 128,20 19-64,-20-19 64,21 20-63,17-20-1,3 20-128,-1 20 96,19-21-64,0 21-64,1 0 0,19 0-32,-20 0 128,2 19-128,-2-19 0,1 19 32,-1-19 0,-19 0 64,19 0 0,0-20-32,-39-1 0,21-19 32,-21 0-32,-20 0-32,0 0-129,0 0-255,0-19-545,-20 19-608,-1-20-1570,1 0-3908</inkml:trace>
  <inkml:trace contextRef="#ctx0" brushRef="#br0" timeOffset="9661.552">18261 8485 2914,'21'0'1986,"-1"0"-1954,0 0 897,0 0 769,-1 0-321,-19 0-768,20 0-289,-20 0 64,0 0 33,0 0 640,-20 0-417,1 0-448,-21 20-31,-1-20 223,-17 0 64,-1 19-63,-22-19-129,2 0-160,0 0 32,20 0-96,-1 0 32,19 0-32,2 0 64,19 0-64,20 0 32,-20 0-96,20 20 0,0-20 128,20 0 225,0 20 31,1 0 32,-3 19 1,23-18-65,-1 19-96,-20-1 33,19 1-193,1 0-64,-1-1 0,-19 1-64,20 0-353,-20-21-448,-20 21-672,19-20-1025,-19 0-2980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7:17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11076 10412 256,'20'-19'7110,"-20"-2"-4996,0 21-160,0 0 0,0 0-641,0 0-512,0 0-320,0 21 127,-20-2-191,-1 21-161,1 0-64,-18 39 32,-3 20 65,2 41 63,-21 19-64,-19 20-128,0-1 161,-20-18-225,20-21 96,18 0 96,22-60-160,19-20-96,0-19-64,20-21-128,0-19-448,0 0-482,20-38-927,0 17-1186,-1-38-2082</inkml:trace>
  <inkml:trace contextRef="#ctx0" brushRef="#br0" timeOffset="383.02">10699 10631 11146,'-61'20'1281,"43"-20"481,-2 0-897,20 0-193,20 0-31,-2-20-32,23 0-65,18-20-224,1 1-127,19-21-33,0 0-128,0 20 0,2 1-32,-22 19 96,-19 0 96,-1 20-160,1 0-32,-20 20 96,1 20 64,-3 0-64,2-1-64,0 1 129,1-1-161,-1-18 32,-2-2-128,3 1-289,19 1-864,-20-2-2306,-1-19-9354</inkml:trace>
  <inkml:trace contextRef="#ctx0" brushRef="#br0" timeOffset="1168.066">17925 8902 3106,'0'0'1826,"0"0"288,0 0 320,-20 0-255,20 0-610,0 0-352,0 0-224,20 20 224,0-1-352,39 21-64,0 0-257,22 20-159,-2-1-1,20 21-224,0-1-96,21-19 64,-21 20-128,20-2 161,-1 3 31,1-2 0,-19-19-224,-21-21 0,1 1-32,-21 0-160,-19-20-129,-21-20-223,-19 0-257,0 0-320,0-20-1057,-39 0-2146,-1 0-2691</inkml:trace>
  <inkml:trace contextRef="#ctx0" brushRef="#br0" timeOffset="1522.087">17765 9439 9865,'0'-21'544,"21"1"-223,-1-19 479,0-1 706,0-19-673,-1-1-193,1-19-191,20 19-225,-20-20-96,-1 21-96,1-1 0,0 20 32,-20 1-32,20-1 32,0 40 0,19 0 0,-19 0 161,0 20 31,19 20 96,22 19-128,-23 1-160,23-1-32,-2-19-64,1 20 0,-21-20-320,22-21-449,-43 1-1024,2 0-2628</inkml:trace>
  <inkml:trace contextRef="#ctx0" brushRef="#br0" timeOffset="2416.138">11731 9578 7655,'-60'-61'1089,"21"42"320,-1-1-352,-19 0-608,-22 20 351,22 20-255,-40 0-225,20 20-192,-1 20-64,21-1 32,0 1 0,39 19-63,-1 1 95,21-1 64,41-19-160,18 19-64,40-19-192,20-21 128,1 2-321,-1-41 481,19 0 609,1-20 96,-19-1-161,-21-38-224,0 19-159,-40-19-65,-18-21-64,-41 20-32,-21 1-128,-19-20 192,-19 19-32,-20 1 32,-20-1-96,18 40-96,-18 0 0,20 20-384,20 0-705,19 20-1730,1 20-5477</inkml:trace>
  <inkml:trace contextRef="#ctx0" brushRef="#br0" timeOffset="3094.177">17806 8326 6117,'20'-40'833,"-20"0"705,20 1 960,-20 18-768,-20 2-321,0-1-769,-21 0-63,3 0-193,-23 0-288,2 20-96,-40 0-32,20 20-64,-20 20-192,18-1-32,2 1 128,20 40 160,19-21 0,20 21 64,40-1 32,20 20-32,-1-19-32,41-20 0,20-1 96,-1-19 192,19-20 481,21-20 32,-19 0-193,19-20 193,-21-39-32,-19-1-321,-18 1-160,-42-2-256,-39 2 64,0-20-160,-59-1 64,-20 20-160,-21-19 64,-39 39 0,20 0 128,-21 21-160,2 19-545,19 19-896,-1 21-2627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1:07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17964 5842 256,'0'0'544,"0"0"385,0 0-32,-19 0-96,19 0 32,0 0-129,0 0 1,0 0-353,0 0 289,0 0 128,-20 0 31,20 0-127,0 0-64,0 19-65,-20-19 129,20 0-97,-20 0 97,20 0-225,0 0-224,0 0 33,0 0 31,-20 0 32,20 0-31,0 0 127,20 0-96,-20 0 1,0 0-225,0 0 64,0 0-64,0 0 128,0 0-32,20 0-64,-20 0 1,20-19-33,19 19-32,1 0-64,19-20 0,1 20-128,-1-19 31,20-1 65,2-1 32,-2 1 0,0 1 0,20 19-32,-19-20 0,-20 20-96,-1 0-320,-19 0-609,-20 0 192,-1 0 577,-19 0-385,0 0-96,-19 0-480,-1 0-961,0 20-288,-20-20-2275</inkml:trace>
  <inkml:trace contextRef="#ctx0" brushRef="#br0" timeOffset="527.03">18203 5584 2146,'20'-20'4035,"-20"20"-3490,0-20 1473,20 20 256,-20 0-929,0 0-640,0 0 0,0 0-193,-20 20-480,0-20-64,-21 39 32,23-19 0,-23 20 0,1 0-32,1-1 0,-1-19-128,20 21 32,1-22 64,-1 1 64,20-1 64,0-19-64,0 0-32,0 21 96,0-21 64,0 0 64,20 0 64,-1 20 161,21-20-33,0 0-96,-1 19-160,1-19-64,19 0-64,-18 20-192,-3-20-320,3 0-513,-21 20-641,0-20-1377,-1 20-5028</inkml:trace>
  <inkml:trace contextRef="#ctx0" brushRef="#br0" timeOffset="3834.219">8952 5544 7431,'-20'0'960,"20"0"578,0 0-353,0 0-416,0 0-353,0 0 129,0 0 223,20 20-95,0 0-225,0-1-191,-1 1 95,21 20-160,-20 0-96,39 19-64,-19-18 32,-1 17 0,21-17-32,-21-2-32,2 1 0,-21 0-96,0-21 32,19 1-128,-39 20-224,20-20-321,0-20-640,-20 20-1282,0 0-1601</inkml:trace>
  <inkml:trace contextRef="#ctx0" brushRef="#br0" timeOffset="4339.246">8911 6179 5765,'0'0'865,"-18"0"-513,18-19 321,0 19 512,0 0-384,0-20-97,0 20-255,0-20 127,0 0-159,0 0-65,0 20-128,0-20-64,0-19-128,0 19 32,18 0 33,-18-20-33,0 1 64,0-21-32,0 21 32,0-2-64,0-18-32,0 19-32,-18 0 64,18 1 96,0-1 0,0 40 321,0-20-289,0 20-64,18 0 0,3 0 193,-1 20-193,20-20-32,-21 20-32,21-20 32,19 20-32,-19-20-32,19 19 64,1-19-32,-21 0-96,2 0-384,-1 0-545,-22 0-1377,-18-19-2755</inkml:trace>
  <inkml:trace contextRef="#ctx0" brushRef="#br1" timeOffset="25415.453">4108 10393 6598,'0'0'2338,"0"0"-1441,0 0 1249,0 0 160,0 0-1345,0 19-769,0 1-32,0 20 161,0 20 159,0 0-128,0-1-127,0 1-97,0-1-32,0-19-32,0-1-96,0 1-32,0-20-128,19 0-321,-19 0-384,20-20-608,-20-20-1442,0 20-2722</inkml:trace>
  <inkml:trace contextRef="#ctx0" brushRef="#br1" timeOffset="25725.471">3949 10532 12619,'-20'19'321,"20"-19"-353,0-19 736,0 19 706,20 0-1090,-20-21-224,20 2-32,20-1 0,-21 0 0,21 0-32,-20 0 32,0 1-64,-1-2 0,1 2-32,0 19-32,0 0-32,1 19 64,-21 2 96,18 18 64,2 1-32,-20-1-64,21 1-64,-1 1-64,0-2-256,-2-19-1025,3-1-2819</inkml:trace>
  <inkml:trace contextRef="#ctx0" brushRef="#br1" timeOffset="26172.496">3671 11346 13004,'0'40'-64,"0"-1"64,0-18 256,20 19 353,-20-21-449,19 21-160,-19-20-128,20 0-193,-20-20-672,0 20-1025,20-20-1281</inkml:trace>
  <inkml:trace contextRef="#ctx0" brushRef="#br1" timeOffset="26455.513">3770 11207 10730,'59'0'704,"-39"0"-415,21 0 95,-2 0 225,-19 0-129,0 20-128,0 20-159,0-20-1,-20 19 96,-20 1 449,0 19 127,0-19-31,0 21-224,20-42-417,-19 1 256,19 0-416,0 0-160,19-20 160,1 20 0,20-20-288,-1 0-96,-19-20-225,20 20-480,-1-20-1473,1 20-3428</inkml:trace>
  <inkml:trace contextRef="#ctx0" brushRef="#br1" timeOffset="26886.537">4325 11247 11659,'0'0'64,"0"0"0,0 0 865,21-20-257,-1 0-544,-20 20-128,20-19 0,0 19 0,-20 0 0,0 0-32,0 0-256,-20 0 0,0 19 64,0 1 159,-19 0 33,19 0 32,0 19 0,20-19 97,0 20 31,0-20 32,20 0-64,0-1 128,19 2 0,1-2-128,-20-19-64,19 21 32,-19-21-64,0 0 65,-20 0 95,0 0 576,0 19 33,-20-19-545,0 21-160,-19-21-160,19 19-320,-20-19-673,19 20-993,21-20-1025,-18 0-2050</inkml:trace>
  <inkml:trace contextRef="#ctx0" brushRef="#br1" timeOffset="27197.555">4704 11207 10730,'20'0'1025,"-20"0"-2146,-20 20 928,20 20 1218,-20-20-320,20 19-609,0 1-64,0 0 256,20-21-31,0 2-65,19-2-32,1-19-64,-20 0 192,19-19 257,1-2 192,-20 2-257,-1-21 353,1 0-257,-20 20-31,0-19-193,-20 19 33,-19-20-482,-1 40-191,-19-19-96,-2 38-289,3 1-1985,-1 0-5606</inkml:trace>
  <inkml:trace contextRef="#ctx0" brushRef="#br1" timeOffset="28827.648">4127 10273 10826,'0'0'1281,"0"0"-1441,0 0 192,0-20 384,0 20 33,0 0-481,0-19 64,0 19-32,0-20 96,0 20-224,0-21-1538,0 2-3235</inkml:trace>
  <inkml:trace contextRef="#ctx0" brushRef="#br1" timeOffset="28986.657">4127 9796 10762,'-19'-39'384,"19"19"-416,-20-20 224,20 20-96,0-19-544,-20 18-1538,20-18-512,0-1-866</inkml:trace>
  <inkml:trace contextRef="#ctx0" brushRef="#br1" timeOffset="29144.666">4108 9140 3331,'0'-59'3971,"-20"19"-3490,20 20 63,0 0-448,0-19-320,-20 18-416,20 2-321,0-21-128,0 20-257,0 0-864</inkml:trace>
  <inkml:trace contextRef="#ctx0" brushRef="#br1" timeOffset="29296.675">4048 8505 10281,'0'-60'1025,"0"40"-833,-20-19 225,20-2 384,0 22-609,0-21-737,0 20-1345,0-20-800,0 21-930</inkml:trace>
  <inkml:trace contextRef="#ctx0" brushRef="#br1" timeOffset="29433.683">4028 7908 1889,'0'-20'6534,"0"0"-6501,0 1-33,0 19 416,0 0 64,0-20-640,0 20-673,0 0-224,0 0-3491</inkml:trace>
  <inkml:trace contextRef="#ctx0" brushRef="#br1" timeOffset="29612.693">4088 7789 10313,'0'0'128,"0"0"-96,-20 0 225,20-20 511,0 20-736,0 0-352,0 0-609,0 0-192,0 0-512,0 0-1442</inkml:trace>
  <inkml:trace contextRef="#ctx0" brushRef="#br1" timeOffset="29714.698">4009 7749 448,'-20'0'480,"0"0"-319,20 0-738</inkml:trace>
  <inkml:trace contextRef="#ctx0" brushRef="#br1" timeOffset="29944.712">3811 7769 160,'-41'0'1569,"21"0"-736,0 0-353,0 0 129,1 0-161,-1-20-191,0 20-385,0 0-673,0 0-320,1 0 384,-1 0 225,20 0-1,-20 0 225</inkml:trace>
  <inkml:trace contextRef="#ctx0" brushRef="#br1" timeOffset="31229.786">3730 7730 11530,'0'0'1474,"0"0"-1346,0 0 1121,0-20 609,0 20-993,0 0-801,0 0 32,-20 0 0,20-20-224,-19 20-449,-1 0-288,0 0-127,0 0-290,0 0-704,1 0-384,-21 20-577,20-20-1889</inkml:trace>
  <inkml:trace contextRef="#ctx0" brushRef="#br1" timeOffset="31350.793">3175 7789 6245,'-20'-20'0,"20"20"-2722</inkml:trace>
  <inkml:trace contextRef="#ctx0" brushRef="#br1" timeOffset="31568.805">2659 7749 3779,'-40'-19'-897,"19"19"545,-17 0 320,17 0 352,-19 0-288,22 0-736</inkml:trace>
  <inkml:trace contextRef="#ctx0" brushRef="#br1" timeOffset="31935.826">2084 7769 5765,'0'0'3107,"0"0"-2146,18 0 736,2 0-800,1-20 64,19 20-512,-1-19-417,1 19-32,-1 0-64,21 0-353,-21 0-800,1 0-1217,-20 0-3780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5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23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8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0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36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11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2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14.xml"/><Relationship Id="rId16" Type="http://schemas.openxmlformats.org/officeDocument/2006/relationships/image" Target="../media/image25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2.png"/><Relationship Id="rId5" Type="http://schemas.openxmlformats.org/officeDocument/2006/relationships/tags" Target="../tags/tag17.xml"/><Relationship Id="rId15" Type="http://schemas.openxmlformats.org/officeDocument/2006/relationships/image" Target="../media/image24.png"/><Relationship Id="rId10" Type="http://schemas.openxmlformats.org/officeDocument/2006/relationships/image" Target="../media/image4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9.png"/><Relationship Id="rId18" Type="http://schemas.openxmlformats.org/officeDocument/2006/relationships/image" Target="../media/image33.e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8.png"/><Relationship Id="rId17" Type="http://schemas.openxmlformats.org/officeDocument/2006/relationships/image" Target="../media/image32.png"/><Relationship Id="rId2" Type="http://schemas.openxmlformats.org/officeDocument/2006/relationships/tags" Target="../tags/tag22.xml"/><Relationship Id="rId16" Type="http://schemas.openxmlformats.org/officeDocument/2006/relationships/chart" Target="../charts/chart7.xml"/><Relationship Id="rId20" Type="http://schemas.openxmlformats.org/officeDocument/2006/relationships/image" Target="../media/image35.emf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7.png"/><Relationship Id="rId5" Type="http://schemas.openxmlformats.org/officeDocument/2006/relationships/tags" Target="../tags/tag25.xml"/><Relationship Id="rId15" Type="http://schemas.openxmlformats.org/officeDocument/2006/relationships/image" Target="../media/image31.png"/><Relationship Id="rId10" Type="http://schemas.openxmlformats.org/officeDocument/2006/relationships/chart" Target="../charts/chart6.xml"/><Relationship Id="rId19" Type="http://schemas.openxmlformats.org/officeDocument/2006/relationships/image" Target="../media/image34.emf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30.png"/><Relationship Id="rId18" Type="http://schemas.openxmlformats.org/officeDocument/2006/relationships/image" Target="../media/image37.emf"/><Relationship Id="rId3" Type="http://schemas.openxmlformats.org/officeDocument/2006/relationships/tags" Target="../tags/tag31.xml"/><Relationship Id="rId21" Type="http://schemas.openxmlformats.org/officeDocument/2006/relationships/image" Target="../media/image40.emf"/><Relationship Id="rId7" Type="http://schemas.openxmlformats.org/officeDocument/2006/relationships/tags" Target="../tags/tag35.xml"/><Relationship Id="rId12" Type="http://schemas.openxmlformats.org/officeDocument/2006/relationships/image" Target="../media/image36.png"/><Relationship Id="rId17" Type="http://schemas.openxmlformats.org/officeDocument/2006/relationships/image" Target="../media/image32.png"/><Relationship Id="rId2" Type="http://schemas.openxmlformats.org/officeDocument/2006/relationships/tags" Target="../tags/tag30.xml"/><Relationship Id="rId16" Type="http://schemas.openxmlformats.org/officeDocument/2006/relationships/chart" Target="../charts/chart9.xml"/><Relationship Id="rId20" Type="http://schemas.openxmlformats.org/officeDocument/2006/relationships/image" Target="../media/image39.emf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7.png"/><Relationship Id="rId5" Type="http://schemas.openxmlformats.org/officeDocument/2006/relationships/tags" Target="../tags/tag33.xml"/><Relationship Id="rId15" Type="http://schemas.openxmlformats.org/officeDocument/2006/relationships/image" Target="../media/image28.png"/><Relationship Id="rId10" Type="http://schemas.openxmlformats.org/officeDocument/2006/relationships/chart" Target="../charts/chart8.xml"/><Relationship Id="rId19" Type="http://schemas.openxmlformats.org/officeDocument/2006/relationships/image" Target="../media/image38.emf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31.png"/><Relationship Id="rId22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1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7.png"/><Relationship Id="rId17" Type="http://schemas.openxmlformats.org/officeDocument/2006/relationships/image" Target="../media/image43.emf"/><Relationship Id="rId2" Type="http://schemas.openxmlformats.org/officeDocument/2006/relationships/tags" Target="../tags/tag38.xml"/><Relationship Id="rId16" Type="http://schemas.openxmlformats.org/officeDocument/2006/relationships/image" Target="../media/image42.emf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30.png"/><Relationship Id="rId5" Type="http://schemas.openxmlformats.org/officeDocument/2006/relationships/tags" Target="../tags/tag41.xml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tags" Target="../tags/tag40.xml"/><Relationship Id="rId9" Type="http://schemas.openxmlformats.org/officeDocument/2006/relationships/chart" Target="../charts/chart10.xml"/><Relationship Id="rId1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6.xml"/><Relationship Id="rId7" Type="http://schemas.openxmlformats.org/officeDocument/2006/relationships/image" Target="../media/image1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0.png"/><Relationship Id="rId4" Type="http://schemas.openxmlformats.org/officeDocument/2006/relationships/tags" Target="../tags/tag47.xml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0.xml"/><Relationship Id="rId7" Type="http://schemas.openxmlformats.org/officeDocument/2006/relationships/image" Target="../media/image27.png"/><Relationship Id="rId12" Type="http://schemas.openxmlformats.org/officeDocument/2006/relationships/chart" Target="../charts/chart1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8.png"/><Relationship Id="rId5" Type="http://schemas.openxmlformats.org/officeDocument/2006/relationships/tags" Target="../tags/tag52.xml"/><Relationship Id="rId10" Type="http://schemas.openxmlformats.org/officeDocument/2006/relationships/image" Target="../media/image47.png"/><Relationship Id="rId4" Type="http://schemas.openxmlformats.org/officeDocument/2006/relationships/tags" Target="../tags/tag51.xml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3.emf"/><Relationship Id="rId3" Type="http://schemas.openxmlformats.org/officeDocument/2006/relationships/tags" Target="../tags/tag55.xml"/><Relationship Id="rId7" Type="http://schemas.openxmlformats.org/officeDocument/2006/relationships/image" Target="../media/image51.png"/><Relationship Id="rId12" Type="http://schemas.openxmlformats.org/officeDocument/2006/relationships/image" Target="../media/image52.emf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56.xml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59.xml"/><Relationship Id="rId7" Type="http://schemas.openxmlformats.org/officeDocument/2006/relationships/image" Target="../media/image5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4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60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63.xml"/><Relationship Id="rId7" Type="http://schemas.openxmlformats.org/officeDocument/2006/relationships/image" Target="../media/image5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56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64.xml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67.xml"/><Relationship Id="rId7" Type="http://schemas.openxmlformats.org/officeDocument/2006/relationships/image" Target="../media/image59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58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68.xml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71.xml"/><Relationship Id="rId7" Type="http://schemas.openxmlformats.org/officeDocument/2006/relationships/image" Target="../media/image4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0" Type="http://schemas.openxmlformats.org/officeDocument/2006/relationships/image" Target="../media/image61.emf"/><Relationship Id="rId4" Type="http://schemas.openxmlformats.org/officeDocument/2006/relationships/tags" Target="../tags/tag72.xml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emf"/><Relationship Id="rId4" Type="http://schemas.openxmlformats.org/officeDocument/2006/relationships/customXml" Target="../ink/ink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6.xml"/><Relationship Id="rId7" Type="http://schemas.openxmlformats.org/officeDocument/2006/relationships/image" Target="../media/image64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75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30.png"/><Relationship Id="rId5" Type="http://schemas.openxmlformats.org/officeDocument/2006/relationships/image" Target="../media/image7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85.xml"/><Relationship Id="rId7" Type="http://schemas.openxmlformats.org/officeDocument/2006/relationships/image" Target="../media/image30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79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4.png"/><Relationship Id="rId5" Type="http://schemas.openxmlformats.org/officeDocument/2006/relationships/image" Target="../media/image78.png"/><Relationship Id="rId4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tags" Target="../tags/tag91.xml"/><Relationship Id="rId7" Type="http://schemas.openxmlformats.org/officeDocument/2006/relationships/image" Target="../media/image82.emf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30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0.emf"/><Relationship Id="rId4" Type="http://schemas.openxmlformats.org/officeDocument/2006/relationships/customXml" Target="../ink/ink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97.xml"/><Relationship Id="rId7" Type="http://schemas.openxmlformats.org/officeDocument/2006/relationships/image" Target="../media/image91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90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98.xml"/><Relationship Id="rId9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01.xml"/><Relationship Id="rId7" Type="http://schemas.openxmlformats.org/officeDocument/2006/relationships/image" Target="../media/image51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92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102.xml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05.xml"/><Relationship Id="rId7" Type="http://schemas.openxmlformats.org/officeDocument/2006/relationships/image" Target="../media/image94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93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106.xml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09.xml"/><Relationship Id="rId7" Type="http://schemas.openxmlformats.org/officeDocument/2006/relationships/image" Target="../media/image96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95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110.xml"/><Relationship Id="rId9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13.xml"/><Relationship Id="rId7" Type="http://schemas.openxmlformats.org/officeDocument/2006/relationships/image" Target="../media/image57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97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114.xml"/><Relationship Id="rId9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17.xml"/><Relationship Id="rId7" Type="http://schemas.openxmlformats.org/officeDocument/2006/relationships/image" Target="../media/image55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98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118.xml"/><Relationship Id="rId9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21.xml"/><Relationship Id="rId7" Type="http://schemas.openxmlformats.org/officeDocument/2006/relationships/image" Target="../media/image100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99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122.xml"/><Relationship Id="rId9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25.xml"/><Relationship Id="rId7" Type="http://schemas.openxmlformats.org/officeDocument/2006/relationships/image" Target="../media/image59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01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126.xml"/><Relationship Id="rId9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0.emf"/><Relationship Id="rId3" Type="http://schemas.openxmlformats.org/officeDocument/2006/relationships/tags" Target="../tags/tag129.xml"/><Relationship Id="rId7" Type="http://schemas.openxmlformats.org/officeDocument/2006/relationships/image" Target="../media/image103.png"/><Relationship Id="rId12" Type="http://schemas.openxmlformats.org/officeDocument/2006/relationships/customXml" Target="../ink/ink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102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7.png"/><Relationship Id="rId4" Type="http://schemas.openxmlformats.org/officeDocument/2006/relationships/tags" Target="../tags/tag130.xml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emf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1.emf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Relationship Id="rId1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image" Target="../media/image13.png"/><Relationship Id="rId12" Type="http://schemas.openxmlformats.org/officeDocument/2006/relationships/image" Target="../media/image17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11" Type="http://schemas.openxmlformats.org/officeDocument/2006/relationships/image" Target="../media/image16.emf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9.emf"/><Relationship Id="rId10" Type="http://schemas.openxmlformats.org/officeDocument/2006/relationships/image" Target="../media/image16.png"/><Relationship Id="rId4" Type="http://schemas.openxmlformats.org/officeDocument/2006/relationships/tags" Target="../tags/tag12.xml"/><Relationship Id="rId9" Type="http://schemas.openxmlformats.org/officeDocument/2006/relationships/image" Target="../media/image15.png"/><Relationship Id="rId1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224865" y="2241561"/>
            <a:ext cx="4495800" cy="162558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1430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69" y="2626548"/>
            <a:ext cx="1064462" cy="346710"/>
          </a:xfrm>
          <a:prstGeom prst="rect">
            <a:avLst/>
          </a:prstGeom>
          <a:ln w="12700">
            <a:solidFill>
              <a:srgbClr val="FF00FF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1264" y="4088154"/>
            <a:ext cx="1165661" cy="4410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94246" y="3915308"/>
            <a:ext cx="2101948" cy="4852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01866" y="4529199"/>
            <a:ext cx="3797149" cy="557151"/>
          </a:xfrm>
          <a:prstGeom prst="rect">
            <a:avLst/>
          </a:prstGeom>
        </p:spPr>
      </p:pic>
      <p:sp>
        <p:nvSpPr>
          <p:cNvPr id="9" name="乘号 8"/>
          <p:cNvSpPr/>
          <p:nvPr/>
        </p:nvSpPr>
        <p:spPr>
          <a:xfrm>
            <a:off x="6943350" y="3105150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6" grpId="0"/>
      <p:bldP spid="17" grpId="0"/>
      <p:bldP spid="30" grpId="0"/>
      <p:bldP spid="36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6966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3252" y="2132859"/>
            <a:ext cx="3184142" cy="1227859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60" y="2881325"/>
            <a:ext cx="1269476" cy="316674"/>
          </a:xfrm>
          <a:prstGeom prst="rect">
            <a:avLst/>
          </a:prstGeom>
          <a:ln w="12700">
            <a:solidFill>
              <a:srgbClr val="FF00FF"/>
            </a:solidFill>
          </a:ln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sp>
        <p:nvSpPr>
          <p:cNvPr id="23" name="乘号 22"/>
          <p:cNvSpPr/>
          <p:nvPr/>
        </p:nvSpPr>
        <p:spPr>
          <a:xfrm>
            <a:off x="6956939" y="3038770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/>
          <p:cNvSpPr/>
          <p:nvPr/>
        </p:nvSpPr>
        <p:spPr>
          <a:xfrm>
            <a:off x="6484467" y="2777672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828800" y="2678562"/>
            <a:ext cx="0" cy="2741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667000" y="2057088"/>
            <a:ext cx="0" cy="5908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505200" y="1423440"/>
            <a:ext cx="0" cy="9078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41435" y="4142295"/>
            <a:ext cx="1265380" cy="3550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06302" y="4079456"/>
            <a:ext cx="3809998" cy="4807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7800" y="4719739"/>
            <a:ext cx="775500" cy="3025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07702" y="1576367"/>
            <a:ext cx="413800" cy="3857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93244" y="2603288"/>
            <a:ext cx="660400" cy="341205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H="1">
            <a:off x="2667000" y="1809750"/>
            <a:ext cx="239815" cy="1524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2786907" y="2678562"/>
            <a:ext cx="242257" cy="6194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790269" y="2907880"/>
            <a:ext cx="76200" cy="1036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475402" y="2279449"/>
            <a:ext cx="76200" cy="1036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36520" y="2576539"/>
            <a:ext cx="76200" cy="1036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503638" y="133350"/>
            <a:ext cx="3338643" cy="3084425"/>
          </a:xfrm>
          <a:custGeom>
            <a:avLst/>
            <a:gdLst>
              <a:gd name="connsiteX0" fmla="*/ 0 w 2866029"/>
              <a:gd name="connsiteY0" fmla="*/ 0 h 3084425"/>
              <a:gd name="connsiteX1" fmla="*/ 1398895 w 2866029"/>
              <a:gd name="connsiteY1" fmla="*/ 3084394 h 3084425"/>
              <a:gd name="connsiteX2" fmla="*/ 2866029 w 2866029"/>
              <a:gd name="connsiteY2" fmla="*/ 68239 h 3084425"/>
              <a:gd name="connsiteX3" fmla="*/ 2866029 w 2866029"/>
              <a:gd name="connsiteY3" fmla="*/ 68239 h 308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029" h="3084425">
                <a:moveTo>
                  <a:pt x="0" y="0"/>
                </a:moveTo>
                <a:cubicBezTo>
                  <a:pt x="460612" y="1536510"/>
                  <a:pt x="921224" y="3073021"/>
                  <a:pt x="1398895" y="3084394"/>
                </a:cubicBezTo>
                <a:cubicBezTo>
                  <a:pt x="1876566" y="3095767"/>
                  <a:pt x="2866029" y="68239"/>
                  <a:pt x="2866029" y="68239"/>
                </a:cubicBezTo>
                <a:lnTo>
                  <a:pt x="2866029" y="68239"/>
                </a:lnTo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85067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574275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01225" y="4263302"/>
            <a:ext cx="1109145" cy="531796"/>
          </a:xfrm>
          <a:prstGeom prst="rect">
            <a:avLst/>
          </a:prstGeom>
        </p:spPr>
      </p:pic>
      <p:sp>
        <p:nvSpPr>
          <p:cNvPr id="24" name="乘号 23"/>
          <p:cNvSpPr/>
          <p:nvPr/>
        </p:nvSpPr>
        <p:spPr>
          <a:xfrm>
            <a:off x="6966070" y="3087907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6439933" y="2711479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乘号 25"/>
          <p:cNvSpPr/>
          <p:nvPr/>
        </p:nvSpPr>
        <p:spPr>
          <a:xfrm>
            <a:off x="7457839" y="2711479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乘号 26"/>
          <p:cNvSpPr/>
          <p:nvPr/>
        </p:nvSpPr>
        <p:spPr>
          <a:xfrm>
            <a:off x="7676061" y="2273256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乘号 27"/>
          <p:cNvSpPr/>
          <p:nvPr/>
        </p:nvSpPr>
        <p:spPr>
          <a:xfrm>
            <a:off x="6114994" y="2132859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/>
          <p:cNvSpPr/>
          <p:nvPr/>
        </p:nvSpPr>
        <p:spPr>
          <a:xfrm>
            <a:off x="7966504" y="1684976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乘号 30"/>
          <p:cNvSpPr/>
          <p:nvPr/>
        </p:nvSpPr>
        <p:spPr>
          <a:xfrm>
            <a:off x="5952524" y="1684976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乘号 31"/>
          <p:cNvSpPr/>
          <p:nvPr/>
        </p:nvSpPr>
        <p:spPr>
          <a:xfrm>
            <a:off x="8226777" y="1086833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乘号 34"/>
          <p:cNvSpPr/>
          <p:nvPr/>
        </p:nvSpPr>
        <p:spPr>
          <a:xfrm>
            <a:off x="5672769" y="1010808"/>
            <a:ext cx="324939" cy="25712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7114630" y="2564340"/>
            <a:ext cx="0" cy="52356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97637" y="2201120"/>
            <a:ext cx="607730" cy="37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13525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12440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3351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21770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0289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30728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41586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40443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55590" y="211413"/>
                <a:ext cx="25969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𝑤h𝑒𝑛</m:t>
                          </m:r>
                          <m:r>
                            <a:rPr lang="en-US" altLang="zh-CN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3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3200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90" y="211413"/>
                <a:ext cx="2596993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" y="4400550"/>
            <a:ext cx="248488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345" y="948007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39873" y="1317132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118" y="1405207"/>
            <a:ext cx="515722" cy="219456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013739" y="2535013"/>
            <a:ext cx="3863061" cy="1047215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77000" y="2386340"/>
            <a:ext cx="133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curve</a:t>
            </a:r>
            <a:r>
              <a:rPr lang="zh-CN" altLang="en-US" sz="28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1784" y="1428750"/>
            <a:ext cx="520997" cy="333600"/>
          </a:xfrm>
          <a:prstGeom prst="rect">
            <a:avLst/>
          </a:prstGeom>
        </p:spPr>
      </p:pic>
      <p:sp>
        <p:nvSpPr>
          <p:cNvPr id="14" name="乘号 13"/>
          <p:cNvSpPr/>
          <p:nvPr/>
        </p:nvSpPr>
        <p:spPr>
          <a:xfrm>
            <a:off x="7513190" y="2190750"/>
            <a:ext cx="2286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6956027" y="1568154"/>
            <a:ext cx="2286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乘号 15"/>
          <p:cNvSpPr/>
          <p:nvPr/>
        </p:nvSpPr>
        <p:spPr>
          <a:xfrm>
            <a:off x="7239000" y="1899245"/>
            <a:ext cx="228600" cy="152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0321" y="1436889"/>
            <a:ext cx="760153" cy="317322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7239000" y="1568154"/>
            <a:ext cx="685800" cy="762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513190" y="1644354"/>
            <a:ext cx="411610" cy="2548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710222" y="1712579"/>
            <a:ext cx="275473" cy="4781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乘号 23"/>
          <p:cNvSpPr/>
          <p:nvPr/>
        </p:nvSpPr>
        <p:spPr>
          <a:xfrm>
            <a:off x="6248400" y="2038350"/>
            <a:ext cx="109806" cy="12631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422" y="209550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1371421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Problem: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4724400" y="514350"/>
            <a:ext cx="3276600" cy="1371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67200" y="4434037"/>
            <a:ext cx="476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/>
              <a:t>Classification: </a:t>
            </a:r>
            <a:r>
              <a:rPr lang="en-US" altLang="zh-CN" sz="2400" dirty="0"/>
              <a:t>discrete-valued output</a:t>
            </a:r>
            <a:endParaRPr lang="zh-CN" altLang="en-US" sz="2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760424" y="1351061"/>
            <a:ext cx="2157470" cy="1215718"/>
            <a:chOff x="3760424" y="1351061"/>
            <a:chExt cx="2157470" cy="121571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810000" y="1504950"/>
              <a:ext cx="1828800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638800" y="1504950"/>
              <a:ext cx="0" cy="914400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359706" y="2259002"/>
              <a:ext cx="558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1200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60424" y="1351061"/>
              <a:ext cx="558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220K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59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090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6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55670"/>
            <a:ext cx="796862" cy="339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0" y="2805840"/>
            <a:ext cx="1059131" cy="3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8339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65880" y="1902600"/>
              <a:ext cx="3044880" cy="230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5800" y="1893960"/>
                <a:ext cx="3064320" cy="23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2286000" y="1642819"/>
            <a:ext cx="228600" cy="3063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28575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" y="1147899"/>
            <a:ext cx="3230117" cy="1271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1642819"/>
            <a:ext cx="2731770" cy="30632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609600" y="2800350"/>
            <a:ext cx="76962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2876550"/>
            <a:ext cx="407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Correct: </a:t>
            </a:r>
            <a:r>
              <a:rPr lang="en-US" sz="2400" dirty="0">
                <a:solidFill>
                  <a:srgbClr val="FF0000"/>
                </a:solidFill>
              </a:rPr>
              <a:t>Simultaneous update !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1" y="3436772"/>
            <a:ext cx="2964485" cy="119237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4457700" y="2876550"/>
            <a:ext cx="0" cy="1905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04465" y="2876550"/>
            <a:ext cx="139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Incorrect: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10" y="3436772"/>
            <a:ext cx="2964485" cy="11393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4000" y="22082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Learning rate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057400" y="1949143"/>
            <a:ext cx="266700" cy="39400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5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2670610" y="2015108"/>
            <a:ext cx="228600" cy="306324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99210" y="1740952"/>
            <a:ext cx="1672790" cy="85463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Gradient descent algorithm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05155" y="3192197"/>
            <a:ext cx="126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Gradient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1862" y="30590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Learning rate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085955" y="2321432"/>
            <a:ext cx="584655" cy="75278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614245" y="2615494"/>
            <a:ext cx="71910" cy="57670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64"/>
            <a:ext cx="3475208" cy="4915135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 flipV="1">
            <a:off x="8382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096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008287"/>
            <a:ext cx="3432826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12" y="1033118"/>
            <a:ext cx="1313687" cy="67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100054"/>
            <a:ext cx="1195261" cy="6146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233" y="3867150"/>
            <a:ext cx="3778070" cy="4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740" y="340137"/>
            <a:ext cx="3230060" cy="4434606"/>
          </a:xfrm>
          <a:prstGeom prst="rect">
            <a:avLst/>
          </a:prstGeom>
        </p:spPr>
      </p:pic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0120" y="17308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l-GR" sz="2000" dirty="0"/>
              <a:t>α</a:t>
            </a:r>
            <a:r>
              <a:rPr lang="en-US" sz="2000" dirty="0"/>
              <a:t> is too large, gradient descent can overshoot the minimum. It may fail to converge, or even diverge.</a:t>
            </a:r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422" y="209550"/>
            <a:ext cx="2351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400" y="417195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):   one training example</a:t>
            </a:r>
          </a:p>
          <a:p>
            <a:r>
              <a:rPr lang="en-US" altLang="zh-CN" sz="2400" dirty="0"/>
              <a:t>(x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)</a:t>
            </a:r>
            <a:r>
              <a:rPr lang="en-US" altLang="zh-CN" sz="2400" dirty="0"/>
              <a:t>,y</a:t>
            </a:r>
            <a:r>
              <a:rPr lang="en-US" altLang="zh-CN" sz="2400" baseline="30000" dirty="0"/>
              <a:t>(</a:t>
            </a:r>
            <a:r>
              <a:rPr lang="en-US" altLang="zh-CN" sz="2400" baseline="30000" dirty="0" err="1"/>
              <a:t>i</a:t>
            </a:r>
            <a:r>
              <a:rPr lang="en-US" altLang="zh-CN" sz="2400" baseline="30000" dirty="0"/>
              <a:t>)</a:t>
            </a:r>
            <a:r>
              <a:rPr lang="en-US" altLang="zh-CN" sz="2400" dirty="0"/>
              <a:t>): </a:t>
            </a:r>
            <a:r>
              <a:rPr lang="en-US" altLang="zh-CN" sz="2400" dirty="0" err="1"/>
              <a:t>ith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traning</a:t>
            </a:r>
            <a:r>
              <a:rPr lang="en-US" altLang="zh-CN" sz="2400" dirty="0"/>
              <a:t> example</a:t>
            </a:r>
            <a:endParaRPr lang="zh-CN" altLang="en-US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837334"/>
              </p:ext>
            </p:extLst>
          </p:nvPr>
        </p:nvGraphicFramePr>
        <p:xfrm>
          <a:off x="6553200" y="3028950"/>
          <a:ext cx="1600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581"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81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x</a:t>
                      </a:r>
                      <a:r>
                        <a:rPr lang="en-US" altLang="zh-CN" baseline="30000" dirty="0"/>
                        <a:t>(1)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81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x</a:t>
                      </a:r>
                      <a:r>
                        <a:rPr lang="en-US" altLang="zh-CN" baseline="30000" dirty="0"/>
                        <a:t>(2)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81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r>
                        <a:rPr lang="en-US" altLang="zh-CN" baseline="30000" dirty="0"/>
                        <a:t>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764" y="1581151"/>
            <a:ext cx="3823036" cy="24154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descent can converge to a local minimum, even with the learning rate </a:t>
            </a:r>
            <a:r>
              <a:rPr lang="el-GR" sz="2800" dirty="0"/>
              <a:t>α</a:t>
            </a:r>
            <a:r>
              <a:rPr lang="en-US" sz="2800" dirty="0"/>
              <a:t>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we approach a local minimum, gradient descent will automatically take smaller steps. So, no need to decrease </a:t>
            </a:r>
            <a:r>
              <a:rPr lang="el-GR" sz="2800" dirty="0"/>
              <a:t>α</a:t>
            </a:r>
            <a:r>
              <a:rPr lang="en-US" sz="2800" dirty="0"/>
              <a:t> over time.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58342" y="2223408"/>
            <a:ext cx="50292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Gradient descent algorithm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Regression Model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777150"/>
            <a:ext cx="2819400" cy="7783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061" y="1809750"/>
            <a:ext cx="3352800" cy="80435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09551" y="3200755"/>
            <a:ext cx="5005449" cy="671533"/>
            <a:chOff x="709551" y="3200755"/>
            <a:chExt cx="5005449" cy="671533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51" y="3301652"/>
              <a:ext cx="2836926" cy="40690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75724" y="3200755"/>
              <a:ext cx="1939276" cy="67153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709551" y="3898958"/>
            <a:ext cx="5344525" cy="654999"/>
            <a:chOff x="709551" y="3898958"/>
            <a:chExt cx="5344525" cy="654999"/>
          </a:xfrm>
        </p:grpSpPr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51" y="4019550"/>
              <a:ext cx="2852772" cy="41148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33800" y="3898958"/>
              <a:ext cx="2320276" cy="654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Gradient descent algorithm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</a:p>
          <a:p>
            <a:pPr algn="ctr"/>
            <a:r>
              <a:rPr lang="en-US" sz="2400" dirty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453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“Batch” Gradient Descent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78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“Batch”: Each step of gradient descent uses all the training examples.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740" y="3105150"/>
            <a:ext cx="1841298" cy="72455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7" name="直接箭头连接符 6"/>
          <p:cNvCxnSpPr/>
          <p:nvPr/>
        </p:nvCxnSpPr>
        <p:spPr>
          <a:xfrm>
            <a:off x="3352800" y="2629079"/>
            <a:ext cx="1143000" cy="83834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217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J(</a:t>
            </a:r>
            <a:r>
              <a:rPr lang="en-US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737160" y="2911320"/>
              <a:ext cx="3237480" cy="139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000" y="2901960"/>
                <a:ext cx="3259440" cy="14151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本框 21"/>
          <p:cNvSpPr txBox="1"/>
          <p:nvPr/>
        </p:nvSpPr>
        <p:spPr>
          <a:xfrm>
            <a:off x="6705600" y="52030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Non-convex function</a:t>
            </a:r>
            <a:endParaRPr lang="zh-CN" altLang="en-US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1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010400" y="6667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Convex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3844" y="2837886"/>
            <a:ext cx="762000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075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 of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280755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price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82651" y="3142594"/>
            <a:ext cx="4120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 with one variable.</a:t>
            </a:r>
          </a:p>
          <a:p>
            <a:r>
              <a:rPr lang="en-US" sz="2000" dirty="0"/>
              <a:t>Univariate linear regression (only one variable).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30857" y="4057086"/>
                <a:ext cx="13315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857" y="4057086"/>
                <a:ext cx="133156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917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455" y="2025236"/>
            <a:ext cx="2536522" cy="606354"/>
          </a:xfrm>
          <a:prstGeom prst="rect">
            <a:avLst/>
          </a:prstGeom>
        </p:spPr>
      </p:pic>
      <p:sp>
        <p:nvSpPr>
          <p:cNvPr id="20" name="TextBox 36"/>
          <p:cNvSpPr txBox="1"/>
          <p:nvPr/>
        </p:nvSpPr>
        <p:spPr>
          <a:xfrm>
            <a:off x="5029200" y="1313886"/>
            <a:ext cx="175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Hypothesis:</a:t>
            </a:r>
          </a:p>
        </p:txBody>
      </p:sp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36" grpId="0"/>
      <p:bldP spid="37" grpId="0"/>
      <p:bldP spid="2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750240" y="1988640"/>
              <a:ext cx="6045840" cy="2196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400" y="1979640"/>
                <a:ext cx="606060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3400" y="1809750"/>
            <a:ext cx="1357875" cy="381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9940" y="1389180"/>
            <a:ext cx="1447800" cy="3286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95400" y="1752149"/>
            <a:ext cx="1044702" cy="34326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09600" y="2114550"/>
            <a:ext cx="228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733800" y="2114550"/>
            <a:ext cx="2133600" cy="762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705600" y="1581150"/>
            <a:ext cx="1981200" cy="7620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858666" y="433685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66" y="2338685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538" y="11194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1666" y="226248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11066" y="984142"/>
            <a:ext cx="1811743" cy="1108886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193340" y="3133012"/>
            <a:ext cx="4801737" cy="1384995"/>
            <a:chOff x="532262" y="3130064"/>
            <a:chExt cx="4801737" cy="1384995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384995"/>
              <a:chOff x="837062" y="2368064"/>
              <a:chExt cx="4801737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US" sz="2800" dirty="0"/>
                  <a:t>Idea: Choose             so that                    	          is close to     for our training examples 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8460" y="2441595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144" y="3760157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869" y="4057587"/>
              <a:ext cx="808673" cy="38290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38600" y="537251"/>
                <a:ext cx="2387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7251"/>
                <a:ext cx="23871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 flipV="1">
            <a:off x="858666" y="1119485"/>
            <a:ext cx="2265534" cy="9735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6862" y="1086313"/>
            <a:ext cx="4143637" cy="8713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0" y="2679413"/>
            <a:ext cx="2318806" cy="485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4886" y="2041002"/>
                <a:ext cx="28793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For</m:t>
                    </m:r>
                  </m:oMath>
                </a14:m>
                <a:r>
                  <a:rPr lang="en-US" altLang="zh-CN" sz="2800" dirty="0"/>
                  <a:t> each                :</a:t>
                </a: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86" y="2041002"/>
                <a:ext cx="2879314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1628" r="-338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15000" y="3508201"/>
            <a:ext cx="2530447" cy="919137"/>
          </a:xfrm>
          <a:prstGeom prst="rect">
            <a:avLst/>
          </a:prstGeom>
          <a:ln w="19050">
            <a:solidFill>
              <a:srgbClr val="FF00FF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6115" y="2090789"/>
            <a:ext cx="1235685" cy="4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1000" y="21907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0" y="666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2295</TotalTime>
  <Words>809</Words>
  <Application>Microsoft Office PowerPoint</Application>
  <PresentationFormat>全屏显示(16:9)</PresentationFormat>
  <Paragraphs>191</Paragraphs>
  <Slides>46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宋体</vt:lpstr>
      <vt:lpstr>Arial</vt:lpstr>
      <vt:lpstr>Calibri</vt:lpstr>
      <vt:lpstr>Cambria Math</vt:lpstr>
      <vt:lpstr>Symbol</vt:lpstr>
      <vt:lpstr>1_Lecture</vt:lpstr>
      <vt:lpstr>2_Office Theme</vt:lpstr>
      <vt:lpstr>3_Office Theme</vt:lpstr>
      <vt:lpstr>Model representation</vt:lpstr>
      <vt:lpstr>PowerPoint 演示文稿</vt:lpstr>
      <vt:lpstr>PowerPoint 演示文稿</vt:lpstr>
      <vt:lpstr>PowerPoint 演示文稿</vt:lpstr>
      <vt:lpstr>Cost function</vt:lpstr>
      <vt:lpstr>PowerPoint 演示文稿</vt:lpstr>
      <vt:lpstr>PowerPoint 演示文稿</vt:lpstr>
      <vt:lpstr>PowerPoint 演示文稿</vt:lpstr>
      <vt:lpstr>Cost function intuition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Gradient descent</vt:lpstr>
      <vt:lpstr>PowerPoint 演示文稿</vt:lpstr>
      <vt:lpstr>PowerPoint 演示文稿</vt:lpstr>
      <vt:lpstr>PowerPoint 演示文稿</vt:lpstr>
      <vt:lpstr>PowerPoint 演示文稿</vt:lpstr>
      <vt:lpstr>Gradient descent intuition</vt:lpstr>
      <vt:lpstr>PowerPoint 演示文稿</vt:lpstr>
      <vt:lpstr>PowerPoint 演示文稿</vt:lpstr>
      <vt:lpstr>PowerPoint 演示文稿</vt:lpstr>
      <vt:lpstr>PowerPoint 演示文稿</vt:lpstr>
      <vt:lpstr>Gradient descent for 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Xiaoying Song</cp:lastModifiedBy>
  <cp:revision>163</cp:revision>
  <dcterms:created xsi:type="dcterms:W3CDTF">2010-07-08T21:59:02Z</dcterms:created>
  <dcterms:modified xsi:type="dcterms:W3CDTF">2021-10-13T05:07:45Z</dcterms:modified>
</cp:coreProperties>
</file>