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4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7.xml" ContentType="application/vnd.openxmlformats-officedocument.drawingml.chart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27"/>
  </p:notesMasterIdLst>
  <p:sldIdLst>
    <p:sldId id="367" r:id="rId5"/>
    <p:sldId id="368" r:id="rId6"/>
    <p:sldId id="400" r:id="rId7"/>
    <p:sldId id="401" r:id="rId8"/>
    <p:sldId id="402" r:id="rId9"/>
    <p:sldId id="403" r:id="rId10"/>
    <p:sldId id="404" r:id="rId11"/>
    <p:sldId id="405" r:id="rId12"/>
    <p:sldId id="407" r:id="rId13"/>
    <p:sldId id="408" r:id="rId14"/>
    <p:sldId id="421" r:id="rId15"/>
    <p:sldId id="410" r:id="rId16"/>
    <p:sldId id="419" r:id="rId17"/>
    <p:sldId id="413" r:id="rId18"/>
    <p:sldId id="374" r:id="rId19"/>
    <p:sldId id="414" r:id="rId20"/>
    <p:sldId id="415" r:id="rId21"/>
    <p:sldId id="416" r:id="rId22"/>
    <p:sldId id="420" r:id="rId23"/>
    <p:sldId id="418" r:id="rId24"/>
    <p:sldId id="399" r:id="rId25"/>
    <p:sldId id="422" r:id="rId26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ying Song" initials="XS" lastIdx="1" clrIdx="0">
    <p:extLst>
      <p:ext uri="{19B8F6BF-5375-455C-9EA6-DF929625EA0E}">
        <p15:presenceInfo xmlns:p15="http://schemas.microsoft.com/office/powerpoint/2012/main" userId="adc4ea4bd3d7a3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CC66"/>
    <a:srgbClr val="0000FF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58970" autoAdjust="0"/>
  </p:normalViewPr>
  <p:slideViewPr>
    <p:cSldViewPr>
      <p:cViewPr varScale="1">
        <p:scale>
          <a:sx n="169" d="100"/>
          <a:sy n="169" d="100"/>
        </p:scale>
        <p:origin x="288" y="101"/>
      </p:cViewPr>
      <p:guideLst>
        <p:guide orient="horz" pos="31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2664992"/>
        <c:axId val="1872669888"/>
      </c:scatterChart>
      <c:valAx>
        <c:axId val="187266499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872669888"/>
        <c:crosses val="autoZero"/>
        <c:crossBetween val="midCat"/>
      </c:valAx>
      <c:valAx>
        <c:axId val="1872669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87266499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2851552"/>
        <c:axId val="2022844480"/>
      </c:scatterChart>
      <c:valAx>
        <c:axId val="202285155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022844480"/>
        <c:crosses val="autoZero"/>
        <c:crossBetween val="midCat"/>
      </c:valAx>
      <c:valAx>
        <c:axId val="2022844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02285155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2846656"/>
        <c:axId val="2022850464"/>
      </c:scatterChart>
      <c:valAx>
        <c:axId val="202284665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022850464"/>
        <c:crosses val="autoZero"/>
        <c:crossBetween val="midCat"/>
      </c:valAx>
      <c:valAx>
        <c:axId val="2022850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02284665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2849920"/>
        <c:axId val="2022847200"/>
      </c:scatterChart>
      <c:valAx>
        <c:axId val="202284992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022847200"/>
        <c:crosses val="autoZero"/>
        <c:crossBetween val="midCat"/>
      </c:valAx>
      <c:valAx>
        <c:axId val="2022847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02284992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86267779406457"/>
          <c:y val="0.14650063261636811"/>
          <c:w val="0.8713732220593543"/>
          <c:h val="0.85349936738363186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3743264"/>
        <c:axId val="2023735104"/>
      </c:scatterChart>
      <c:valAx>
        <c:axId val="202374326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023735104"/>
        <c:crosses val="autoZero"/>
        <c:crossBetween val="midCat"/>
      </c:valAx>
      <c:valAx>
        <c:axId val="2023735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02374326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3741088"/>
        <c:axId val="2023743808"/>
      </c:scatterChart>
      <c:valAx>
        <c:axId val="202374108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023743808"/>
        <c:crosses val="autoZero"/>
        <c:crossBetween val="midCat"/>
      </c:valAx>
      <c:valAx>
        <c:axId val="2023743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02374108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3745440"/>
        <c:axId val="2023745984"/>
      </c:scatterChart>
      <c:valAx>
        <c:axId val="202374544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023745984"/>
        <c:crosses val="autoZero"/>
        <c:crossBetween val="midCat"/>
      </c:valAx>
      <c:valAx>
        <c:axId val="2023745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02374544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8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3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60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8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emf"/><Relationship Id="rId3" Type="http://schemas.openxmlformats.org/officeDocument/2006/relationships/tags" Target="../tags/tag32.xml"/><Relationship Id="rId7" Type="http://schemas.openxmlformats.org/officeDocument/2006/relationships/image" Target="../media/image34.png"/><Relationship Id="rId12" Type="http://schemas.openxmlformats.org/officeDocument/2006/relationships/image" Target="../media/image6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47.xml"/><Relationship Id="rId11" Type="http://schemas.openxmlformats.org/officeDocument/2006/relationships/chart" Target="../charts/chart7.xml"/><Relationship Id="rId5" Type="http://schemas.openxmlformats.org/officeDocument/2006/relationships/tags" Target="../tags/tag34.xml"/><Relationship Id="rId10" Type="http://schemas.openxmlformats.org/officeDocument/2006/relationships/image" Target="../media/image38.png"/><Relationship Id="rId4" Type="http://schemas.openxmlformats.org/officeDocument/2006/relationships/tags" Target="../tags/tag33.xml"/><Relationship Id="rId9" Type="http://schemas.openxmlformats.org/officeDocument/2006/relationships/image" Target="../media/image37.png"/><Relationship Id="rId1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37.xml"/><Relationship Id="rId7" Type="http://schemas.openxmlformats.org/officeDocument/2006/relationships/image" Target="../media/image34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47.xml"/><Relationship Id="rId5" Type="http://schemas.openxmlformats.org/officeDocument/2006/relationships/tags" Target="../tags/tag39.xml"/><Relationship Id="rId10" Type="http://schemas.openxmlformats.org/officeDocument/2006/relationships/image" Target="../media/image33.png"/><Relationship Id="rId4" Type="http://schemas.openxmlformats.org/officeDocument/2006/relationships/tags" Target="../tags/tag38.xml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tags" Target="../tags/tag44.xml"/><Relationship Id="rId21" Type="http://schemas.openxmlformats.org/officeDocument/2006/relationships/image" Target="../media/image49.emf"/><Relationship Id="rId7" Type="http://schemas.openxmlformats.org/officeDocument/2006/relationships/tags" Target="../tags/tag48.xml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tags" Target="../tags/tag43.xml"/><Relationship Id="rId16" Type="http://schemas.openxmlformats.org/officeDocument/2006/relationships/image" Target="../media/image46.png"/><Relationship Id="rId20" Type="http://schemas.openxmlformats.org/officeDocument/2006/relationships/image" Target="../media/image33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41.png"/><Relationship Id="rId5" Type="http://schemas.openxmlformats.org/officeDocument/2006/relationships/tags" Target="../tags/tag46.xml"/><Relationship Id="rId15" Type="http://schemas.openxmlformats.org/officeDocument/2006/relationships/image" Target="../media/image45.png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49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image" Target="../media/image30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56.xml"/><Relationship Id="rId7" Type="http://schemas.openxmlformats.org/officeDocument/2006/relationships/image" Target="../media/image53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52.png"/><Relationship Id="rId5" Type="http://schemas.openxmlformats.org/officeDocument/2006/relationships/slideLayout" Target="../slideLayouts/slideLayout47.xml"/><Relationship Id="rId4" Type="http://schemas.openxmlformats.org/officeDocument/2006/relationships/tags" Target="../tags/tag57.xml"/><Relationship Id="rId9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59.emf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image" Target="../media/image44.png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image" Target="../media/image43.png"/><Relationship Id="rId17" Type="http://schemas.openxmlformats.org/officeDocument/2006/relationships/image" Target="../media/image49.emf"/><Relationship Id="rId2" Type="http://schemas.openxmlformats.org/officeDocument/2006/relationships/tags" Target="../tags/tag61.xml"/><Relationship Id="rId16" Type="http://schemas.openxmlformats.org/officeDocument/2006/relationships/image" Target="../media/image46.png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image" Target="../media/image42.png"/><Relationship Id="rId5" Type="http://schemas.openxmlformats.org/officeDocument/2006/relationships/tags" Target="../tags/tag64.xml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tags" Target="../tags/tag63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11" Type="http://schemas.openxmlformats.org/officeDocument/2006/relationships/chart" Target="../charts/chart3.xml"/><Relationship Id="rId5" Type="http://schemas.openxmlformats.org/officeDocument/2006/relationships/slideLayout" Target="../slideLayouts/slideLayout47.xml"/><Relationship Id="rId10" Type="http://schemas.openxmlformats.org/officeDocument/2006/relationships/chart" Target="../charts/chart2.xml"/><Relationship Id="rId4" Type="http://schemas.openxmlformats.org/officeDocument/2006/relationships/tags" Target="../tags/tag5.xml"/><Relationship Id="rId9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64.png"/><Relationship Id="rId18" Type="http://schemas.openxmlformats.org/officeDocument/2006/relationships/image" Target="../media/image69.emf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63.png"/><Relationship Id="rId17" Type="http://schemas.openxmlformats.org/officeDocument/2006/relationships/image" Target="../media/image68.emf"/><Relationship Id="rId2" Type="http://schemas.openxmlformats.org/officeDocument/2006/relationships/tags" Target="../tags/tag69.xml"/><Relationship Id="rId16" Type="http://schemas.openxmlformats.org/officeDocument/2006/relationships/image" Target="../media/image67.emf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../media/image62.png"/><Relationship Id="rId5" Type="http://schemas.openxmlformats.org/officeDocument/2006/relationships/tags" Target="../tags/tag72.xml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tags" Target="../tags/tag71.xml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13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2.png"/><Relationship Id="rId2" Type="http://schemas.openxmlformats.org/officeDocument/2006/relationships/tags" Target="../tags/tag10.xml"/><Relationship Id="rId16" Type="http://schemas.openxmlformats.org/officeDocument/2006/relationships/image" Target="../media/image16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1.png"/><Relationship Id="rId5" Type="http://schemas.openxmlformats.org/officeDocument/2006/relationships/tags" Target="../tags/tag13.xml"/><Relationship Id="rId15" Type="http://schemas.openxmlformats.org/officeDocument/2006/relationships/image" Target="../media/image15.png"/><Relationship Id="rId10" Type="http://schemas.openxmlformats.org/officeDocument/2006/relationships/chart" Target="../charts/chart4.xml"/><Relationship Id="rId4" Type="http://schemas.openxmlformats.org/officeDocument/2006/relationships/tags" Target="../tags/tag12.xml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1.png"/><Relationship Id="rId3" Type="http://schemas.openxmlformats.org/officeDocument/2006/relationships/tags" Target="../tags/tag20.xml"/><Relationship Id="rId7" Type="http://schemas.openxmlformats.org/officeDocument/2006/relationships/image" Target="../media/image5.png"/><Relationship Id="rId12" Type="http://schemas.openxmlformats.org/officeDocument/2006/relationships/image" Target="../media/image20.png"/><Relationship Id="rId2" Type="http://schemas.openxmlformats.org/officeDocument/2006/relationships/tags" Target="../tags/tag19.xml"/><Relationship Id="rId16" Type="http://schemas.openxmlformats.org/officeDocument/2006/relationships/image" Target="../media/image25.png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19.png"/><Relationship Id="rId5" Type="http://schemas.openxmlformats.org/officeDocument/2006/relationships/tags" Target="../tags/tag22.xml"/><Relationship Id="rId15" Type="http://schemas.openxmlformats.org/officeDocument/2006/relationships/image" Target="../media/image24.png"/><Relationship Id="rId10" Type="http://schemas.openxmlformats.org/officeDocument/2006/relationships/chart" Target="../charts/chart6.xml"/><Relationship Id="rId4" Type="http://schemas.openxmlformats.org/officeDocument/2006/relationships/tags" Target="../tags/tag21.xml"/><Relationship Id="rId9" Type="http://schemas.openxmlformats.org/officeDocument/2006/relationships/chart" Target="../charts/chart5.xml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png"/><Relationship Id="rId3" Type="http://schemas.openxmlformats.org/officeDocument/2006/relationships/tags" Target="../tags/tag25.xml"/><Relationship Id="rId7" Type="http://schemas.openxmlformats.org/officeDocument/2006/relationships/image" Target="../media/image23.png"/><Relationship Id="rId12" Type="http://schemas.openxmlformats.org/officeDocument/2006/relationships/image" Target="../media/image31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29.png"/><Relationship Id="rId5" Type="http://schemas.openxmlformats.org/officeDocument/2006/relationships/tags" Target="../tags/tag27.xml"/><Relationship Id="rId10" Type="http://schemas.openxmlformats.org/officeDocument/2006/relationships/image" Target="../media/image28.png"/><Relationship Id="rId4" Type="http://schemas.openxmlformats.org/officeDocument/2006/relationships/tags" Target="../tags/tag26.xml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36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 of</a:t>
            </a:r>
            <a:b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  <a:endParaRPr lang="en-US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343090"/>
              </p:ext>
            </p:extLst>
          </p:nvPr>
        </p:nvGraphicFramePr>
        <p:xfrm>
          <a:off x="1576683" y="23431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04908" y="3209033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785379" y="4139708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55" y="4629150"/>
            <a:ext cx="3603721" cy="2794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5250" y="4575833"/>
            <a:ext cx="800647" cy="386088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717528" y="3333750"/>
            <a:ext cx="2206110" cy="15216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 16"/>
          <p:cNvSpPr/>
          <p:nvPr/>
        </p:nvSpPr>
        <p:spPr>
          <a:xfrm>
            <a:off x="1585897" y="2570238"/>
            <a:ext cx="2337741" cy="1449967"/>
          </a:xfrm>
          <a:custGeom>
            <a:avLst/>
            <a:gdLst>
              <a:gd name="connsiteX0" fmla="*/ 0 w 2783766"/>
              <a:gd name="connsiteY0" fmla="*/ 1067551 h 1761234"/>
              <a:gd name="connsiteX1" fmla="*/ 40540 w 2783766"/>
              <a:gd name="connsiteY1" fmla="*/ 1072055 h 1761234"/>
              <a:gd name="connsiteX2" fmla="*/ 67566 w 2783766"/>
              <a:gd name="connsiteY2" fmla="*/ 1081064 h 1761234"/>
              <a:gd name="connsiteX3" fmla="*/ 108106 w 2783766"/>
              <a:gd name="connsiteY3" fmla="*/ 1103586 h 1761234"/>
              <a:gd name="connsiteX4" fmla="*/ 126124 w 2783766"/>
              <a:gd name="connsiteY4" fmla="*/ 1130613 h 1761234"/>
              <a:gd name="connsiteX5" fmla="*/ 130628 w 2783766"/>
              <a:gd name="connsiteY5" fmla="*/ 1144126 h 1761234"/>
              <a:gd name="connsiteX6" fmla="*/ 139637 w 2783766"/>
              <a:gd name="connsiteY6" fmla="*/ 1157640 h 1761234"/>
              <a:gd name="connsiteX7" fmla="*/ 144142 w 2783766"/>
              <a:gd name="connsiteY7" fmla="*/ 1180162 h 1761234"/>
              <a:gd name="connsiteX8" fmla="*/ 148646 w 2783766"/>
              <a:gd name="connsiteY8" fmla="*/ 1193675 h 1761234"/>
              <a:gd name="connsiteX9" fmla="*/ 162159 w 2783766"/>
              <a:gd name="connsiteY9" fmla="*/ 1238719 h 1761234"/>
              <a:gd name="connsiteX10" fmla="*/ 166664 w 2783766"/>
              <a:gd name="connsiteY10" fmla="*/ 1252233 h 1761234"/>
              <a:gd name="connsiteX11" fmla="*/ 171168 w 2783766"/>
              <a:gd name="connsiteY11" fmla="*/ 1265746 h 1761234"/>
              <a:gd name="connsiteX12" fmla="*/ 180177 w 2783766"/>
              <a:gd name="connsiteY12" fmla="*/ 1279259 h 1761234"/>
              <a:gd name="connsiteX13" fmla="*/ 202699 w 2783766"/>
              <a:gd name="connsiteY13" fmla="*/ 1319799 h 1761234"/>
              <a:gd name="connsiteX14" fmla="*/ 211708 w 2783766"/>
              <a:gd name="connsiteY14" fmla="*/ 1333312 h 1761234"/>
              <a:gd name="connsiteX15" fmla="*/ 220717 w 2783766"/>
              <a:gd name="connsiteY15" fmla="*/ 1346826 h 1761234"/>
              <a:gd name="connsiteX16" fmla="*/ 234230 w 2783766"/>
              <a:gd name="connsiteY16" fmla="*/ 1355835 h 1761234"/>
              <a:gd name="connsiteX17" fmla="*/ 243239 w 2783766"/>
              <a:gd name="connsiteY17" fmla="*/ 1369348 h 1761234"/>
              <a:gd name="connsiteX18" fmla="*/ 256752 w 2783766"/>
              <a:gd name="connsiteY18" fmla="*/ 1373852 h 1761234"/>
              <a:gd name="connsiteX19" fmla="*/ 279275 w 2783766"/>
              <a:gd name="connsiteY19" fmla="*/ 1414392 h 1761234"/>
              <a:gd name="connsiteX20" fmla="*/ 301797 w 2783766"/>
              <a:gd name="connsiteY20" fmla="*/ 1445923 h 1761234"/>
              <a:gd name="connsiteX21" fmla="*/ 306301 w 2783766"/>
              <a:gd name="connsiteY21" fmla="*/ 1459437 h 1761234"/>
              <a:gd name="connsiteX22" fmla="*/ 337832 w 2783766"/>
              <a:gd name="connsiteY22" fmla="*/ 1499976 h 1761234"/>
              <a:gd name="connsiteX23" fmla="*/ 351346 w 2783766"/>
              <a:gd name="connsiteY23" fmla="*/ 1531508 h 1761234"/>
              <a:gd name="connsiteX24" fmla="*/ 360354 w 2783766"/>
              <a:gd name="connsiteY24" fmla="*/ 1558534 h 1761234"/>
              <a:gd name="connsiteX25" fmla="*/ 364859 w 2783766"/>
              <a:gd name="connsiteY25" fmla="*/ 1572047 h 1761234"/>
              <a:gd name="connsiteX26" fmla="*/ 373868 w 2783766"/>
              <a:gd name="connsiteY26" fmla="*/ 1603578 h 1761234"/>
              <a:gd name="connsiteX27" fmla="*/ 378372 w 2783766"/>
              <a:gd name="connsiteY27" fmla="*/ 1621596 h 1761234"/>
              <a:gd name="connsiteX28" fmla="*/ 387381 w 2783766"/>
              <a:gd name="connsiteY28" fmla="*/ 1635109 h 1761234"/>
              <a:gd name="connsiteX29" fmla="*/ 400894 w 2783766"/>
              <a:gd name="connsiteY29" fmla="*/ 1662136 h 1761234"/>
              <a:gd name="connsiteX30" fmla="*/ 409903 w 2783766"/>
              <a:gd name="connsiteY30" fmla="*/ 1689163 h 1761234"/>
              <a:gd name="connsiteX31" fmla="*/ 414408 w 2783766"/>
              <a:gd name="connsiteY31" fmla="*/ 1702676 h 1761234"/>
              <a:gd name="connsiteX32" fmla="*/ 432425 w 2783766"/>
              <a:gd name="connsiteY32" fmla="*/ 1729703 h 1761234"/>
              <a:gd name="connsiteX33" fmla="*/ 454947 w 2783766"/>
              <a:gd name="connsiteY33" fmla="*/ 1752225 h 1761234"/>
              <a:gd name="connsiteX34" fmla="*/ 495487 w 2783766"/>
              <a:gd name="connsiteY34" fmla="*/ 1761234 h 1761234"/>
              <a:gd name="connsiteX35" fmla="*/ 527018 w 2783766"/>
              <a:gd name="connsiteY35" fmla="*/ 1756729 h 1761234"/>
              <a:gd name="connsiteX36" fmla="*/ 549541 w 2783766"/>
              <a:gd name="connsiteY36" fmla="*/ 1716189 h 1761234"/>
              <a:gd name="connsiteX37" fmla="*/ 554045 w 2783766"/>
              <a:gd name="connsiteY37" fmla="*/ 1684658 h 1761234"/>
              <a:gd name="connsiteX38" fmla="*/ 558549 w 2783766"/>
              <a:gd name="connsiteY38" fmla="*/ 1671145 h 1761234"/>
              <a:gd name="connsiteX39" fmla="*/ 563054 w 2783766"/>
              <a:gd name="connsiteY39" fmla="*/ 1653127 h 1761234"/>
              <a:gd name="connsiteX40" fmla="*/ 567558 w 2783766"/>
              <a:gd name="connsiteY40" fmla="*/ 1608083 h 1761234"/>
              <a:gd name="connsiteX41" fmla="*/ 576567 w 2783766"/>
              <a:gd name="connsiteY41" fmla="*/ 1581056 h 1761234"/>
              <a:gd name="connsiteX42" fmla="*/ 581072 w 2783766"/>
              <a:gd name="connsiteY42" fmla="*/ 1567543 h 1761234"/>
              <a:gd name="connsiteX43" fmla="*/ 585576 w 2783766"/>
              <a:gd name="connsiteY43" fmla="*/ 1531508 h 1761234"/>
              <a:gd name="connsiteX44" fmla="*/ 594585 w 2783766"/>
              <a:gd name="connsiteY44" fmla="*/ 1504481 h 1761234"/>
              <a:gd name="connsiteX45" fmla="*/ 599089 w 2783766"/>
              <a:gd name="connsiteY45" fmla="*/ 1463941 h 1761234"/>
              <a:gd name="connsiteX46" fmla="*/ 603594 w 2783766"/>
              <a:gd name="connsiteY46" fmla="*/ 1436914 h 1761234"/>
              <a:gd name="connsiteX47" fmla="*/ 608098 w 2783766"/>
              <a:gd name="connsiteY47" fmla="*/ 1400879 h 1761234"/>
              <a:gd name="connsiteX48" fmla="*/ 612603 w 2783766"/>
              <a:gd name="connsiteY48" fmla="*/ 1247728 h 1761234"/>
              <a:gd name="connsiteX49" fmla="*/ 617107 w 2783766"/>
              <a:gd name="connsiteY49" fmla="*/ 873860 h 1761234"/>
              <a:gd name="connsiteX50" fmla="*/ 621612 w 2783766"/>
              <a:gd name="connsiteY50" fmla="*/ 797285 h 1761234"/>
              <a:gd name="connsiteX51" fmla="*/ 630620 w 2783766"/>
              <a:gd name="connsiteY51" fmla="*/ 743232 h 1761234"/>
              <a:gd name="connsiteX52" fmla="*/ 635125 w 2783766"/>
              <a:gd name="connsiteY52" fmla="*/ 702692 h 1761234"/>
              <a:gd name="connsiteX53" fmla="*/ 644134 w 2783766"/>
              <a:gd name="connsiteY53" fmla="*/ 666656 h 1761234"/>
              <a:gd name="connsiteX54" fmla="*/ 653143 w 2783766"/>
              <a:gd name="connsiteY54" fmla="*/ 621612 h 1761234"/>
              <a:gd name="connsiteX55" fmla="*/ 662151 w 2783766"/>
              <a:gd name="connsiteY55" fmla="*/ 594585 h 1761234"/>
              <a:gd name="connsiteX56" fmla="*/ 666656 w 2783766"/>
              <a:gd name="connsiteY56" fmla="*/ 581072 h 1761234"/>
              <a:gd name="connsiteX57" fmla="*/ 671160 w 2783766"/>
              <a:gd name="connsiteY57" fmla="*/ 549541 h 1761234"/>
              <a:gd name="connsiteX58" fmla="*/ 680169 w 2783766"/>
              <a:gd name="connsiteY58" fmla="*/ 522514 h 1761234"/>
              <a:gd name="connsiteX59" fmla="*/ 689178 w 2783766"/>
              <a:gd name="connsiteY59" fmla="*/ 490983 h 1761234"/>
              <a:gd name="connsiteX60" fmla="*/ 698187 w 2783766"/>
              <a:gd name="connsiteY60" fmla="*/ 441435 h 1761234"/>
              <a:gd name="connsiteX61" fmla="*/ 711700 w 2783766"/>
              <a:gd name="connsiteY61" fmla="*/ 414408 h 1761234"/>
              <a:gd name="connsiteX62" fmla="*/ 743231 w 2783766"/>
              <a:gd name="connsiteY62" fmla="*/ 400895 h 1761234"/>
              <a:gd name="connsiteX63" fmla="*/ 797284 w 2783766"/>
              <a:gd name="connsiteY63" fmla="*/ 405399 h 1761234"/>
              <a:gd name="connsiteX64" fmla="*/ 806293 w 2783766"/>
              <a:gd name="connsiteY64" fmla="*/ 418912 h 1761234"/>
              <a:gd name="connsiteX65" fmla="*/ 815302 w 2783766"/>
              <a:gd name="connsiteY65" fmla="*/ 445939 h 1761234"/>
              <a:gd name="connsiteX66" fmla="*/ 828815 w 2783766"/>
              <a:gd name="connsiteY66" fmla="*/ 472966 h 1761234"/>
              <a:gd name="connsiteX67" fmla="*/ 851338 w 2783766"/>
              <a:gd name="connsiteY67" fmla="*/ 509001 h 1761234"/>
              <a:gd name="connsiteX68" fmla="*/ 860346 w 2783766"/>
              <a:gd name="connsiteY68" fmla="*/ 522514 h 1761234"/>
              <a:gd name="connsiteX69" fmla="*/ 873860 w 2783766"/>
              <a:gd name="connsiteY69" fmla="*/ 527019 h 1761234"/>
              <a:gd name="connsiteX70" fmla="*/ 887373 w 2783766"/>
              <a:gd name="connsiteY70" fmla="*/ 536028 h 1761234"/>
              <a:gd name="connsiteX71" fmla="*/ 1085568 w 2783766"/>
              <a:gd name="connsiteY71" fmla="*/ 527019 h 1761234"/>
              <a:gd name="connsiteX72" fmla="*/ 1117099 w 2783766"/>
              <a:gd name="connsiteY72" fmla="*/ 518010 h 1761234"/>
              <a:gd name="connsiteX73" fmla="*/ 1135117 w 2783766"/>
              <a:gd name="connsiteY73" fmla="*/ 513506 h 1761234"/>
              <a:gd name="connsiteX74" fmla="*/ 1148630 w 2783766"/>
              <a:gd name="connsiteY74" fmla="*/ 509001 h 1761234"/>
              <a:gd name="connsiteX75" fmla="*/ 1198179 w 2783766"/>
              <a:gd name="connsiteY75" fmla="*/ 495488 h 1761234"/>
              <a:gd name="connsiteX76" fmla="*/ 1220701 w 2783766"/>
              <a:gd name="connsiteY76" fmla="*/ 486479 h 1761234"/>
              <a:gd name="connsiteX77" fmla="*/ 1265746 w 2783766"/>
              <a:gd name="connsiteY77" fmla="*/ 463957 h 1761234"/>
              <a:gd name="connsiteX78" fmla="*/ 1301781 w 2783766"/>
              <a:gd name="connsiteY78" fmla="*/ 441435 h 1761234"/>
              <a:gd name="connsiteX79" fmla="*/ 1319799 w 2783766"/>
              <a:gd name="connsiteY79" fmla="*/ 432426 h 1761234"/>
              <a:gd name="connsiteX80" fmla="*/ 1351330 w 2783766"/>
              <a:gd name="connsiteY80" fmla="*/ 409904 h 1761234"/>
              <a:gd name="connsiteX81" fmla="*/ 1364843 w 2783766"/>
              <a:gd name="connsiteY81" fmla="*/ 400895 h 1761234"/>
              <a:gd name="connsiteX82" fmla="*/ 1400879 w 2783766"/>
              <a:gd name="connsiteY82" fmla="*/ 369364 h 1761234"/>
              <a:gd name="connsiteX83" fmla="*/ 1423401 w 2783766"/>
              <a:gd name="connsiteY83" fmla="*/ 342337 h 1761234"/>
              <a:gd name="connsiteX84" fmla="*/ 1432410 w 2783766"/>
              <a:gd name="connsiteY84" fmla="*/ 328824 h 1761234"/>
              <a:gd name="connsiteX85" fmla="*/ 1445923 w 2783766"/>
              <a:gd name="connsiteY85" fmla="*/ 310806 h 1761234"/>
              <a:gd name="connsiteX86" fmla="*/ 1459436 w 2783766"/>
              <a:gd name="connsiteY86" fmla="*/ 297293 h 1761234"/>
              <a:gd name="connsiteX87" fmla="*/ 1463941 w 2783766"/>
              <a:gd name="connsiteY87" fmla="*/ 283779 h 1761234"/>
              <a:gd name="connsiteX88" fmla="*/ 1513489 w 2783766"/>
              <a:gd name="connsiteY88" fmla="*/ 225222 h 1761234"/>
              <a:gd name="connsiteX89" fmla="*/ 1545020 w 2783766"/>
              <a:gd name="connsiteY89" fmla="*/ 198195 h 1761234"/>
              <a:gd name="connsiteX90" fmla="*/ 1558534 w 2783766"/>
              <a:gd name="connsiteY90" fmla="*/ 193691 h 1761234"/>
              <a:gd name="connsiteX91" fmla="*/ 1585560 w 2783766"/>
              <a:gd name="connsiteY91" fmla="*/ 180177 h 1761234"/>
              <a:gd name="connsiteX92" fmla="*/ 1599074 w 2783766"/>
              <a:gd name="connsiteY92" fmla="*/ 171169 h 1761234"/>
              <a:gd name="connsiteX93" fmla="*/ 1617091 w 2783766"/>
              <a:gd name="connsiteY93" fmla="*/ 162160 h 1761234"/>
              <a:gd name="connsiteX94" fmla="*/ 1653127 w 2783766"/>
              <a:gd name="connsiteY94" fmla="*/ 135133 h 1761234"/>
              <a:gd name="connsiteX95" fmla="*/ 1666640 w 2783766"/>
              <a:gd name="connsiteY95" fmla="*/ 126124 h 1761234"/>
              <a:gd name="connsiteX96" fmla="*/ 1693667 w 2783766"/>
              <a:gd name="connsiteY96" fmla="*/ 108107 h 1761234"/>
              <a:gd name="connsiteX97" fmla="*/ 1707180 w 2783766"/>
              <a:gd name="connsiteY97" fmla="*/ 99098 h 1761234"/>
              <a:gd name="connsiteX98" fmla="*/ 1725198 w 2783766"/>
              <a:gd name="connsiteY98" fmla="*/ 81080 h 1761234"/>
              <a:gd name="connsiteX99" fmla="*/ 1743215 w 2783766"/>
              <a:gd name="connsiteY99" fmla="*/ 76575 h 1761234"/>
              <a:gd name="connsiteX100" fmla="*/ 1774746 w 2783766"/>
              <a:gd name="connsiteY100" fmla="*/ 54053 h 1761234"/>
              <a:gd name="connsiteX101" fmla="*/ 1801773 w 2783766"/>
              <a:gd name="connsiteY101" fmla="*/ 36036 h 1761234"/>
              <a:gd name="connsiteX102" fmla="*/ 1815286 w 2783766"/>
              <a:gd name="connsiteY102" fmla="*/ 27027 h 1761234"/>
              <a:gd name="connsiteX103" fmla="*/ 1828800 w 2783766"/>
              <a:gd name="connsiteY103" fmla="*/ 22522 h 1761234"/>
              <a:gd name="connsiteX104" fmla="*/ 1869340 w 2783766"/>
              <a:gd name="connsiteY104" fmla="*/ 4505 h 1761234"/>
              <a:gd name="connsiteX105" fmla="*/ 1882853 w 2783766"/>
              <a:gd name="connsiteY105" fmla="*/ 0 h 1761234"/>
              <a:gd name="connsiteX106" fmla="*/ 1954924 w 2783766"/>
              <a:gd name="connsiteY106" fmla="*/ 4505 h 1761234"/>
              <a:gd name="connsiteX107" fmla="*/ 1986455 w 2783766"/>
              <a:gd name="connsiteY107" fmla="*/ 22522 h 1761234"/>
              <a:gd name="connsiteX108" fmla="*/ 1999968 w 2783766"/>
              <a:gd name="connsiteY108" fmla="*/ 27027 h 1761234"/>
              <a:gd name="connsiteX109" fmla="*/ 2013481 w 2783766"/>
              <a:gd name="connsiteY109" fmla="*/ 45044 h 1761234"/>
              <a:gd name="connsiteX110" fmla="*/ 2045012 w 2783766"/>
              <a:gd name="connsiteY110" fmla="*/ 67567 h 1761234"/>
              <a:gd name="connsiteX111" fmla="*/ 2067535 w 2783766"/>
              <a:gd name="connsiteY111" fmla="*/ 94593 h 1761234"/>
              <a:gd name="connsiteX112" fmla="*/ 2085552 w 2783766"/>
              <a:gd name="connsiteY112" fmla="*/ 121620 h 1761234"/>
              <a:gd name="connsiteX113" fmla="*/ 2094561 w 2783766"/>
              <a:gd name="connsiteY113" fmla="*/ 135133 h 1761234"/>
              <a:gd name="connsiteX114" fmla="*/ 2121588 w 2783766"/>
              <a:gd name="connsiteY114" fmla="*/ 175673 h 1761234"/>
              <a:gd name="connsiteX115" fmla="*/ 2130597 w 2783766"/>
              <a:gd name="connsiteY115" fmla="*/ 189186 h 1761234"/>
              <a:gd name="connsiteX116" fmla="*/ 2144110 w 2783766"/>
              <a:gd name="connsiteY116" fmla="*/ 198195 h 1761234"/>
              <a:gd name="connsiteX117" fmla="*/ 2166632 w 2783766"/>
              <a:gd name="connsiteY117" fmla="*/ 220717 h 1761234"/>
              <a:gd name="connsiteX118" fmla="*/ 2180146 w 2783766"/>
              <a:gd name="connsiteY118" fmla="*/ 225222 h 1761234"/>
              <a:gd name="connsiteX119" fmla="*/ 2207172 w 2783766"/>
              <a:gd name="connsiteY119" fmla="*/ 243240 h 1761234"/>
              <a:gd name="connsiteX120" fmla="*/ 2220685 w 2783766"/>
              <a:gd name="connsiteY120" fmla="*/ 247744 h 1761234"/>
              <a:gd name="connsiteX121" fmla="*/ 2238703 w 2783766"/>
              <a:gd name="connsiteY121" fmla="*/ 252248 h 1761234"/>
              <a:gd name="connsiteX122" fmla="*/ 2261225 w 2783766"/>
              <a:gd name="connsiteY122" fmla="*/ 261257 h 1761234"/>
              <a:gd name="connsiteX123" fmla="*/ 2274739 w 2783766"/>
              <a:gd name="connsiteY123" fmla="*/ 265762 h 1761234"/>
              <a:gd name="connsiteX124" fmla="*/ 2306270 w 2783766"/>
              <a:gd name="connsiteY124" fmla="*/ 283779 h 1761234"/>
              <a:gd name="connsiteX125" fmla="*/ 2319783 w 2783766"/>
              <a:gd name="connsiteY125" fmla="*/ 288284 h 1761234"/>
              <a:gd name="connsiteX126" fmla="*/ 2346810 w 2783766"/>
              <a:gd name="connsiteY126" fmla="*/ 306302 h 1761234"/>
              <a:gd name="connsiteX127" fmla="*/ 2373836 w 2783766"/>
              <a:gd name="connsiteY127" fmla="*/ 324319 h 1761234"/>
              <a:gd name="connsiteX128" fmla="*/ 2400863 w 2783766"/>
              <a:gd name="connsiteY128" fmla="*/ 342337 h 1761234"/>
              <a:gd name="connsiteX129" fmla="*/ 2432394 w 2783766"/>
              <a:gd name="connsiteY129" fmla="*/ 369364 h 1761234"/>
              <a:gd name="connsiteX130" fmla="*/ 2445907 w 2783766"/>
              <a:gd name="connsiteY130" fmla="*/ 373868 h 1761234"/>
              <a:gd name="connsiteX131" fmla="*/ 2472934 w 2783766"/>
              <a:gd name="connsiteY131" fmla="*/ 400895 h 1761234"/>
              <a:gd name="connsiteX132" fmla="*/ 2481943 w 2783766"/>
              <a:gd name="connsiteY132" fmla="*/ 414408 h 1761234"/>
              <a:gd name="connsiteX133" fmla="*/ 2508969 w 2783766"/>
              <a:gd name="connsiteY133" fmla="*/ 436930 h 1761234"/>
              <a:gd name="connsiteX134" fmla="*/ 2531491 w 2783766"/>
              <a:gd name="connsiteY134" fmla="*/ 463957 h 1761234"/>
              <a:gd name="connsiteX135" fmla="*/ 2540500 w 2783766"/>
              <a:gd name="connsiteY135" fmla="*/ 477470 h 1761234"/>
              <a:gd name="connsiteX136" fmla="*/ 2567527 w 2783766"/>
              <a:gd name="connsiteY136" fmla="*/ 499992 h 1761234"/>
              <a:gd name="connsiteX137" fmla="*/ 2590049 w 2783766"/>
              <a:gd name="connsiteY137" fmla="*/ 527019 h 1761234"/>
              <a:gd name="connsiteX138" fmla="*/ 2608067 w 2783766"/>
              <a:gd name="connsiteY138" fmla="*/ 554045 h 1761234"/>
              <a:gd name="connsiteX139" fmla="*/ 2626084 w 2783766"/>
              <a:gd name="connsiteY139" fmla="*/ 576568 h 1761234"/>
              <a:gd name="connsiteX140" fmla="*/ 2630589 w 2783766"/>
              <a:gd name="connsiteY140" fmla="*/ 590081 h 1761234"/>
              <a:gd name="connsiteX141" fmla="*/ 2644102 w 2783766"/>
              <a:gd name="connsiteY141" fmla="*/ 603594 h 1761234"/>
              <a:gd name="connsiteX142" fmla="*/ 2657615 w 2783766"/>
              <a:gd name="connsiteY142" fmla="*/ 621612 h 1761234"/>
              <a:gd name="connsiteX143" fmla="*/ 2666624 w 2783766"/>
              <a:gd name="connsiteY143" fmla="*/ 635125 h 1761234"/>
              <a:gd name="connsiteX144" fmla="*/ 2693651 w 2783766"/>
              <a:gd name="connsiteY144" fmla="*/ 657647 h 1761234"/>
              <a:gd name="connsiteX145" fmla="*/ 2716173 w 2783766"/>
              <a:gd name="connsiteY145" fmla="*/ 684674 h 1761234"/>
              <a:gd name="connsiteX146" fmla="*/ 2729686 w 2783766"/>
              <a:gd name="connsiteY146" fmla="*/ 693683 h 1761234"/>
              <a:gd name="connsiteX147" fmla="*/ 2770226 w 2783766"/>
              <a:gd name="connsiteY147" fmla="*/ 725214 h 1761234"/>
              <a:gd name="connsiteX148" fmla="*/ 2783740 w 2783766"/>
              <a:gd name="connsiteY148" fmla="*/ 738727 h 176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2783766" h="1761234">
                <a:moveTo>
                  <a:pt x="0" y="1067551"/>
                </a:moveTo>
                <a:cubicBezTo>
                  <a:pt x="13513" y="1069052"/>
                  <a:pt x="27208" y="1069389"/>
                  <a:pt x="40540" y="1072055"/>
                </a:cubicBezTo>
                <a:cubicBezTo>
                  <a:pt x="49852" y="1073917"/>
                  <a:pt x="67566" y="1081064"/>
                  <a:pt x="67566" y="1081064"/>
                </a:cubicBezTo>
                <a:cubicBezTo>
                  <a:pt x="98544" y="1101716"/>
                  <a:pt x="84321" y="1095658"/>
                  <a:pt x="108106" y="1103586"/>
                </a:cubicBezTo>
                <a:cubicBezTo>
                  <a:pt x="118818" y="1135721"/>
                  <a:pt x="103629" y="1096869"/>
                  <a:pt x="126124" y="1130613"/>
                </a:cubicBezTo>
                <a:cubicBezTo>
                  <a:pt x="128758" y="1134564"/>
                  <a:pt x="128505" y="1139879"/>
                  <a:pt x="130628" y="1144126"/>
                </a:cubicBezTo>
                <a:cubicBezTo>
                  <a:pt x="133049" y="1148968"/>
                  <a:pt x="136634" y="1153135"/>
                  <a:pt x="139637" y="1157640"/>
                </a:cubicBezTo>
                <a:cubicBezTo>
                  <a:pt x="141139" y="1165147"/>
                  <a:pt x="142285" y="1172735"/>
                  <a:pt x="144142" y="1180162"/>
                </a:cubicBezTo>
                <a:cubicBezTo>
                  <a:pt x="145294" y="1184768"/>
                  <a:pt x="147342" y="1189110"/>
                  <a:pt x="148646" y="1193675"/>
                </a:cubicBezTo>
                <a:cubicBezTo>
                  <a:pt x="162254" y="1241308"/>
                  <a:pt x="140760" y="1174524"/>
                  <a:pt x="162159" y="1238719"/>
                </a:cubicBezTo>
                <a:lnTo>
                  <a:pt x="166664" y="1252233"/>
                </a:lnTo>
                <a:cubicBezTo>
                  <a:pt x="168165" y="1256737"/>
                  <a:pt x="168534" y="1261796"/>
                  <a:pt x="171168" y="1265746"/>
                </a:cubicBezTo>
                <a:lnTo>
                  <a:pt x="180177" y="1279259"/>
                </a:lnTo>
                <a:cubicBezTo>
                  <a:pt x="188104" y="1303045"/>
                  <a:pt x="182047" y="1288822"/>
                  <a:pt x="202699" y="1319799"/>
                </a:cubicBezTo>
                <a:lnTo>
                  <a:pt x="211708" y="1333312"/>
                </a:lnTo>
                <a:cubicBezTo>
                  <a:pt x="214711" y="1337817"/>
                  <a:pt x="216212" y="1343823"/>
                  <a:pt x="220717" y="1346826"/>
                </a:cubicBezTo>
                <a:lnTo>
                  <a:pt x="234230" y="1355835"/>
                </a:lnTo>
                <a:cubicBezTo>
                  <a:pt x="237233" y="1360339"/>
                  <a:pt x="239012" y="1365966"/>
                  <a:pt x="243239" y="1369348"/>
                </a:cubicBezTo>
                <a:cubicBezTo>
                  <a:pt x="246947" y="1372314"/>
                  <a:pt x="253395" y="1370495"/>
                  <a:pt x="256752" y="1373852"/>
                </a:cubicBezTo>
                <a:cubicBezTo>
                  <a:pt x="285150" y="1402250"/>
                  <a:pt x="267949" y="1391738"/>
                  <a:pt x="279275" y="1414392"/>
                </a:cubicBezTo>
                <a:cubicBezTo>
                  <a:pt x="282574" y="1420990"/>
                  <a:pt x="298726" y="1441829"/>
                  <a:pt x="301797" y="1445923"/>
                </a:cubicBezTo>
                <a:cubicBezTo>
                  <a:pt x="303298" y="1450428"/>
                  <a:pt x="303667" y="1455486"/>
                  <a:pt x="306301" y="1459437"/>
                </a:cubicBezTo>
                <a:cubicBezTo>
                  <a:pt x="321848" y="1482759"/>
                  <a:pt x="325836" y="1463991"/>
                  <a:pt x="337832" y="1499976"/>
                </a:cubicBezTo>
                <a:cubicBezTo>
                  <a:pt x="352339" y="1543494"/>
                  <a:pt x="329072" y="1475822"/>
                  <a:pt x="351346" y="1531508"/>
                </a:cubicBezTo>
                <a:cubicBezTo>
                  <a:pt x="354873" y="1540325"/>
                  <a:pt x="357351" y="1549525"/>
                  <a:pt x="360354" y="1558534"/>
                </a:cubicBezTo>
                <a:cubicBezTo>
                  <a:pt x="361855" y="1563038"/>
                  <a:pt x="363708" y="1567441"/>
                  <a:pt x="364859" y="1572047"/>
                </a:cubicBezTo>
                <a:cubicBezTo>
                  <a:pt x="378939" y="1628375"/>
                  <a:pt x="360944" y="1558343"/>
                  <a:pt x="373868" y="1603578"/>
                </a:cubicBezTo>
                <a:cubicBezTo>
                  <a:pt x="375569" y="1609531"/>
                  <a:pt x="375933" y="1615906"/>
                  <a:pt x="378372" y="1621596"/>
                </a:cubicBezTo>
                <a:cubicBezTo>
                  <a:pt x="380504" y="1626572"/>
                  <a:pt x="384378" y="1630605"/>
                  <a:pt x="387381" y="1635109"/>
                </a:cubicBezTo>
                <a:cubicBezTo>
                  <a:pt x="403803" y="1684381"/>
                  <a:pt x="377615" y="1609759"/>
                  <a:pt x="400894" y="1662136"/>
                </a:cubicBezTo>
                <a:cubicBezTo>
                  <a:pt x="404751" y="1670814"/>
                  <a:pt x="406900" y="1680154"/>
                  <a:pt x="409903" y="1689163"/>
                </a:cubicBezTo>
                <a:cubicBezTo>
                  <a:pt x="411405" y="1693667"/>
                  <a:pt x="411774" y="1698725"/>
                  <a:pt x="414408" y="1702676"/>
                </a:cubicBezTo>
                <a:lnTo>
                  <a:pt x="432425" y="1729703"/>
                </a:lnTo>
                <a:cubicBezTo>
                  <a:pt x="441432" y="1743214"/>
                  <a:pt x="439934" y="1744719"/>
                  <a:pt x="454947" y="1752225"/>
                </a:cubicBezTo>
                <a:cubicBezTo>
                  <a:pt x="466033" y="1757768"/>
                  <a:pt x="485113" y="1759505"/>
                  <a:pt x="495487" y="1761234"/>
                </a:cubicBezTo>
                <a:cubicBezTo>
                  <a:pt x="505997" y="1759732"/>
                  <a:pt x="518061" y="1762429"/>
                  <a:pt x="527018" y="1756729"/>
                </a:cubicBezTo>
                <a:cubicBezTo>
                  <a:pt x="540124" y="1748389"/>
                  <a:pt x="544921" y="1730047"/>
                  <a:pt x="549541" y="1716189"/>
                </a:cubicBezTo>
                <a:cubicBezTo>
                  <a:pt x="551042" y="1705679"/>
                  <a:pt x="551963" y="1695069"/>
                  <a:pt x="554045" y="1684658"/>
                </a:cubicBezTo>
                <a:cubicBezTo>
                  <a:pt x="554976" y="1680002"/>
                  <a:pt x="557245" y="1675710"/>
                  <a:pt x="558549" y="1671145"/>
                </a:cubicBezTo>
                <a:cubicBezTo>
                  <a:pt x="560250" y="1665192"/>
                  <a:pt x="561552" y="1659133"/>
                  <a:pt x="563054" y="1653127"/>
                </a:cubicBezTo>
                <a:cubicBezTo>
                  <a:pt x="564555" y="1638112"/>
                  <a:pt x="564777" y="1622914"/>
                  <a:pt x="567558" y="1608083"/>
                </a:cubicBezTo>
                <a:cubicBezTo>
                  <a:pt x="569308" y="1598749"/>
                  <a:pt x="573564" y="1590065"/>
                  <a:pt x="576567" y="1581056"/>
                </a:cubicBezTo>
                <a:lnTo>
                  <a:pt x="581072" y="1567543"/>
                </a:lnTo>
                <a:cubicBezTo>
                  <a:pt x="582573" y="1555531"/>
                  <a:pt x="583040" y="1543344"/>
                  <a:pt x="585576" y="1531508"/>
                </a:cubicBezTo>
                <a:cubicBezTo>
                  <a:pt x="587566" y="1522222"/>
                  <a:pt x="594585" y="1504481"/>
                  <a:pt x="594585" y="1504481"/>
                </a:cubicBezTo>
                <a:cubicBezTo>
                  <a:pt x="596086" y="1490968"/>
                  <a:pt x="597292" y="1477418"/>
                  <a:pt x="599089" y="1463941"/>
                </a:cubicBezTo>
                <a:cubicBezTo>
                  <a:pt x="600296" y="1454888"/>
                  <a:pt x="602302" y="1445955"/>
                  <a:pt x="603594" y="1436914"/>
                </a:cubicBezTo>
                <a:cubicBezTo>
                  <a:pt x="605306" y="1424931"/>
                  <a:pt x="606597" y="1412891"/>
                  <a:pt x="608098" y="1400879"/>
                </a:cubicBezTo>
                <a:cubicBezTo>
                  <a:pt x="609600" y="1349829"/>
                  <a:pt x="611730" y="1298793"/>
                  <a:pt x="612603" y="1247728"/>
                </a:cubicBezTo>
                <a:cubicBezTo>
                  <a:pt x="614733" y="1123114"/>
                  <a:pt x="614615" y="998467"/>
                  <a:pt x="617107" y="873860"/>
                </a:cubicBezTo>
                <a:cubicBezTo>
                  <a:pt x="617618" y="848296"/>
                  <a:pt x="619489" y="822766"/>
                  <a:pt x="621612" y="797285"/>
                </a:cubicBezTo>
                <a:cubicBezTo>
                  <a:pt x="625265" y="753447"/>
                  <a:pt x="625428" y="779574"/>
                  <a:pt x="630620" y="743232"/>
                </a:cubicBezTo>
                <a:cubicBezTo>
                  <a:pt x="632543" y="729772"/>
                  <a:pt x="632762" y="716082"/>
                  <a:pt x="635125" y="702692"/>
                </a:cubicBezTo>
                <a:cubicBezTo>
                  <a:pt x="637277" y="690499"/>
                  <a:pt x="642099" y="678869"/>
                  <a:pt x="644134" y="666656"/>
                </a:cubicBezTo>
                <a:cubicBezTo>
                  <a:pt x="647180" y="648381"/>
                  <a:pt x="648101" y="638419"/>
                  <a:pt x="653143" y="621612"/>
                </a:cubicBezTo>
                <a:cubicBezTo>
                  <a:pt x="655872" y="612516"/>
                  <a:pt x="659148" y="603594"/>
                  <a:pt x="662151" y="594585"/>
                </a:cubicBezTo>
                <a:lnTo>
                  <a:pt x="666656" y="581072"/>
                </a:lnTo>
                <a:cubicBezTo>
                  <a:pt x="668157" y="570562"/>
                  <a:pt x="668773" y="559886"/>
                  <a:pt x="671160" y="549541"/>
                </a:cubicBezTo>
                <a:cubicBezTo>
                  <a:pt x="673295" y="540288"/>
                  <a:pt x="677865" y="531727"/>
                  <a:pt x="680169" y="522514"/>
                </a:cubicBezTo>
                <a:cubicBezTo>
                  <a:pt x="685826" y="499891"/>
                  <a:pt x="682717" y="510370"/>
                  <a:pt x="689178" y="490983"/>
                </a:cubicBezTo>
                <a:cubicBezTo>
                  <a:pt x="692825" y="465451"/>
                  <a:pt x="692117" y="462681"/>
                  <a:pt x="698187" y="441435"/>
                </a:cubicBezTo>
                <a:cubicBezTo>
                  <a:pt x="701119" y="431175"/>
                  <a:pt x="703801" y="422307"/>
                  <a:pt x="711700" y="414408"/>
                </a:cubicBezTo>
                <a:cubicBezTo>
                  <a:pt x="722070" y="404038"/>
                  <a:pt x="729446" y="404341"/>
                  <a:pt x="743231" y="400895"/>
                </a:cubicBezTo>
                <a:cubicBezTo>
                  <a:pt x="761249" y="402396"/>
                  <a:pt x="779899" y="400432"/>
                  <a:pt x="797284" y="405399"/>
                </a:cubicBezTo>
                <a:cubicBezTo>
                  <a:pt x="802489" y="406886"/>
                  <a:pt x="804094" y="413965"/>
                  <a:pt x="806293" y="418912"/>
                </a:cubicBezTo>
                <a:cubicBezTo>
                  <a:pt x="810150" y="427590"/>
                  <a:pt x="812299" y="436930"/>
                  <a:pt x="815302" y="445939"/>
                </a:cubicBezTo>
                <a:cubicBezTo>
                  <a:pt x="831728" y="495216"/>
                  <a:pt x="805533" y="420579"/>
                  <a:pt x="828815" y="472966"/>
                </a:cubicBezTo>
                <a:cubicBezTo>
                  <a:pt x="844613" y="508512"/>
                  <a:pt x="827028" y="492795"/>
                  <a:pt x="851338" y="509001"/>
                </a:cubicBezTo>
                <a:cubicBezTo>
                  <a:pt x="854341" y="513505"/>
                  <a:pt x="856119" y="519132"/>
                  <a:pt x="860346" y="522514"/>
                </a:cubicBezTo>
                <a:cubicBezTo>
                  <a:pt x="864054" y="525480"/>
                  <a:pt x="869613" y="524895"/>
                  <a:pt x="873860" y="527019"/>
                </a:cubicBezTo>
                <a:cubicBezTo>
                  <a:pt x="878702" y="529440"/>
                  <a:pt x="882869" y="533025"/>
                  <a:pt x="887373" y="536028"/>
                </a:cubicBezTo>
                <a:cubicBezTo>
                  <a:pt x="950575" y="534320"/>
                  <a:pt x="1020813" y="538793"/>
                  <a:pt x="1085568" y="527019"/>
                </a:cubicBezTo>
                <a:cubicBezTo>
                  <a:pt x="1104925" y="523500"/>
                  <a:pt x="1100219" y="522833"/>
                  <a:pt x="1117099" y="518010"/>
                </a:cubicBezTo>
                <a:cubicBezTo>
                  <a:pt x="1123052" y="516309"/>
                  <a:pt x="1129164" y="515207"/>
                  <a:pt x="1135117" y="513506"/>
                </a:cubicBezTo>
                <a:cubicBezTo>
                  <a:pt x="1139682" y="512202"/>
                  <a:pt x="1144049" y="510250"/>
                  <a:pt x="1148630" y="509001"/>
                </a:cubicBezTo>
                <a:cubicBezTo>
                  <a:pt x="1171456" y="502775"/>
                  <a:pt x="1179752" y="502398"/>
                  <a:pt x="1198179" y="495488"/>
                </a:cubicBezTo>
                <a:cubicBezTo>
                  <a:pt x="1205750" y="492649"/>
                  <a:pt x="1213603" y="490351"/>
                  <a:pt x="1220701" y="486479"/>
                </a:cubicBezTo>
                <a:cubicBezTo>
                  <a:pt x="1266078" y="461728"/>
                  <a:pt x="1229677" y="472973"/>
                  <a:pt x="1265746" y="463957"/>
                </a:cubicBezTo>
                <a:cubicBezTo>
                  <a:pt x="1311402" y="441128"/>
                  <a:pt x="1254996" y="470675"/>
                  <a:pt x="1301781" y="441435"/>
                </a:cubicBezTo>
                <a:cubicBezTo>
                  <a:pt x="1307475" y="437876"/>
                  <a:pt x="1313969" y="435758"/>
                  <a:pt x="1319799" y="432426"/>
                </a:cubicBezTo>
                <a:cubicBezTo>
                  <a:pt x="1330409" y="426363"/>
                  <a:pt x="1341670" y="416804"/>
                  <a:pt x="1351330" y="409904"/>
                </a:cubicBezTo>
                <a:cubicBezTo>
                  <a:pt x="1355735" y="406757"/>
                  <a:pt x="1360769" y="404460"/>
                  <a:pt x="1364843" y="400895"/>
                </a:cubicBezTo>
                <a:cubicBezTo>
                  <a:pt x="1406999" y="364008"/>
                  <a:pt x="1370471" y="389635"/>
                  <a:pt x="1400879" y="369364"/>
                </a:cubicBezTo>
                <a:cubicBezTo>
                  <a:pt x="1423236" y="335823"/>
                  <a:pt x="1394508" y="377006"/>
                  <a:pt x="1423401" y="342337"/>
                </a:cubicBezTo>
                <a:cubicBezTo>
                  <a:pt x="1426867" y="338178"/>
                  <a:pt x="1429263" y="333229"/>
                  <a:pt x="1432410" y="328824"/>
                </a:cubicBezTo>
                <a:cubicBezTo>
                  <a:pt x="1436774" y="322715"/>
                  <a:pt x="1441037" y="316506"/>
                  <a:pt x="1445923" y="310806"/>
                </a:cubicBezTo>
                <a:cubicBezTo>
                  <a:pt x="1450069" y="305969"/>
                  <a:pt x="1454932" y="301797"/>
                  <a:pt x="1459436" y="297293"/>
                </a:cubicBezTo>
                <a:cubicBezTo>
                  <a:pt x="1460938" y="292788"/>
                  <a:pt x="1461635" y="287930"/>
                  <a:pt x="1463941" y="283779"/>
                </a:cubicBezTo>
                <a:cubicBezTo>
                  <a:pt x="1480355" y="254233"/>
                  <a:pt x="1487822" y="250889"/>
                  <a:pt x="1513489" y="225222"/>
                </a:cubicBezTo>
                <a:cubicBezTo>
                  <a:pt x="1524569" y="214142"/>
                  <a:pt x="1531301" y="205054"/>
                  <a:pt x="1545020" y="198195"/>
                </a:cubicBezTo>
                <a:cubicBezTo>
                  <a:pt x="1549267" y="196072"/>
                  <a:pt x="1554029" y="195192"/>
                  <a:pt x="1558534" y="193691"/>
                </a:cubicBezTo>
                <a:cubicBezTo>
                  <a:pt x="1597246" y="167882"/>
                  <a:pt x="1548275" y="198819"/>
                  <a:pt x="1585560" y="180177"/>
                </a:cubicBezTo>
                <a:cubicBezTo>
                  <a:pt x="1590402" y="177756"/>
                  <a:pt x="1594374" y="173855"/>
                  <a:pt x="1599074" y="171169"/>
                </a:cubicBezTo>
                <a:cubicBezTo>
                  <a:pt x="1604904" y="167838"/>
                  <a:pt x="1611504" y="165885"/>
                  <a:pt x="1617091" y="162160"/>
                </a:cubicBezTo>
                <a:cubicBezTo>
                  <a:pt x="1629584" y="153831"/>
                  <a:pt x="1640634" y="143462"/>
                  <a:pt x="1653127" y="135133"/>
                </a:cubicBezTo>
                <a:cubicBezTo>
                  <a:pt x="1657631" y="132130"/>
                  <a:pt x="1662481" y="129590"/>
                  <a:pt x="1666640" y="126124"/>
                </a:cubicBezTo>
                <a:cubicBezTo>
                  <a:pt x="1689133" y="107380"/>
                  <a:pt x="1669919" y="116022"/>
                  <a:pt x="1693667" y="108107"/>
                </a:cubicBezTo>
                <a:cubicBezTo>
                  <a:pt x="1698171" y="105104"/>
                  <a:pt x="1703070" y="102621"/>
                  <a:pt x="1707180" y="99098"/>
                </a:cubicBezTo>
                <a:cubicBezTo>
                  <a:pt x="1713629" y="93570"/>
                  <a:pt x="1717995" y="85582"/>
                  <a:pt x="1725198" y="81080"/>
                </a:cubicBezTo>
                <a:cubicBezTo>
                  <a:pt x="1730448" y="77799"/>
                  <a:pt x="1737209" y="78077"/>
                  <a:pt x="1743215" y="76575"/>
                </a:cubicBezTo>
                <a:cubicBezTo>
                  <a:pt x="1787106" y="47319"/>
                  <a:pt x="1718936" y="93120"/>
                  <a:pt x="1774746" y="54053"/>
                </a:cubicBezTo>
                <a:cubicBezTo>
                  <a:pt x="1783616" y="47844"/>
                  <a:pt x="1792764" y="42042"/>
                  <a:pt x="1801773" y="36036"/>
                </a:cubicBezTo>
                <a:cubicBezTo>
                  <a:pt x="1806277" y="33033"/>
                  <a:pt x="1810150" y="28739"/>
                  <a:pt x="1815286" y="27027"/>
                </a:cubicBezTo>
                <a:cubicBezTo>
                  <a:pt x="1819791" y="25525"/>
                  <a:pt x="1824553" y="24646"/>
                  <a:pt x="1828800" y="22522"/>
                </a:cubicBezTo>
                <a:cubicBezTo>
                  <a:pt x="1871629" y="1107"/>
                  <a:pt x="1799613" y="27747"/>
                  <a:pt x="1869340" y="4505"/>
                </a:cubicBezTo>
                <a:lnTo>
                  <a:pt x="1882853" y="0"/>
                </a:lnTo>
                <a:cubicBezTo>
                  <a:pt x="1906877" y="1502"/>
                  <a:pt x="1931120" y="934"/>
                  <a:pt x="1954924" y="4505"/>
                </a:cubicBezTo>
                <a:cubicBezTo>
                  <a:pt x="1966209" y="6198"/>
                  <a:pt x="1976687" y="17638"/>
                  <a:pt x="1986455" y="22522"/>
                </a:cubicBezTo>
                <a:cubicBezTo>
                  <a:pt x="1990702" y="24646"/>
                  <a:pt x="1995464" y="25525"/>
                  <a:pt x="1999968" y="27027"/>
                </a:cubicBezTo>
                <a:cubicBezTo>
                  <a:pt x="2004472" y="33033"/>
                  <a:pt x="2008173" y="39736"/>
                  <a:pt x="2013481" y="45044"/>
                </a:cubicBezTo>
                <a:cubicBezTo>
                  <a:pt x="2019069" y="50632"/>
                  <a:pt x="2037338" y="62451"/>
                  <a:pt x="2045012" y="67567"/>
                </a:cubicBezTo>
                <a:cubicBezTo>
                  <a:pt x="2077216" y="115871"/>
                  <a:pt x="2027057" y="42550"/>
                  <a:pt x="2067535" y="94593"/>
                </a:cubicBezTo>
                <a:cubicBezTo>
                  <a:pt x="2074182" y="103140"/>
                  <a:pt x="2079546" y="112611"/>
                  <a:pt x="2085552" y="121620"/>
                </a:cubicBezTo>
                <a:lnTo>
                  <a:pt x="2094561" y="135133"/>
                </a:lnTo>
                <a:lnTo>
                  <a:pt x="2121588" y="175673"/>
                </a:lnTo>
                <a:cubicBezTo>
                  <a:pt x="2124591" y="180177"/>
                  <a:pt x="2126093" y="186183"/>
                  <a:pt x="2130597" y="189186"/>
                </a:cubicBezTo>
                <a:lnTo>
                  <a:pt x="2144110" y="198195"/>
                </a:lnTo>
                <a:cubicBezTo>
                  <a:pt x="2153119" y="211708"/>
                  <a:pt x="2151618" y="213210"/>
                  <a:pt x="2166632" y="220717"/>
                </a:cubicBezTo>
                <a:cubicBezTo>
                  <a:pt x="2170879" y="222841"/>
                  <a:pt x="2175995" y="222916"/>
                  <a:pt x="2180146" y="225222"/>
                </a:cubicBezTo>
                <a:cubicBezTo>
                  <a:pt x="2189611" y="230480"/>
                  <a:pt x="2196900" y="239816"/>
                  <a:pt x="2207172" y="243240"/>
                </a:cubicBezTo>
                <a:cubicBezTo>
                  <a:pt x="2211676" y="244741"/>
                  <a:pt x="2216120" y="246440"/>
                  <a:pt x="2220685" y="247744"/>
                </a:cubicBezTo>
                <a:cubicBezTo>
                  <a:pt x="2226638" y="249445"/>
                  <a:pt x="2232830" y="250290"/>
                  <a:pt x="2238703" y="252248"/>
                </a:cubicBezTo>
                <a:cubicBezTo>
                  <a:pt x="2246374" y="254805"/>
                  <a:pt x="2253654" y="258418"/>
                  <a:pt x="2261225" y="261257"/>
                </a:cubicBezTo>
                <a:cubicBezTo>
                  <a:pt x="2265671" y="262924"/>
                  <a:pt x="2270492" y="263638"/>
                  <a:pt x="2274739" y="265762"/>
                </a:cubicBezTo>
                <a:cubicBezTo>
                  <a:pt x="2319979" y="288383"/>
                  <a:pt x="2250987" y="260087"/>
                  <a:pt x="2306270" y="283779"/>
                </a:cubicBezTo>
                <a:cubicBezTo>
                  <a:pt x="2310634" y="285649"/>
                  <a:pt x="2315632" y="285978"/>
                  <a:pt x="2319783" y="288284"/>
                </a:cubicBezTo>
                <a:cubicBezTo>
                  <a:pt x="2329248" y="293542"/>
                  <a:pt x="2337801" y="300296"/>
                  <a:pt x="2346810" y="306302"/>
                </a:cubicBezTo>
                <a:lnTo>
                  <a:pt x="2373836" y="324319"/>
                </a:lnTo>
                <a:cubicBezTo>
                  <a:pt x="2382845" y="330325"/>
                  <a:pt x="2393207" y="334681"/>
                  <a:pt x="2400863" y="342337"/>
                </a:cubicBezTo>
                <a:cubicBezTo>
                  <a:pt x="2411512" y="352986"/>
                  <a:pt x="2418912" y="361660"/>
                  <a:pt x="2432394" y="369364"/>
                </a:cubicBezTo>
                <a:cubicBezTo>
                  <a:pt x="2436516" y="371720"/>
                  <a:pt x="2441403" y="372367"/>
                  <a:pt x="2445907" y="373868"/>
                </a:cubicBezTo>
                <a:cubicBezTo>
                  <a:pt x="2467138" y="405714"/>
                  <a:pt x="2439411" y="367372"/>
                  <a:pt x="2472934" y="400895"/>
                </a:cubicBezTo>
                <a:cubicBezTo>
                  <a:pt x="2476762" y="404723"/>
                  <a:pt x="2478477" y="410249"/>
                  <a:pt x="2481943" y="414408"/>
                </a:cubicBezTo>
                <a:cubicBezTo>
                  <a:pt x="2492781" y="427414"/>
                  <a:pt x="2495682" y="428072"/>
                  <a:pt x="2508969" y="436930"/>
                </a:cubicBezTo>
                <a:cubicBezTo>
                  <a:pt x="2531336" y="470480"/>
                  <a:pt x="2502589" y="429274"/>
                  <a:pt x="2531491" y="463957"/>
                </a:cubicBezTo>
                <a:cubicBezTo>
                  <a:pt x="2534957" y="468116"/>
                  <a:pt x="2537034" y="473311"/>
                  <a:pt x="2540500" y="477470"/>
                </a:cubicBezTo>
                <a:cubicBezTo>
                  <a:pt x="2551339" y="490476"/>
                  <a:pt x="2554239" y="491134"/>
                  <a:pt x="2567527" y="499992"/>
                </a:cubicBezTo>
                <a:cubicBezTo>
                  <a:pt x="2599711" y="548269"/>
                  <a:pt x="2549597" y="475011"/>
                  <a:pt x="2590049" y="527019"/>
                </a:cubicBezTo>
                <a:cubicBezTo>
                  <a:pt x="2596696" y="535565"/>
                  <a:pt x="2608067" y="554045"/>
                  <a:pt x="2608067" y="554045"/>
                </a:cubicBezTo>
                <a:cubicBezTo>
                  <a:pt x="2619387" y="588009"/>
                  <a:pt x="2602801" y="547465"/>
                  <a:pt x="2626084" y="576568"/>
                </a:cubicBezTo>
                <a:cubicBezTo>
                  <a:pt x="2629050" y="580276"/>
                  <a:pt x="2627955" y="586130"/>
                  <a:pt x="2630589" y="590081"/>
                </a:cubicBezTo>
                <a:cubicBezTo>
                  <a:pt x="2634123" y="595381"/>
                  <a:pt x="2639956" y="598757"/>
                  <a:pt x="2644102" y="603594"/>
                </a:cubicBezTo>
                <a:cubicBezTo>
                  <a:pt x="2648988" y="609294"/>
                  <a:pt x="2653251" y="615503"/>
                  <a:pt x="2657615" y="621612"/>
                </a:cubicBezTo>
                <a:cubicBezTo>
                  <a:pt x="2660762" y="626017"/>
                  <a:pt x="2662796" y="631297"/>
                  <a:pt x="2666624" y="635125"/>
                </a:cubicBezTo>
                <a:cubicBezTo>
                  <a:pt x="2702048" y="670547"/>
                  <a:pt x="2656767" y="613385"/>
                  <a:pt x="2693651" y="657647"/>
                </a:cubicBezTo>
                <a:cubicBezTo>
                  <a:pt x="2709758" y="676975"/>
                  <a:pt x="2694638" y="666728"/>
                  <a:pt x="2716173" y="684674"/>
                </a:cubicBezTo>
                <a:cubicBezTo>
                  <a:pt x="2720332" y="688140"/>
                  <a:pt x="2725527" y="690217"/>
                  <a:pt x="2729686" y="693683"/>
                </a:cubicBezTo>
                <a:cubicBezTo>
                  <a:pt x="2772021" y="728961"/>
                  <a:pt x="2701927" y="679681"/>
                  <a:pt x="2770226" y="725214"/>
                </a:cubicBezTo>
                <a:cubicBezTo>
                  <a:pt x="2784989" y="735056"/>
                  <a:pt x="2783740" y="728809"/>
                  <a:pt x="2783740" y="738727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29400" y="4600340"/>
            <a:ext cx="1219200" cy="348343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>
            <a:off x="5715000" y="4705350"/>
            <a:ext cx="685800" cy="139728"/>
          </a:xfrm>
          <a:prstGeom prst="rightArrow">
            <a:avLst/>
          </a:prstGeom>
          <a:solidFill>
            <a:srgbClr val="FF00FF"/>
          </a:solidFill>
          <a:ln w="19050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3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P spid="21" grpId="0"/>
      <p:bldP spid="22" grpId="0"/>
      <p:bldP spid="17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2900" y="241935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Algorithm works fine; setting     to be very large can’t hurt it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Algortihm</a:t>
            </a:r>
            <a:r>
              <a:rPr lang="en-US" sz="2400" dirty="0" smtClean="0"/>
              <a:t> fails to eliminate overfitting.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Algorithm results in </a:t>
            </a:r>
            <a:r>
              <a:rPr lang="en-US" sz="2400" dirty="0" err="1" smtClean="0"/>
              <a:t>underfitting</a:t>
            </a:r>
            <a:r>
              <a:rPr lang="en-US" sz="2400" dirty="0" smtClean="0"/>
              <a:t>. (Fails to fit even training data well).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Gradient descent will fail to converge.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24" y="2550484"/>
            <a:ext cx="150876" cy="214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linear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98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Regularized linear </a:t>
            </a:r>
            <a:r>
              <a:rPr lang="en-US" sz="2400" b="1" dirty="0"/>
              <a:t>r</a:t>
            </a:r>
            <a:r>
              <a:rPr lang="en-US" sz="2400" b="1" dirty="0" smtClean="0"/>
              <a:t>egression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65528"/>
            <a:ext cx="5660136" cy="912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44" y="2407383"/>
            <a:ext cx="1012126" cy="39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2456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517267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2647950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123950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998833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86" y="1854127"/>
            <a:ext cx="3195828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65" y="2860749"/>
            <a:ext cx="6062472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508722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右箭头 10"/>
          <p:cNvSpPr/>
          <p:nvPr/>
        </p:nvSpPr>
        <p:spPr>
          <a:xfrm>
            <a:off x="965814" y="3040766"/>
            <a:ext cx="609600" cy="228600"/>
          </a:xfrm>
          <a:prstGeom prst="rightArrow">
            <a:avLst/>
          </a:prstGeom>
          <a:solidFill>
            <a:srgbClr val="0000FF"/>
          </a:solidFill>
          <a:ln w="1905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25982" y="3957387"/>
            <a:ext cx="1043165" cy="366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269147" y="3970812"/>
                <a:ext cx="5867400" cy="975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: is a little bit less than 1,</a:t>
                </a:r>
              </a:p>
              <a:p>
                <a:r>
                  <a:rPr lang="en-US" altLang="zh-CN" dirty="0"/>
                  <a:t> e.g., 0.99, 0.99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has the effect of shrinking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a little bit towards zero. So this makes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a bit smaller.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147" y="3970812"/>
                <a:ext cx="5867400" cy="975780"/>
              </a:xfrm>
              <a:prstGeom prst="rect">
                <a:avLst/>
              </a:prstGeom>
              <a:blipFill rotWithShape="0">
                <a:blip r:embed="rId19"/>
                <a:stretch>
                  <a:fillRect l="-831" t="-3125" b="-6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67" y="3604583"/>
            <a:ext cx="2110913" cy="248999"/>
          </a:xfrm>
          <a:prstGeom prst="rect">
            <a:avLst/>
          </a:prstGeom>
        </p:spPr>
      </p:pic>
      <p:sp>
        <p:nvSpPr>
          <p:cNvPr id="19" name="Cross 21"/>
          <p:cNvSpPr/>
          <p:nvPr/>
        </p:nvSpPr>
        <p:spPr>
          <a:xfrm rot="2734294">
            <a:off x="4674646" y="3608642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双括号 16"/>
          <p:cNvSpPr/>
          <p:nvPr/>
        </p:nvSpPr>
        <p:spPr>
          <a:xfrm>
            <a:off x="2937423" y="1825213"/>
            <a:ext cx="4377777" cy="669157"/>
          </a:xfrm>
          <a:prstGeom prst="bracketPair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74221"/>
            <a:ext cx="3048000" cy="4911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94683" y="1829959"/>
            <a:ext cx="762000" cy="659663"/>
          </a:xfrm>
          <a:prstGeom prst="rect">
            <a:avLst/>
          </a:prstGeom>
          <a:solidFill>
            <a:srgbClr val="FF00FF"/>
          </a:solidFill>
        </p:spPr>
      </p:pic>
    </p:spTree>
    <p:extLst>
      <p:ext uri="{BB962C8B-B14F-4D97-AF65-F5344CB8AC3E}">
        <p14:creationId xmlns:p14="http://schemas.microsoft.com/office/powerpoint/2010/main" val="287206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  <p:bldP spid="13" grpId="0"/>
      <p:bldP spid="19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Normal equation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5"/>
            <a:ext cx="1905000" cy="1241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859684"/>
            <a:ext cx="1409464" cy="1271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1628"/>
            <a:ext cx="1219200" cy="4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738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                ,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Non-</a:t>
            </a:r>
            <a:r>
              <a:rPr lang="en-US" sz="2400" b="1" dirty="0" err="1" smtClean="0"/>
              <a:t>invertibility</a:t>
            </a:r>
            <a:r>
              <a:rPr lang="en-US" sz="2400" b="1" dirty="0" smtClean="0"/>
              <a:t>  (optional/advanced).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591814"/>
            <a:ext cx="2133599" cy="2847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61591"/>
            <a:ext cx="838200" cy="237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364" y="1099119"/>
            <a:ext cx="259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(#examples</a:t>
            </a:r>
            <a:r>
              <a:rPr lang="en-US" sz="1600" dirty="0"/>
              <a:t>)</a:t>
            </a:r>
            <a:r>
              <a:rPr lang="en-US" sz="1600" dirty="0" smtClean="0"/>
              <a:t>  (#features)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4193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            ,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0" y="2537972"/>
            <a:ext cx="709900" cy="224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96" y="2791189"/>
            <a:ext cx="5541334" cy="13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logistic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00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1417334" y="867787"/>
            <a:ext cx="1950757" cy="1272540"/>
          </a:xfrm>
          <a:custGeom>
            <a:avLst/>
            <a:gdLst>
              <a:gd name="connsiteX0" fmla="*/ 304837 w 1950757"/>
              <a:gd name="connsiteY0" fmla="*/ 0 h 1272540"/>
              <a:gd name="connsiteX1" fmla="*/ 266737 w 1950757"/>
              <a:gd name="connsiteY1" fmla="*/ 22860 h 1272540"/>
              <a:gd name="connsiteX2" fmla="*/ 228637 w 1950757"/>
              <a:gd name="connsiteY2" fmla="*/ 68580 h 1272540"/>
              <a:gd name="connsiteX3" fmla="*/ 205777 w 1950757"/>
              <a:gd name="connsiteY3" fmla="*/ 91440 h 1272540"/>
              <a:gd name="connsiteX4" fmla="*/ 160057 w 1950757"/>
              <a:gd name="connsiteY4" fmla="*/ 160020 h 1272540"/>
              <a:gd name="connsiteX5" fmla="*/ 114337 w 1950757"/>
              <a:gd name="connsiteY5" fmla="*/ 228600 h 1272540"/>
              <a:gd name="connsiteX6" fmla="*/ 99097 w 1950757"/>
              <a:gd name="connsiteY6" fmla="*/ 251460 h 1272540"/>
              <a:gd name="connsiteX7" fmla="*/ 83857 w 1950757"/>
              <a:gd name="connsiteY7" fmla="*/ 274320 h 1272540"/>
              <a:gd name="connsiteX8" fmla="*/ 68617 w 1950757"/>
              <a:gd name="connsiteY8" fmla="*/ 320040 h 1272540"/>
              <a:gd name="connsiteX9" fmla="*/ 53377 w 1950757"/>
              <a:gd name="connsiteY9" fmla="*/ 342900 h 1272540"/>
              <a:gd name="connsiteX10" fmla="*/ 38137 w 1950757"/>
              <a:gd name="connsiteY10" fmla="*/ 388620 h 1272540"/>
              <a:gd name="connsiteX11" fmla="*/ 30517 w 1950757"/>
              <a:gd name="connsiteY11" fmla="*/ 411480 h 1272540"/>
              <a:gd name="connsiteX12" fmla="*/ 22897 w 1950757"/>
              <a:gd name="connsiteY12" fmla="*/ 449580 h 1272540"/>
              <a:gd name="connsiteX13" fmla="*/ 7657 w 1950757"/>
              <a:gd name="connsiteY13" fmla="*/ 518160 h 1272540"/>
              <a:gd name="connsiteX14" fmla="*/ 7657 w 1950757"/>
              <a:gd name="connsiteY14" fmla="*/ 807720 h 1272540"/>
              <a:gd name="connsiteX15" fmla="*/ 30517 w 1950757"/>
              <a:gd name="connsiteY15" fmla="*/ 891540 h 1272540"/>
              <a:gd name="connsiteX16" fmla="*/ 45757 w 1950757"/>
              <a:gd name="connsiteY16" fmla="*/ 937260 h 1272540"/>
              <a:gd name="connsiteX17" fmla="*/ 53377 w 1950757"/>
              <a:gd name="connsiteY17" fmla="*/ 960120 h 1272540"/>
              <a:gd name="connsiteX18" fmla="*/ 76237 w 1950757"/>
              <a:gd name="connsiteY18" fmla="*/ 975360 h 1272540"/>
              <a:gd name="connsiteX19" fmla="*/ 91477 w 1950757"/>
              <a:gd name="connsiteY19" fmla="*/ 998220 h 1272540"/>
              <a:gd name="connsiteX20" fmla="*/ 99097 w 1950757"/>
              <a:gd name="connsiteY20" fmla="*/ 1021080 h 1272540"/>
              <a:gd name="connsiteX21" fmla="*/ 121957 w 1950757"/>
              <a:gd name="connsiteY21" fmla="*/ 1036320 h 1272540"/>
              <a:gd name="connsiteX22" fmla="*/ 144817 w 1950757"/>
              <a:gd name="connsiteY22" fmla="*/ 1059180 h 1272540"/>
              <a:gd name="connsiteX23" fmla="*/ 190537 w 1950757"/>
              <a:gd name="connsiteY23" fmla="*/ 1089660 h 1272540"/>
              <a:gd name="connsiteX24" fmla="*/ 205777 w 1950757"/>
              <a:gd name="connsiteY24" fmla="*/ 1112520 h 1272540"/>
              <a:gd name="connsiteX25" fmla="*/ 236257 w 1950757"/>
              <a:gd name="connsiteY25" fmla="*/ 1120140 h 1272540"/>
              <a:gd name="connsiteX26" fmla="*/ 281977 w 1950757"/>
              <a:gd name="connsiteY26" fmla="*/ 1135380 h 1272540"/>
              <a:gd name="connsiteX27" fmla="*/ 350557 w 1950757"/>
              <a:gd name="connsiteY27" fmla="*/ 1158240 h 1272540"/>
              <a:gd name="connsiteX28" fmla="*/ 373417 w 1950757"/>
              <a:gd name="connsiteY28" fmla="*/ 1165860 h 1272540"/>
              <a:gd name="connsiteX29" fmla="*/ 457237 w 1950757"/>
              <a:gd name="connsiteY29" fmla="*/ 1173480 h 1272540"/>
              <a:gd name="connsiteX30" fmla="*/ 533437 w 1950757"/>
              <a:gd name="connsiteY30" fmla="*/ 1158240 h 1272540"/>
              <a:gd name="connsiteX31" fmla="*/ 525817 w 1950757"/>
              <a:gd name="connsiteY31" fmla="*/ 1013460 h 1272540"/>
              <a:gd name="connsiteX32" fmla="*/ 510577 w 1950757"/>
              <a:gd name="connsiteY32" fmla="*/ 967740 h 1272540"/>
              <a:gd name="connsiteX33" fmla="*/ 502957 w 1950757"/>
              <a:gd name="connsiteY33" fmla="*/ 944880 h 1272540"/>
              <a:gd name="connsiteX34" fmla="*/ 495337 w 1950757"/>
              <a:gd name="connsiteY34" fmla="*/ 922020 h 1272540"/>
              <a:gd name="connsiteX35" fmla="*/ 487717 w 1950757"/>
              <a:gd name="connsiteY35" fmla="*/ 876300 h 1272540"/>
              <a:gd name="connsiteX36" fmla="*/ 510577 w 1950757"/>
              <a:gd name="connsiteY36" fmla="*/ 754380 h 1272540"/>
              <a:gd name="connsiteX37" fmla="*/ 533437 w 1950757"/>
              <a:gd name="connsiteY37" fmla="*/ 739140 h 1272540"/>
              <a:gd name="connsiteX38" fmla="*/ 662977 w 1950757"/>
              <a:gd name="connsiteY38" fmla="*/ 746760 h 1272540"/>
              <a:gd name="connsiteX39" fmla="*/ 685837 w 1950757"/>
              <a:gd name="connsiteY39" fmla="*/ 800100 h 1272540"/>
              <a:gd name="connsiteX40" fmla="*/ 701077 w 1950757"/>
              <a:gd name="connsiteY40" fmla="*/ 845820 h 1272540"/>
              <a:gd name="connsiteX41" fmla="*/ 716317 w 1950757"/>
              <a:gd name="connsiteY41" fmla="*/ 990600 h 1272540"/>
              <a:gd name="connsiteX42" fmla="*/ 731557 w 1950757"/>
              <a:gd name="connsiteY42" fmla="*/ 1097280 h 1272540"/>
              <a:gd name="connsiteX43" fmla="*/ 777277 w 1950757"/>
              <a:gd name="connsiteY43" fmla="*/ 1188720 h 1272540"/>
              <a:gd name="connsiteX44" fmla="*/ 822997 w 1950757"/>
              <a:gd name="connsiteY44" fmla="*/ 1219200 h 1272540"/>
              <a:gd name="connsiteX45" fmla="*/ 845857 w 1950757"/>
              <a:gd name="connsiteY45" fmla="*/ 1226820 h 1272540"/>
              <a:gd name="connsiteX46" fmla="*/ 876337 w 1950757"/>
              <a:gd name="connsiteY46" fmla="*/ 1234440 h 1272540"/>
              <a:gd name="connsiteX47" fmla="*/ 906817 w 1950757"/>
              <a:gd name="connsiteY47" fmla="*/ 1249680 h 1272540"/>
              <a:gd name="connsiteX48" fmla="*/ 937297 w 1950757"/>
              <a:gd name="connsiteY48" fmla="*/ 1257300 h 1272540"/>
              <a:gd name="connsiteX49" fmla="*/ 983017 w 1950757"/>
              <a:gd name="connsiteY49" fmla="*/ 1272540 h 1272540"/>
              <a:gd name="connsiteX50" fmla="*/ 1203997 w 1950757"/>
              <a:gd name="connsiteY50" fmla="*/ 1264920 h 1272540"/>
              <a:gd name="connsiteX51" fmla="*/ 1249717 w 1950757"/>
              <a:gd name="connsiteY51" fmla="*/ 1249680 h 1272540"/>
              <a:gd name="connsiteX52" fmla="*/ 1280197 w 1950757"/>
              <a:gd name="connsiteY52" fmla="*/ 1203960 h 1272540"/>
              <a:gd name="connsiteX53" fmla="*/ 1295437 w 1950757"/>
              <a:gd name="connsiteY53" fmla="*/ 1158240 h 1272540"/>
              <a:gd name="connsiteX54" fmla="*/ 1280197 w 1950757"/>
              <a:gd name="connsiteY54" fmla="*/ 1104900 h 1272540"/>
              <a:gd name="connsiteX55" fmla="*/ 1234477 w 1950757"/>
              <a:gd name="connsiteY55" fmla="*/ 1082040 h 1272540"/>
              <a:gd name="connsiteX56" fmla="*/ 1211617 w 1950757"/>
              <a:gd name="connsiteY56" fmla="*/ 1066800 h 1272540"/>
              <a:gd name="connsiteX57" fmla="*/ 1135417 w 1950757"/>
              <a:gd name="connsiteY57" fmla="*/ 1043940 h 1272540"/>
              <a:gd name="connsiteX58" fmla="*/ 1089697 w 1950757"/>
              <a:gd name="connsiteY58" fmla="*/ 1013460 h 1272540"/>
              <a:gd name="connsiteX59" fmla="*/ 1066837 w 1950757"/>
              <a:gd name="connsiteY59" fmla="*/ 998220 h 1272540"/>
              <a:gd name="connsiteX60" fmla="*/ 1036357 w 1950757"/>
              <a:gd name="connsiteY60" fmla="*/ 952500 h 1272540"/>
              <a:gd name="connsiteX61" fmla="*/ 1021117 w 1950757"/>
              <a:gd name="connsiteY61" fmla="*/ 906780 h 1272540"/>
              <a:gd name="connsiteX62" fmla="*/ 1036357 w 1950757"/>
              <a:gd name="connsiteY62" fmla="*/ 777240 h 1272540"/>
              <a:gd name="connsiteX63" fmla="*/ 1051597 w 1950757"/>
              <a:gd name="connsiteY63" fmla="*/ 754380 h 1272540"/>
              <a:gd name="connsiteX64" fmla="*/ 1097317 w 1950757"/>
              <a:gd name="connsiteY64" fmla="*/ 723900 h 1272540"/>
              <a:gd name="connsiteX65" fmla="*/ 1196377 w 1950757"/>
              <a:gd name="connsiteY65" fmla="*/ 731520 h 1272540"/>
              <a:gd name="connsiteX66" fmla="*/ 1219237 w 1950757"/>
              <a:gd name="connsiteY66" fmla="*/ 746760 h 1272540"/>
              <a:gd name="connsiteX67" fmla="*/ 1234477 w 1950757"/>
              <a:gd name="connsiteY67" fmla="*/ 792480 h 1272540"/>
              <a:gd name="connsiteX68" fmla="*/ 1257337 w 1950757"/>
              <a:gd name="connsiteY68" fmla="*/ 838200 h 1272540"/>
              <a:gd name="connsiteX69" fmla="*/ 1287817 w 1950757"/>
              <a:gd name="connsiteY69" fmla="*/ 883920 h 1272540"/>
              <a:gd name="connsiteX70" fmla="*/ 1295437 w 1950757"/>
              <a:gd name="connsiteY70" fmla="*/ 914400 h 1272540"/>
              <a:gd name="connsiteX71" fmla="*/ 1318297 w 1950757"/>
              <a:gd name="connsiteY71" fmla="*/ 922020 h 1272540"/>
              <a:gd name="connsiteX72" fmla="*/ 1333537 w 1950757"/>
              <a:gd name="connsiteY72" fmla="*/ 967740 h 1272540"/>
              <a:gd name="connsiteX73" fmla="*/ 1356397 w 1950757"/>
              <a:gd name="connsiteY73" fmla="*/ 990600 h 1272540"/>
              <a:gd name="connsiteX74" fmla="*/ 1371637 w 1950757"/>
              <a:gd name="connsiteY74" fmla="*/ 1013460 h 1272540"/>
              <a:gd name="connsiteX75" fmla="*/ 1417357 w 1950757"/>
              <a:gd name="connsiteY75" fmla="*/ 1043940 h 1272540"/>
              <a:gd name="connsiteX76" fmla="*/ 1440217 w 1950757"/>
              <a:gd name="connsiteY76" fmla="*/ 1059180 h 1272540"/>
              <a:gd name="connsiteX77" fmla="*/ 1546897 w 1950757"/>
              <a:gd name="connsiteY77" fmla="*/ 1051560 h 1272540"/>
              <a:gd name="connsiteX78" fmla="*/ 1577377 w 1950757"/>
              <a:gd name="connsiteY78" fmla="*/ 1028700 h 1272540"/>
              <a:gd name="connsiteX79" fmla="*/ 1623097 w 1950757"/>
              <a:gd name="connsiteY79" fmla="*/ 998220 h 1272540"/>
              <a:gd name="connsiteX80" fmla="*/ 1668817 w 1950757"/>
              <a:gd name="connsiteY80" fmla="*/ 952500 h 1272540"/>
              <a:gd name="connsiteX81" fmla="*/ 1714537 w 1950757"/>
              <a:gd name="connsiteY81" fmla="*/ 914400 h 1272540"/>
              <a:gd name="connsiteX82" fmla="*/ 1752637 w 1950757"/>
              <a:gd name="connsiteY82" fmla="*/ 868680 h 1272540"/>
              <a:gd name="connsiteX83" fmla="*/ 1798357 w 1950757"/>
              <a:gd name="connsiteY83" fmla="*/ 845820 h 1272540"/>
              <a:gd name="connsiteX84" fmla="*/ 1844077 w 1950757"/>
              <a:gd name="connsiteY84" fmla="*/ 807720 h 1272540"/>
              <a:gd name="connsiteX85" fmla="*/ 1882177 w 1950757"/>
              <a:gd name="connsiteY85" fmla="*/ 754380 h 1272540"/>
              <a:gd name="connsiteX86" fmla="*/ 1912657 w 1950757"/>
              <a:gd name="connsiteY86" fmla="*/ 708660 h 1272540"/>
              <a:gd name="connsiteX87" fmla="*/ 1927897 w 1950757"/>
              <a:gd name="connsiteY87" fmla="*/ 685800 h 1272540"/>
              <a:gd name="connsiteX88" fmla="*/ 1943137 w 1950757"/>
              <a:gd name="connsiteY88" fmla="*/ 662940 h 1272540"/>
              <a:gd name="connsiteX89" fmla="*/ 1950757 w 1950757"/>
              <a:gd name="connsiteY89" fmla="*/ 640080 h 1272540"/>
              <a:gd name="connsiteX90" fmla="*/ 1905037 w 1950757"/>
              <a:gd name="connsiteY90" fmla="*/ 624840 h 127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757" h="1272540">
                <a:moveTo>
                  <a:pt x="304837" y="0"/>
                </a:moveTo>
                <a:cubicBezTo>
                  <a:pt x="292137" y="7620"/>
                  <a:pt x="278585" y="13974"/>
                  <a:pt x="266737" y="22860"/>
                </a:cubicBezTo>
                <a:cubicBezTo>
                  <a:pt x="237054" y="45122"/>
                  <a:pt x="250149" y="42765"/>
                  <a:pt x="228637" y="68580"/>
                </a:cubicBezTo>
                <a:cubicBezTo>
                  <a:pt x="221738" y="76859"/>
                  <a:pt x="212393" y="82934"/>
                  <a:pt x="205777" y="91440"/>
                </a:cubicBezTo>
                <a:lnTo>
                  <a:pt x="160057" y="160020"/>
                </a:lnTo>
                <a:lnTo>
                  <a:pt x="114337" y="228600"/>
                </a:lnTo>
                <a:lnTo>
                  <a:pt x="99097" y="251460"/>
                </a:lnTo>
                <a:cubicBezTo>
                  <a:pt x="94017" y="259080"/>
                  <a:pt x="86753" y="265632"/>
                  <a:pt x="83857" y="274320"/>
                </a:cubicBezTo>
                <a:cubicBezTo>
                  <a:pt x="78777" y="289560"/>
                  <a:pt x="77528" y="306674"/>
                  <a:pt x="68617" y="320040"/>
                </a:cubicBezTo>
                <a:cubicBezTo>
                  <a:pt x="63537" y="327660"/>
                  <a:pt x="57096" y="334531"/>
                  <a:pt x="53377" y="342900"/>
                </a:cubicBezTo>
                <a:cubicBezTo>
                  <a:pt x="46853" y="357580"/>
                  <a:pt x="43217" y="373380"/>
                  <a:pt x="38137" y="388620"/>
                </a:cubicBezTo>
                <a:cubicBezTo>
                  <a:pt x="35597" y="396240"/>
                  <a:pt x="32092" y="403604"/>
                  <a:pt x="30517" y="411480"/>
                </a:cubicBezTo>
                <a:cubicBezTo>
                  <a:pt x="27977" y="424180"/>
                  <a:pt x="25707" y="436937"/>
                  <a:pt x="22897" y="449580"/>
                </a:cubicBezTo>
                <a:cubicBezTo>
                  <a:pt x="1375" y="546431"/>
                  <a:pt x="30639" y="403249"/>
                  <a:pt x="7657" y="518160"/>
                </a:cubicBezTo>
                <a:cubicBezTo>
                  <a:pt x="144" y="668428"/>
                  <a:pt x="-4939" y="662866"/>
                  <a:pt x="7657" y="807720"/>
                </a:cubicBezTo>
                <a:cubicBezTo>
                  <a:pt x="10191" y="836864"/>
                  <a:pt x="21397" y="864181"/>
                  <a:pt x="30517" y="891540"/>
                </a:cubicBezTo>
                <a:lnTo>
                  <a:pt x="45757" y="937260"/>
                </a:lnTo>
                <a:cubicBezTo>
                  <a:pt x="48297" y="944880"/>
                  <a:pt x="46694" y="955665"/>
                  <a:pt x="53377" y="960120"/>
                </a:cubicBezTo>
                <a:lnTo>
                  <a:pt x="76237" y="975360"/>
                </a:lnTo>
                <a:cubicBezTo>
                  <a:pt x="81317" y="982980"/>
                  <a:pt x="87381" y="990029"/>
                  <a:pt x="91477" y="998220"/>
                </a:cubicBezTo>
                <a:cubicBezTo>
                  <a:pt x="95069" y="1005404"/>
                  <a:pt x="94079" y="1014808"/>
                  <a:pt x="99097" y="1021080"/>
                </a:cubicBezTo>
                <a:cubicBezTo>
                  <a:pt x="104818" y="1028231"/>
                  <a:pt x="114922" y="1030457"/>
                  <a:pt x="121957" y="1036320"/>
                </a:cubicBezTo>
                <a:cubicBezTo>
                  <a:pt x="130236" y="1043219"/>
                  <a:pt x="136311" y="1052564"/>
                  <a:pt x="144817" y="1059180"/>
                </a:cubicBezTo>
                <a:cubicBezTo>
                  <a:pt x="159275" y="1070425"/>
                  <a:pt x="190537" y="1089660"/>
                  <a:pt x="190537" y="1089660"/>
                </a:cubicBezTo>
                <a:cubicBezTo>
                  <a:pt x="195617" y="1097280"/>
                  <a:pt x="198157" y="1107440"/>
                  <a:pt x="205777" y="1112520"/>
                </a:cubicBezTo>
                <a:cubicBezTo>
                  <a:pt x="214491" y="1118329"/>
                  <a:pt x="226226" y="1117131"/>
                  <a:pt x="236257" y="1120140"/>
                </a:cubicBezTo>
                <a:cubicBezTo>
                  <a:pt x="251644" y="1124756"/>
                  <a:pt x="266737" y="1130300"/>
                  <a:pt x="281977" y="1135380"/>
                </a:cubicBezTo>
                <a:lnTo>
                  <a:pt x="350557" y="1158240"/>
                </a:lnTo>
                <a:cubicBezTo>
                  <a:pt x="358177" y="1160780"/>
                  <a:pt x="365418" y="1165133"/>
                  <a:pt x="373417" y="1165860"/>
                </a:cubicBezTo>
                <a:lnTo>
                  <a:pt x="457237" y="1173480"/>
                </a:lnTo>
                <a:cubicBezTo>
                  <a:pt x="482637" y="1168400"/>
                  <a:pt x="523233" y="1182049"/>
                  <a:pt x="533437" y="1158240"/>
                </a:cubicBezTo>
                <a:cubicBezTo>
                  <a:pt x="552474" y="1113821"/>
                  <a:pt x="531575" y="1061443"/>
                  <a:pt x="525817" y="1013460"/>
                </a:cubicBezTo>
                <a:cubicBezTo>
                  <a:pt x="523903" y="997510"/>
                  <a:pt x="515657" y="982980"/>
                  <a:pt x="510577" y="967740"/>
                </a:cubicBezTo>
                <a:lnTo>
                  <a:pt x="502957" y="944880"/>
                </a:lnTo>
                <a:cubicBezTo>
                  <a:pt x="500417" y="937260"/>
                  <a:pt x="496657" y="929943"/>
                  <a:pt x="495337" y="922020"/>
                </a:cubicBezTo>
                <a:lnTo>
                  <a:pt x="487717" y="876300"/>
                </a:lnTo>
                <a:cubicBezTo>
                  <a:pt x="490975" y="833944"/>
                  <a:pt x="478367" y="786590"/>
                  <a:pt x="510577" y="754380"/>
                </a:cubicBezTo>
                <a:cubicBezTo>
                  <a:pt x="517053" y="747904"/>
                  <a:pt x="525817" y="744220"/>
                  <a:pt x="533437" y="739140"/>
                </a:cubicBezTo>
                <a:cubicBezTo>
                  <a:pt x="576617" y="741680"/>
                  <a:pt x="620650" y="737849"/>
                  <a:pt x="662977" y="746760"/>
                </a:cubicBezTo>
                <a:cubicBezTo>
                  <a:pt x="677172" y="749748"/>
                  <a:pt x="683834" y="793424"/>
                  <a:pt x="685837" y="800100"/>
                </a:cubicBezTo>
                <a:cubicBezTo>
                  <a:pt x="690453" y="815487"/>
                  <a:pt x="701077" y="845820"/>
                  <a:pt x="701077" y="845820"/>
                </a:cubicBezTo>
                <a:cubicBezTo>
                  <a:pt x="707786" y="919620"/>
                  <a:pt x="707235" y="924001"/>
                  <a:pt x="716317" y="990600"/>
                </a:cubicBezTo>
                <a:cubicBezTo>
                  <a:pt x="721170" y="1026192"/>
                  <a:pt x="720198" y="1063202"/>
                  <a:pt x="731557" y="1097280"/>
                </a:cubicBezTo>
                <a:cubicBezTo>
                  <a:pt x="740250" y="1123360"/>
                  <a:pt x="751954" y="1171838"/>
                  <a:pt x="777277" y="1188720"/>
                </a:cubicBezTo>
                <a:cubicBezTo>
                  <a:pt x="792517" y="1198880"/>
                  <a:pt x="805621" y="1213408"/>
                  <a:pt x="822997" y="1219200"/>
                </a:cubicBezTo>
                <a:cubicBezTo>
                  <a:pt x="830617" y="1221740"/>
                  <a:pt x="838134" y="1224613"/>
                  <a:pt x="845857" y="1226820"/>
                </a:cubicBezTo>
                <a:cubicBezTo>
                  <a:pt x="855927" y="1229697"/>
                  <a:pt x="866531" y="1230763"/>
                  <a:pt x="876337" y="1234440"/>
                </a:cubicBezTo>
                <a:cubicBezTo>
                  <a:pt x="886973" y="1238428"/>
                  <a:pt x="896181" y="1245692"/>
                  <a:pt x="906817" y="1249680"/>
                </a:cubicBezTo>
                <a:cubicBezTo>
                  <a:pt x="916623" y="1253357"/>
                  <a:pt x="927266" y="1254291"/>
                  <a:pt x="937297" y="1257300"/>
                </a:cubicBezTo>
                <a:cubicBezTo>
                  <a:pt x="952684" y="1261916"/>
                  <a:pt x="983017" y="1272540"/>
                  <a:pt x="983017" y="1272540"/>
                </a:cubicBezTo>
                <a:cubicBezTo>
                  <a:pt x="1056677" y="1270000"/>
                  <a:pt x="1130562" y="1271214"/>
                  <a:pt x="1203997" y="1264920"/>
                </a:cubicBezTo>
                <a:cubicBezTo>
                  <a:pt x="1220003" y="1263548"/>
                  <a:pt x="1249717" y="1249680"/>
                  <a:pt x="1249717" y="1249680"/>
                </a:cubicBezTo>
                <a:cubicBezTo>
                  <a:pt x="1259877" y="1234440"/>
                  <a:pt x="1274405" y="1221336"/>
                  <a:pt x="1280197" y="1203960"/>
                </a:cubicBezTo>
                <a:lnTo>
                  <a:pt x="1295437" y="1158240"/>
                </a:lnTo>
                <a:cubicBezTo>
                  <a:pt x="1294939" y="1156249"/>
                  <a:pt x="1284172" y="1109869"/>
                  <a:pt x="1280197" y="1104900"/>
                </a:cubicBezTo>
                <a:cubicBezTo>
                  <a:pt x="1265638" y="1086702"/>
                  <a:pt x="1252883" y="1091243"/>
                  <a:pt x="1234477" y="1082040"/>
                </a:cubicBezTo>
                <a:cubicBezTo>
                  <a:pt x="1226286" y="1077944"/>
                  <a:pt x="1219986" y="1070519"/>
                  <a:pt x="1211617" y="1066800"/>
                </a:cubicBezTo>
                <a:cubicBezTo>
                  <a:pt x="1187765" y="1056199"/>
                  <a:pt x="1160749" y="1050273"/>
                  <a:pt x="1135417" y="1043940"/>
                </a:cubicBezTo>
                <a:lnTo>
                  <a:pt x="1089697" y="1013460"/>
                </a:lnTo>
                <a:lnTo>
                  <a:pt x="1066837" y="998220"/>
                </a:lnTo>
                <a:cubicBezTo>
                  <a:pt x="1056677" y="982980"/>
                  <a:pt x="1042149" y="969876"/>
                  <a:pt x="1036357" y="952500"/>
                </a:cubicBezTo>
                <a:lnTo>
                  <a:pt x="1021117" y="906780"/>
                </a:lnTo>
                <a:cubicBezTo>
                  <a:pt x="1021806" y="897818"/>
                  <a:pt x="1023150" y="808055"/>
                  <a:pt x="1036357" y="777240"/>
                </a:cubicBezTo>
                <a:cubicBezTo>
                  <a:pt x="1039965" y="768822"/>
                  <a:pt x="1044705" y="760411"/>
                  <a:pt x="1051597" y="754380"/>
                </a:cubicBezTo>
                <a:cubicBezTo>
                  <a:pt x="1065381" y="742319"/>
                  <a:pt x="1097317" y="723900"/>
                  <a:pt x="1097317" y="723900"/>
                </a:cubicBezTo>
                <a:cubicBezTo>
                  <a:pt x="1130337" y="726440"/>
                  <a:pt x="1163827" y="725417"/>
                  <a:pt x="1196377" y="731520"/>
                </a:cubicBezTo>
                <a:cubicBezTo>
                  <a:pt x="1205378" y="733208"/>
                  <a:pt x="1214383" y="738994"/>
                  <a:pt x="1219237" y="746760"/>
                </a:cubicBezTo>
                <a:cubicBezTo>
                  <a:pt x="1227751" y="760383"/>
                  <a:pt x="1225566" y="779114"/>
                  <a:pt x="1234477" y="792480"/>
                </a:cubicBezTo>
                <a:cubicBezTo>
                  <a:pt x="1302133" y="893964"/>
                  <a:pt x="1204757" y="743556"/>
                  <a:pt x="1257337" y="838200"/>
                </a:cubicBezTo>
                <a:cubicBezTo>
                  <a:pt x="1266232" y="854211"/>
                  <a:pt x="1287817" y="883920"/>
                  <a:pt x="1287817" y="883920"/>
                </a:cubicBezTo>
                <a:cubicBezTo>
                  <a:pt x="1290357" y="894080"/>
                  <a:pt x="1288895" y="906222"/>
                  <a:pt x="1295437" y="914400"/>
                </a:cubicBezTo>
                <a:cubicBezTo>
                  <a:pt x="1300455" y="920672"/>
                  <a:pt x="1313628" y="915484"/>
                  <a:pt x="1318297" y="922020"/>
                </a:cubicBezTo>
                <a:cubicBezTo>
                  <a:pt x="1327634" y="935092"/>
                  <a:pt x="1322178" y="956381"/>
                  <a:pt x="1333537" y="967740"/>
                </a:cubicBezTo>
                <a:cubicBezTo>
                  <a:pt x="1341157" y="975360"/>
                  <a:pt x="1349498" y="982321"/>
                  <a:pt x="1356397" y="990600"/>
                </a:cubicBezTo>
                <a:cubicBezTo>
                  <a:pt x="1362260" y="997635"/>
                  <a:pt x="1364745" y="1007429"/>
                  <a:pt x="1371637" y="1013460"/>
                </a:cubicBezTo>
                <a:cubicBezTo>
                  <a:pt x="1385421" y="1025521"/>
                  <a:pt x="1402117" y="1033780"/>
                  <a:pt x="1417357" y="1043940"/>
                </a:cubicBezTo>
                <a:lnTo>
                  <a:pt x="1440217" y="1059180"/>
                </a:lnTo>
                <a:cubicBezTo>
                  <a:pt x="1475777" y="1056640"/>
                  <a:pt x="1512095" y="1059294"/>
                  <a:pt x="1546897" y="1051560"/>
                </a:cubicBezTo>
                <a:cubicBezTo>
                  <a:pt x="1559295" y="1048805"/>
                  <a:pt x="1566973" y="1035983"/>
                  <a:pt x="1577377" y="1028700"/>
                </a:cubicBezTo>
                <a:cubicBezTo>
                  <a:pt x="1592382" y="1018196"/>
                  <a:pt x="1610145" y="1011172"/>
                  <a:pt x="1623097" y="998220"/>
                </a:cubicBezTo>
                <a:cubicBezTo>
                  <a:pt x="1638337" y="982980"/>
                  <a:pt x="1650884" y="964455"/>
                  <a:pt x="1668817" y="952500"/>
                </a:cubicBezTo>
                <a:cubicBezTo>
                  <a:pt x="1691294" y="937515"/>
                  <a:pt x="1696202" y="936402"/>
                  <a:pt x="1714537" y="914400"/>
                </a:cubicBezTo>
                <a:cubicBezTo>
                  <a:pt x="1732108" y="893315"/>
                  <a:pt x="1727592" y="885376"/>
                  <a:pt x="1752637" y="868680"/>
                </a:cubicBezTo>
                <a:cubicBezTo>
                  <a:pt x="1821370" y="822858"/>
                  <a:pt x="1726416" y="905771"/>
                  <a:pt x="1798357" y="845820"/>
                </a:cubicBezTo>
                <a:cubicBezTo>
                  <a:pt x="1857029" y="796927"/>
                  <a:pt x="1787320" y="845558"/>
                  <a:pt x="1844077" y="807720"/>
                </a:cubicBezTo>
                <a:cubicBezTo>
                  <a:pt x="1893624" y="733399"/>
                  <a:pt x="1816016" y="848896"/>
                  <a:pt x="1882177" y="754380"/>
                </a:cubicBezTo>
                <a:cubicBezTo>
                  <a:pt x="1892681" y="739375"/>
                  <a:pt x="1902497" y="723900"/>
                  <a:pt x="1912657" y="708660"/>
                </a:cubicBezTo>
                <a:lnTo>
                  <a:pt x="1927897" y="685800"/>
                </a:lnTo>
                <a:cubicBezTo>
                  <a:pt x="1932977" y="678180"/>
                  <a:pt x="1940241" y="671628"/>
                  <a:pt x="1943137" y="662940"/>
                </a:cubicBezTo>
                <a:lnTo>
                  <a:pt x="1950757" y="640080"/>
                </a:lnTo>
                <a:cubicBezTo>
                  <a:pt x="1910299" y="623897"/>
                  <a:pt x="1926335" y="624840"/>
                  <a:pt x="1905037" y="624840"/>
                </a:cubicBezTo>
              </a:path>
            </a:pathLst>
          </a:cu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Regularized logistic regression.</a:t>
            </a:r>
            <a:endParaRPr lang="en-US" sz="28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3730752" y="1384656"/>
            <a:ext cx="4041648" cy="1263294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81000" y="3176112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33400" y="796115"/>
            <a:ext cx="2542757" cy="2287424"/>
            <a:chOff x="306551" y="789242"/>
            <a:chExt cx="2542757" cy="2287424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25233"/>
            <a:ext cx="5334000" cy="6419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7"/>
          <a:srcRect r="60606"/>
          <a:stretch/>
        </p:blipFill>
        <p:spPr>
          <a:xfrm>
            <a:off x="6096000" y="3815094"/>
            <a:ext cx="990600" cy="630869"/>
          </a:xfrm>
          <a:prstGeom prst="rect">
            <a:avLst/>
          </a:prstGeom>
          <a:solidFill>
            <a:srgbClr val="FF00FF"/>
          </a:solidFill>
          <a:ln w="19050">
            <a:solidFill>
              <a:srgbClr val="FF00FF"/>
            </a:solidFill>
          </a:ln>
        </p:spPr>
      </p:pic>
      <p:sp>
        <p:nvSpPr>
          <p:cNvPr id="8" name="任意多边形 7"/>
          <p:cNvSpPr/>
          <p:nvPr/>
        </p:nvSpPr>
        <p:spPr>
          <a:xfrm>
            <a:off x="1489342" y="830580"/>
            <a:ext cx="2023478" cy="1242060"/>
          </a:xfrm>
          <a:custGeom>
            <a:avLst/>
            <a:gdLst>
              <a:gd name="connsiteX0" fmla="*/ 156578 w 2023478"/>
              <a:gd name="connsiteY0" fmla="*/ 0 h 1242060"/>
              <a:gd name="connsiteX1" fmla="*/ 148958 w 2023478"/>
              <a:gd name="connsiteY1" fmla="*/ 38100 h 1242060"/>
              <a:gd name="connsiteX2" fmla="*/ 133718 w 2023478"/>
              <a:gd name="connsiteY2" fmla="*/ 83820 h 1242060"/>
              <a:gd name="connsiteX3" fmla="*/ 126098 w 2023478"/>
              <a:gd name="connsiteY3" fmla="*/ 121920 h 1242060"/>
              <a:gd name="connsiteX4" fmla="*/ 118478 w 2023478"/>
              <a:gd name="connsiteY4" fmla="*/ 152400 h 1242060"/>
              <a:gd name="connsiteX5" fmla="*/ 110858 w 2023478"/>
              <a:gd name="connsiteY5" fmla="*/ 198120 h 1242060"/>
              <a:gd name="connsiteX6" fmla="*/ 87998 w 2023478"/>
              <a:gd name="connsiteY6" fmla="*/ 304800 h 1242060"/>
              <a:gd name="connsiteX7" fmla="*/ 72758 w 2023478"/>
              <a:gd name="connsiteY7" fmla="*/ 350520 h 1242060"/>
              <a:gd name="connsiteX8" fmla="*/ 57518 w 2023478"/>
              <a:gd name="connsiteY8" fmla="*/ 373380 h 1242060"/>
              <a:gd name="connsiteX9" fmla="*/ 42278 w 2023478"/>
              <a:gd name="connsiteY9" fmla="*/ 434340 h 1242060"/>
              <a:gd name="connsiteX10" fmla="*/ 34658 w 2023478"/>
              <a:gd name="connsiteY10" fmla="*/ 464820 h 1242060"/>
              <a:gd name="connsiteX11" fmla="*/ 27038 w 2023478"/>
              <a:gd name="connsiteY11" fmla="*/ 525780 h 1242060"/>
              <a:gd name="connsiteX12" fmla="*/ 11798 w 2023478"/>
              <a:gd name="connsiteY12" fmla="*/ 609600 h 1242060"/>
              <a:gd name="connsiteX13" fmla="*/ 11798 w 2023478"/>
              <a:gd name="connsiteY13" fmla="*/ 1013460 h 1242060"/>
              <a:gd name="connsiteX14" fmla="*/ 27038 w 2023478"/>
              <a:gd name="connsiteY14" fmla="*/ 1059180 h 1242060"/>
              <a:gd name="connsiteX15" fmla="*/ 34658 w 2023478"/>
              <a:gd name="connsiteY15" fmla="*/ 1082040 h 1242060"/>
              <a:gd name="connsiteX16" fmla="*/ 65138 w 2023478"/>
              <a:gd name="connsiteY16" fmla="*/ 1127760 h 1242060"/>
              <a:gd name="connsiteX17" fmla="*/ 110858 w 2023478"/>
              <a:gd name="connsiteY17" fmla="*/ 1143000 h 1242060"/>
              <a:gd name="connsiteX18" fmla="*/ 126098 w 2023478"/>
              <a:gd name="connsiteY18" fmla="*/ 1165860 h 1242060"/>
              <a:gd name="connsiteX19" fmla="*/ 171818 w 2023478"/>
              <a:gd name="connsiteY19" fmla="*/ 1181100 h 1242060"/>
              <a:gd name="connsiteX20" fmla="*/ 194678 w 2023478"/>
              <a:gd name="connsiteY20" fmla="*/ 1196340 h 1242060"/>
              <a:gd name="connsiteX21" fmla="*/ 240398 w 2023478"/>
              <a:gd name="connsiteY21" fmla="*/ 1211580 h 1242060"/>
              <a:gd name="connsiteX22" fmla="*/ 263258 w 2023478"/>
              <a:gd name="connsiteY22" fmla="*/ 1219200 h 1242060"/>
              <a:gd name="connsiteX23" fmla="*/ 308978 w 2023478"/>
              <a:gd name="connsiteY23" fmla="*/ 1234440 h 1242060"/>
              <a:gd name="connsiteX24" fmla="*/ 331838 w 2023478"/>
              <a:gd name="connsiteY24" fmla="*/ 1242060 h 1242060"/>
              <a:gd name="connsiteX25" fmla="*/ 735698 w 2023478"/>
              <a:gd name="connsiteY25" fmla="*/ 1234440 h 1242060"/>
              <a:gd name="connsiteX26" fmla="*/ 842378 w 2023478"/>
              <a:gd name="connsiteY26" fmla="*/ 1226820 h 1242060"/>
              <a:gd name="connsiteX27" fmla="*/ 1048118 w 2023478"/>
              <a:gd name="connsiteY27" fmla="*/ 1219200 h 1242060"/>
              <a:gd name="connsiteX28" fmla="*/ 1078598 w 2023478"/>
              <a:gd name="connsiteY28" fmla="*/ 1211580 h 1242060"/>
              <a:gd name="connsiteX29" fmla="*/ 1116698 w 2023478"/>
              <a:gd name="connsiteY29" fmla="*/ 1203960 h 1242060"/>
              <a:gd name="connsiteX30" fmla="*/ 1215758 w 2023478"/>
              <a:gd name="connsiteY30" fmla="*/ 1181100 h 1242060"/>
              <a:gd name="connsiteX31" fmla="*/ 1276718 w 2023478"/>
              <a:gd name="connsiteY31" fmla="*/ 1158240 h 1242060"/>
              <a:gd name="connsiteX32" fmla="*/ 1352918 w 2023478"/>
              <a:gd name="connsiteY32" fmla="*/ 1112520 h 1242060"/>
              <a:gd name="connsiteX33" fmla="*/ 1406258 w 2023478"/>
              <a:gd name="connsiteY33" fmla="*/ 1104900 h 1242060"/>
              <a:gd name="connsiteX34" fmla="*/ 1451978 w 2023478"/>
              <a:gd name="connsiteY34" fmla="*/ 1082040 h 1242060"/>
              <a:gd name="connsiteX35" fmla="*/ 1490078 w 2023478"/>
              <a:gd name="connsiteY35" fmla="*/ 1059180 h 1242060"/>
              <a:gd name="connsiteX36" fmla="*/ 1512938 w 2023478"/>
              <a:gd name="connsiteY36" fmla="*/ 1051560 h 1242060"/>
              <a:gd name="connsiteX37" fmla="*/ 1558658 w 2023478"/>
              <a:gd name="connsiteY37" fmla="*/ 1021080 h 1242060"/>
              <a:gd name="connsiteX38" fmla="*/ 1581518 w 2023478"/>
              <a:gd name="connsiteY38" fmla="*/ 1013460 h 1242060"/>
              <a:gd name="connsiteX39" fmla="*/ 1604378 w 2023478"/>
              <a:gd name="connsiteY39" fmla="*/ 998220 h 1242060"/>
              <a:gd name="connsiteX40" fmla="*/ 1657718 w 2023478"/>
              <a:gd name="connsiteY40" fmla="*/ 967740 h 1242060"/>
              <a:gd name="connsiteX41" fmla="*/ 1711058 w 2023478"/>
              <a:gd name="connsiteY41" fmla="*/ 937260 h 1242060"/>
              <a:gd name="connsiteX42" fmla="*/ 1741538 w 2023478"/>
              <a:gd name="connsiteY42" fmla="*/ 906780 h 1242060"/>
              <a:gd name="connsiteX43" fmla="*/ 1772018 w 2023478"/>
              <a:gd name="connsiteY43" fmla="*/ 891540 h 1242060"/>
              <a:gd name="connsiteX44" fmla="*/ 1810118 w 2023478"/>
              <a:gd name="connsiteY44" fmla="*/ 861060 h 1242060"/>
              <a:gd name="connsiteX45" fmla="*/ 1878698 w 2023478"/>
              <a:gd name="connsiteY45" fmla="*/ 807720 h 1242060"/>
              <a:gd name="connsiteX46" fmla="*/ 1901558 w 2023478"/>
              <a:gd name="connsiteY46" fmla="*/ 800100 h 1242060"/>
              <a:gd name="connsiteX47" fmla="*/ 1924418 w 2023478"/>
              <a:gd name="connsiteY47" fmla="*/ 777240 h 1242060"/>
              <a:gd name="connsiteX48" fmla="*/ 1947278 w 2023478"/>
              <a:gd name="connsiteY48" fmla="*/ 769620 h 1242060"/>
              <a:gd name="connsiteX49" fmla="*/ 1992998 w 2023478"/>
              <a:gd name="connsiteY49" fmla="*/ 739140 h 1242060"/>
              <a:gd name="connsiteX50" fmla="*/ 1992998 w 2023478"/>
              <a:gd name="connsiteY50" fmla="*/ 739140 h 1242060"/>
              <a:gd name="connsiteX51" fmla="*/ 2023478 w 2023478"/>
              <a:gd name="connsiteY51" fmla="*/ 716280 h 124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023478" h="1242060">
                <a:moveTo>
                  <a:pt x="156578" y="0"/>
                </a:moveTo>
                <a:cubicBezTo>
                  <a:pt x="154038" y="12700"/>
                  <a:pt x="152366" y="25605"/>
                  <a:pt x="148958" y="38100"/>
                </a:cubicBezTo>
                <a:cubicBezTo>
                  <a:pt x="144731" y="53598"/>
                  <a:pt x="136868" y="68068"/>
                  <a:pt x="133718" y="83820"/>
                </a:cubicBezTo>
                <a:cubicBezTo>
                  <a:pt x="131178" y="96520"/>
                  <a:pt x="128908" y="109277"/>
                  <a:pt x="126098" y="121920"/>
                </a:cubicBezTo>
                <a:cubicBezTo>
                  <a:pt x="123826" y="132143"/>
                  <a:pt x="120532" y="142131"/>
                  <a:pt x="118478" y="152400"/>
                </a:cubicBezTo>
                <a:cubicBezTo>
                  <a:pt x="115448" y="167550"/>
                  <a:pt x="113705" y="182934"/>
                  <a:pt x="110858" y="198120"/>
                </a:cubicBezTo>
                <a:cubicBezTo>
                  <a:pt x="107908" y="213851"/>
                  <a:pt x="96101" y="277790"/>
                  <a:pt x="87998" y="304800"/>
                </a:cubicBezTo>
                <a:cubicBezTo>
                  <a:pt x="83382" y="320187"/>
                  <a:pt x="81669" y="337154"/>
                  <a:pt x="72758" y="350520"/>
                </a:cubicBezTo>
                <a:lnTo>
                  <a:pt x="57518" y="373380"/>
                </a:lnTo>
                <a:lnTo>
                  <a:pt x="42278" y="434340"/>
                </a:lnTo>
                <a:cubicBezTo>
                  <a:pt x="39738" y="444500"/>
                  <a:pt x="35957" y="454428"/>
                  <a:pt x="34658" y="464820"/>
                </a:cubicBezTo>
                <a:cubicBezTo>
                  <a:pt x="32118" y="485140"/>
                  <a:pt x="29934" y="505508"/>
                  <a:pt x="27038" y="525780"/>
                </a:cubicBezTo>
                <a:cubicBezTo>
                  <a:pt x="22163" y="559902"/>
                  <a:pt x="18362" y="576781"/>
                  <a:pt x="11798" y="609600"/>
                </a:cubicBezTo>
                <a:cubicBezTo>
                  <a:pt x="-3385" y="776611"/>
                  <a:pt x="-4471" y="753162"/>
                  <a:pt x="11798" y="1013460"/>
                </a:cubicBezTo>
                <a:cubicBezTo>
                  <a:pt x="12800" y="1029493"/>
                  <a:pt x="21958" y="1043940"/>
                  <a:pt x="27038" y="1059180"/>
                </a:cubicBezTo>
                <a:lnTo>
                  <a:pt x="34658" y="1082040"/>
                </a:lnTo>
                <a:cubicBezTo>
                  <a:pt x="41818" y="1103520"/>
                  <a:pt x="41787" y="1114787"/>
                  <a:pt x="65138" y="1127760"/>
                </a:cubicBezTo>
                <a:cubicBezTo>
                  <a:pt x="79181" y="1135562"/>
                  <a:pt x="110858" y="1143000"/>
                  <a:pt x="110858" y="1143000"/>
                </a:cubicBezTo>
                <a:cubicBezTo>
                  <a:pt x="115938" y="1150620"/>
                  <a:pt x="118332" y="1161006"/>
                  <a:pt x="126098" y="1165860"/>
                </a:cubicBezTo>
                <a:cubicBezTo>
                  <a:pt x="139721" y="1174374"/>
                  <a:pt x="158452" y="1172189"/>
                  <a:pt x="171818" y="1181100"/>
                </a:cubicBezTo>
                <a:cubicBezTo>
                  <a:pt x="179438" y="1186180"/>
                  <a:pt x="186309" y="1192621"/>
                  <a:pt x="194678" y="1196340"/>
                </a:cubicBezTo>
                <a:cubicBezTo>
                  <a:pt x="209358" y="1202864"/>
                  <a:pt x="225158" y="1206500"/>
                  <a:pt x="240398" y="1211580"/>
                </a:cubicBezTo>
                <a:lnTo>
                  <a:pt x="263258" y="1219200"/>
                </a:lnTo>
                <a:lnTo>
                  <a:pt x="308978" y="1234440"/>
                </a:lnTo>
                <a:lnTo>
                  <a:pt x="331838" y="1242060"/>
                </a:lnTo>
                <a:lnTo>
                  <a:pt x="735698" y="1234440"/>
                </a:lnTo>
                <a:cubicBezTo>
                  <a:pt x="771333" y="1233376"/>
                  <a:pt x="806770" y="1228557"/>
                  <a:pt x="842378" y="1226820"/>
                </a:cubicBezTo>
                <a:cubicBezTo>
                  <a:pt x="910924" y="1223476"/>
                  <a:pt x="979538" y="1221740"/>
                  <a:pt x="1048118" y="1219200"/>
                </a:cubicBezTo>
                <a:cubicBezTo>
                  <a:pt x="1058278" y="1216660"/>
                  <a:pt x="1068375" y="1213852"/>
                  <a:pt x="1078598" y="1211580"/>
                </a:cubicBezTo>
                <a:cubicBezTo>
                  <a:pt x="1091241" y="1208770"/>
                  <a:pt x="1104203" y="1207368"/>
                  <a:pt x="1116698" y="1203960"/>
                </a:cubicBezTo>
                <a:cubicBezTo>
                  <a:pt x="1208744" y="1178856"/>
                  <a:pt x="1113771" y="1195670"/>
                  <a:pt x="1215758" y="1181100"/>
                </a:cubicBezTo>
                <a:cubicBezTo>
                  <a:pt x="1233759" y="1175100"/>
                  <a:pt x="1261532" y="1166339"/>
                  <a:pt x="1276718" y="1158240"/>
                </a:cubicBezTo>
                <a:cubicBezTo>
                  <a:pt x="1302854" y="1144301"/>
                  <a:pt x="1323594" y="1116709"/>
                  <a:pt x="1352918" y="1112520"/>
                </a:cubicBezTo>
                <a:lnTo>
                  <a:pt x="1406258" y="1104900"/>
                </a:lnTo>
                <a:cubicBezTo>
                  <a:pt x="1471772" y="1061224"/>
                  <a:pt x="1388882" y="1113588"/>
                  <a:pt x="1451978" y="1082040"/>
                </a:cubicBezTo>
                <a:cubicBezTo>
                  <a:pt x="1465225" y="1075416"/>
                  <a:pt x="1476831" y="1065804"/>
                  <a:pt x="1490078" y="1059180"/>
                </a:cubicBezTo>
                <a:cubicBezTo>
                  <a:pt x="1497262" y="1055588"/>
                  <a:pt x="1505917" y="1055461"/>
                  <a:pt x="1512938" y="1051560"/>
                </a:cubicBezTo>
                <a:cubicBezTo>
                  <a:pt x="1528949" y="1042665"/>
                  <a:pt x="1541282" y="1026872"/>
                  <a:pt x="1558658" y="1021080"/>
                </a:cubicBezTo>
                <a:cubicBezTo>
                  <a:pt x="1566278" y="1018540"/>
                  <a:pt x="1574334" y="1017052"/>
                  <a:pt x="1581518" y="1013460"/>
                </a:cubicBezTo>
                <a:cubicBezTo>
                  <a:pt x="1589709" y="1009364"/>
                  <a:pt x="1596427" y="1002764"/>
                  <a:pt x="1604378" y="998220"/>
                </a:cubicBezTo>
                <a:cubicBezTo>
                  <a:pt x="1649026" y="972707"/>
                  <a:pt x="1620588" y="994261"/>
                  <a:pt x="1657718" y="967740"/>
                </a:cubicBezTo>
                <a:cubicBezTo>
                  <a:pt x="1698084" y="938907"/>
                  <a:pt x="1673961" y="949626"/>
                  <a:pt x="1711058" y="937260"/>
                </a:cubicBezTo>
                <a:cubicBezTo>
                  <a:pt x="1721218" y="927100"/>
                  <a:pt x="1730043" y="915401"/>
                  <a:pt x="1741538" y="906780"/>
                </a:cubicBezTo>
                <a:cubicBezTo>
                  <a:pt x="1750625" y="899964"/>
                  <a:pt x="1763292" y="898812"/>
                  <a:pt x="1772018" y="891540"/>
                </a:cubicBezTo>
                <a:cubicBezTo>
                  <a:pt x="1817974" y="853243"/>
                  <a:pt x="1755538" y="879253"/>
                  <a:pt x="1810118" y="861060"/>
                </a:cubicBezTo>
                <a:cubicBezTo>
                  <a:pt x="1829842" y="841336"/>
                  <a:pt x="1851355" y="816834"/>
                  <a:pt x="1878698" y="807720"/>
                </a:cubicBezTo>
                <a:lnTo>
                  <a:pt x="1901558" y="800100"/>
                </a:lnTo>
                <a:cubicBezTo>
                  <a:pt x="1909178" y="792480"/>
                  <a:pt x="1915452" y="783218"/>
                  <a:pt x="1924418" y="777240"/>
                </a:cubicBezTo>
                <a:cubicBezTo>
                  <a:pt x="1931101" y="772785"/>
                  <a:pt x="1940257" y="773521"/>
                  <a:pt x="1947278" y="769620"/>
                </a:cubicBezTo>
                <a:cubicBezTo>
                  <a:pt x="1963289" y="760725"/>
                  <a:pt x="1977758" y="749300"/>
                  <a:pt x="1992998" y="739140"/>
                </a:cubicBezTo>
                <a:lnTo>
                  <a:pt x="1992998" y="739140"/>
                </a:lnTo>
                <a:cubicBezTo>
                  <a:pt x="2017654" y="714484"/>
                  <a:pt x="2005082" y="716280"/>
                  <a:pt x="2023478" y="716280"/>
                </a:cubicBezTo>
              </a:path>
            </a:pathLst>
          </a:custGeom>
          <a:noFill/>
          <a:ln w="19050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6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70" y="2833477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737108" y="2824932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91" y="3764006"/>
            <a:ext cx="6062472" cy="65151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898840" y="3944023"/>
            <a:ext cx="609600" cy="228600"/>
          </a:xfrm>
          <a:prstGeom prst="rightArrow">
            <a:avLst/>
          </a:prstGeom>
          <a:solidFill>
            <a:srgbClr val="0000FF"/>
          </a:solidFill>
          <a:ln w="1905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/>
          </a:p>
        </p:txBody>
      </p:sp>
      <p:pic>
        <p:nvPicPr>
          <p:cNvPr id="15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47" y="4608751"/>
            <a:ext cx="2110913" cy="248999"/>
          </a:xfrm>
          <a:prstGeom prst="rect">
            <a:avLst/>
          </a:prstGeom>
        </p:spPr>
      </p:pic>
      <p:sp>
        <p:nvSpPr>
          <p:cNvPr id="17" name="Cross 21"/>
          <p:cNvSpPr/>
          <p:nvPr/>
        </p:nvSpPr>
        <p:spPr>
          <a:xfrm rot="2734294">
            <a:off x="4667026" y="4612810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10359"/>
            <a:ext cx="1572768" cy="306324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86" y="2065653"/>
            <a:ext cx="3195828" cy="651510"/>
          </a:xfrm>
          <a:prstGeom prst="rect">
            <a:avLst/>
          </a:prstGeom>
        </p:spPr>
      </p:pic>
      <p:sp>
        <p:nvSpPr>
          <p:cNvPr id="20" name="双括号 19"/>
          <p:cNvSpPr/>
          <p:nvPr/>
        </p:nvSpPr>
        <p:spPr>
          <a:xfrm>
            <a:off x="2937423" y="2036739"/>
            <a:ext cx="4377777" cy="669157"/>
          </a:xfrm>
          <a:prstGeom prst="bracketPair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94683" y="2041485"/>
            <a:ext cx="762000" cy="659663"/>
          </a:xfrm>
          <a:prstGeom prst="rect">
            <a:avLst/>
          </a:prstGeom>
          <a:solidFill>
            <a:srgbClr val="FF00FF"/>
          </a:solidFill>
        </p:spPr>
      </p:pic>
    </p:spTree>
    <p:extLst>
      <p:ext uri="{BB962C8B-B14F-4D97-AF65-F5344CB8AC3E}">
        <p14:creationId xmlns:p14="http://schemas.microsoft.com/office/powerpoint/2010/main" val="2392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 animBg="1"/>
      <p:bldP spid="17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Linear regression (housing prices)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73362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Overfitting:</a:t>
            </a:r>
            <a:r>
              <a:rPr lang="en-US" sz="2400" dirty="0" smtClean="0"/>
              <a:t> If we have too many features, the learned hypothesis may fit the training set very well (                                             ), but fail to generalize to new examples (predict prices on new examples).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4124842"/>
            <a:ext cx="3052572" cy="434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4" y="2588389"/>
            <a:ext cx="952837" cy="236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38" y="2588389"/>
            <a:ext cx="1697355" cy="255083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241646"/>
              </p:ext>
            </p:extLst>
          </p:nvPr>
        </p:nvGraphicFramePr>
        <p:xfrm>
          <a:off x="830627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285541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375189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893221"/>
              </p:ext>
            </p:extLst>
          </p:nvPr>
        </p:nvGraphicFramePr>
        <p:xfrm>
          <a:off x="3487003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2941917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5" name="TextBox 20"/>
          <p:cNvSpPr txBox="1"/>
          <p:nvPr/>
        </p:nvSpPr>
        <p:spPr>
          <a:xfrm>
            <a:off x="4031565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133981"/>
              </p:ext>
            </p:extLst>
          </p:nvPr>
        </p:nvGraphicFramePr>
        <p:xfrm>
          <a:off x="6306403" y="69532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761317" y="137532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6850965" y="226745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9" y="2566108"/>
            <a:ext cx="3033949" cy="23527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6015" y="3046793"/>
            <a:ext cx="1625018" cy="646331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“</a:t>
            </a:r>
            <a:r>
              <a:rPr lang="en-US" altLang="zh-CN" dirty="0" err="1" smtClean="0"/>
              <a:t>Underfitting</a:t>
            </a:r>
            <a:r>
              <a:rPr lang="en-US" altLang="zh-CN" dirty="0" smtClean="0"/>
              <a:t>”</a:t>
            </a:r>
          </a:p>
          <a:p>
            <a:pPr algn="ctr"/>
            <a:r>
              <a:rPr lang="en-US" altLang="zh-CN" dirty="0" smtClean="0">
                <a:solidFill>
                  <a:srgbClr val="FF00FF"/>
                </a:solidFill>
              </a:rPr>
              <a:t>High bias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031565" y="310388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“Just right”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869620" y="3045197"/>
            <a:ext cx="1567053" cy="646331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“</a:t>
            </a:r>
            <a:r>
              <a:rPr lang="en-US" altLang="zh-CN" dirty="0" err="1" smtClean="0"/>
              <a:t>Overfitting</a:t>
            </a:r>
            <a:r>
              <a:rPr lang="en-US" altLang="zh-CN" dirty="0" smtClean="0"/>
              <a:t>”</a:t>
            </a:r>
          </a:p>
          <a:p>
            <a:pPr algn="ctr"/>
            <a:r>
              <a:rPr lang="en-US" altLang="zh-CN" dirty="0" smtClean="0">
                <a:solidFill>
                  <a:srgbClr val="FF00FF"/>
                </a:solidFill>
              </a:rPr>
              <a:t>High variance</a:t>
            </a:r>
            <a:endParaRPr lang="zh-CN" altLang="en-US" dirty="0">
              <a:solidFill>
                <a:srgbClr val="FF00FF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948154" y="971550"/>
            <a:ext cx="1490246" cy="114300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>
            <a:off x="3761202" y="1040524"/>
            <a:ext cx="1612587" cy="1256737"/>
          </a:xfrm>
          <a:custGeom>
            <a:avLst/>
            <a:gdLst>
              <a:gd name="connsiteX0" fmla="*/ 0 w 1612587"/>
              <a:gd name="connsiteY0" fmla="*/ 1256737 h 1256737"/>
              <a:gd name="connsiteX1" fmla="*/ 396390 w 1612587"/>
              <a:gd name="connsiteY1" fmla="*/ 288284 h 1256737"/>
              <a:gd name="connsiteX2" fmla="*/ 1536012 w 1612587"/>
              <a:gd name="connsiteY2" fmla="*/ 13513 h 1256737"/>
              <a:gd name="connsiteX3" fmla="*/ 1536012 w 1612587"/>
              <a:gd name="connsiteY3" fmla="*/ 13513 h 1256737"/>
              <a:gd name="connsiteX4" fmla="*/ 1536012 w 1612587"/>
              <a:gd name="connsiteY4" fmla="*/ 13513 h 1256737"/>
              <a:gd name="connsiteX5" fmla="*/ 1536012 w 1612587"/>
              <a:gd name="connsiteY5" fmla="*/ 13513 h 1256737"/>
              <a:gd name="connsiteX6" fmla="*/ 1612587 w 1612587"/>
              <a:gd name="connsiteY6" fmla="*/ 0 h 1256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2587" h="1256737">
                <a:moveTo>
                  <a:pt x="0" y="1256737"/>
                </a:moveTo>
                <a:cubicBezTo>
                  <a:pt x="70194" y="876112"/>
                  <a:pt x="140388" y="495488"/>
                  <a:pt x="396390" y="288284"/>
                </a:cubicBezTo>
                <a:cubicBezTo>
                  <a:pt x="652392" y="81080"/>
                  <a:pt x="1536012" y="13513"/>
                  <a:pt x="1536012" y="13513"/>
                </a:cubicBezTo>
                <a:lnTo>
                  <a:pt x="1536012" y="13513"/>
                </a:lnTo>
                <a:lnTo>
                  <a:pt x="1536012" y="13513"/>
                </a:lnTo>
                <a:lnTo>
                  <a:pt x="1536012" y="13513"/>
                </a:lnTo>
                <a:lnTo>
                  <a:pt x="1612587" y="0"/>
                </a:ln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6441340" y="1031515"/>
            <a:ext cx="1801773" cy="1198180"/>
          </a:xfrm>
          <a:custGeom>
            <a:avLst/>
            <a:gdLst>
              <a:gd name="connsiteX0" fmla="*/ 0 w 1801773"/>
              <a:gd name="connsiteY0" fmla="*/ 851338 h 1198180"/>
              <a:gd name="connsiteX1" fmla="*/ 31531 w 1801773"/>
              <a:gd name="connsiteY1" fmla="*/ 887374 h 1198180"/>
              <a:gd name="connsiteX2" fmla="*/ 63062 w 1801773"/>
              <a:gd name="connsiteY2" fmla="*/ 918905 h 1198180"/>
              <a:gd name="connsiteX3" fmla="*/ 85584 w 1801773"/>
              <a:gd name="connsiteY3" fmla="*/ 950436 h 1198180"/>
              <a:gd name="connsiteX4" fmla="*/ 108106 w 1801773"/>
              <a:gd name="connsiteY4" fmla="*/ 972958 h 1198180"/>
              <a:gd name="connsiteX5" fmla="*/ 117115 w 1801773"/>
              <a:gd name="connsiteY5" fmla="*/ 986471 h 1198180"/>
              <a:gd name="connsiteX6" fmla="*/ 157655 w 1801773"/>
              <a:gd name="connsiteY6" fmla="*/ 1022507 h 1198180"/>
              <a:gd name="connsiteX7" fmla="*/ 189186 w 1801773"/>
              <a:gd name="connsiteY7" fmla="*/ 1058542 h 1198180"/>
              <a:gd name="connsiteX8" fmla="*/ 207204 w 1801773"/>
              <a:gd name="connsiteY8" fmla="*/ 1081064 h 1198180"/>
              <a:gd name="connsiteX9" fmla="*/ 229726 w 1801773"/>
              <a:gd name="connsiteY9" fmla="*/ 1103586 h 1198180"/>
              <a:gd name="connsiteX10" fmla="*/ 252248 w 1801773"/>
              <a:gd name="connsiteY10" fmla="*/ 1139622 h 1198180"/>
              <a:gd name="connsiteX11" fmla="*/ 274770 w 1801773"/>
              <a:gd name="connsiteY11" fmla="*/ 1162144 h 1198180"/>
              <a:gd name="connsiteX12" fmla="*/ 283779 w 1801773"/>
              <a:gd name="connsiteY12" fmla="*/ 1175657 h 1198180"/>
              <a:gd name="connsiteX13" fmla="*/ 324319 w 1801773"/>
              <a:gd name="connsiteY13" fmla="*/ 1198180 h 1198180"/>
              <a:gd name="connsiteX14" fmla="*/ 337832 w 1801773"/>
              <a:gd name="connsiteY14" fmla="*/ 1193675 h 1198180"/>
              <a:gd name="connsiteX15" fmla="*/ 342337 w 1801773"/>
              <a:gd name="connsiteY15" fmla="*/ 1175657 h 1198180"/>
              <a:gd name="connsiteX16" fmla="*/ 346841 w 1801773"/>
              <a:gd name="connsiteY16" fmla="*/ 1153135 h 1198180"/>
              <a:gd name="connsiteX17" fmla="*/ 355850 w 1801773"/>
              <a:gd name="connsiteY17" fmla="*/ 986471 h 1198180"/>
              <a:gd name="connsiteX18" fmla="*/ 360355 w 1801773"/>
              <a:gd name="connsiteY18" fmla="*/ 959445 h 1198180"/>
              <a:gd name="connsiteX19" fmla="*/ 369363 w 1801773"/>
              <a:gd name="connsiteY19" fmla="*/ 918905 h 1198180"/>
              <a:gd name="connsiteX20" fmla="*/ 373868 w 1801773"/>
              <a:gd name="connsiteY20" fmla="*/ 878365 h 1198180"/>
              <a:gd name="connsiteX21" fmla="*/ 382877 w 1801773"/>
              <a:gd name="connsiteY21" fmla="*/ 846834 h 1198180"/>
              <a:gd name="connsiteX22" fmla="*/ 387381 w 1801773"/>
              <a:gd name="connsiteY22" fmla="*/ 549541 h 1198180"/>
              <a:gd name="connsiteX23" fmla="*/ 391886 w 1801773"/>
              <a:gd name="connsiteY23" fmla="*/ 527019 h 1198180"/>
              <a:gd name="connsiteX24" fmla="*/ 400894 w 1801773"/>
              <a:gd name="connsiteY24" fmla="*/ 472966 h 1198180"/>
              <a:gd name="connsiteX25" fmla="*/ 405399 w 1801773"/>
              <a:gd name="connsiteY25" fmla="*/ 445939 h 1198180"/>
              <a:gd name="connsiteX26" fmla="*/ 409903 w 1801773"/>
              <a:gd name="connsiteY26" fmla="*/ 432426 h 1198180"/>
              <a:gd name="connsiteX27" fmla="*/ 414408 w 1801773"/>
              <a:gd name="connsiteY27" fmla="*/ 409904 h 1198180"/>
              <a:gd name="connsiteX28" fmla="*/ 418912 w 1801773"/>
              <a:gd name="connsiteY28" fmla="*/ 396390 h 1198180"/>
              <a:gd name="connsiteX29" fmla="*/ 427921 w 1801773"/>
              <a:gd name="connsiteY29" fmla="*/ 360355 h 1198180"/>
              <a:gd name="connsiteX30" fmla="*/ 436930 w 1801773"/>
              <a:gd name="connsiteY30" fmla="*/ 346842 h 1198180"/>
              <a:gd name="connsiteX31" fmla="*/ 450443 w 1801773"/>
              <a:gd name="connsiteY31" fmla="*/ 301797 h 1198180"/>
              <a:gd name="connsiteX32" fmla="*/ 454948 w 1801773"/>
              <a:gd name="connsiteY32" fmla="*/ 288284 h 1198180"/>
              <a:gd name="connsiteX33" fmla="*/ 481974 w 1801773"/>
              <a:gd name="connsiteY33" fmla="*/ 283780 h 1198180"/>
              <a:gd name="connsiteX34" fmla="*/ 716205 w 1801773"/>
              <a:gd name="connsiteY34" fmla="*/ 279275 h 1198180"/>
              <a:gd name="connsiteX35" fmla="*/ 765754 w 1801773"/>
              <a:gd name="connsiteY35" fmla="*/ 270266 h 1198180"/>
              <a:gd name="connsiteX36" fmla="*/ 779267 w 1801773"/>
              <a:gd name="connsiteY36" fmla="*/ 265762 h 1198180"/>
              <a:gd name="connsiteX37" fmla="*/ 801789 w 1801773"/>
              <a:gd name="connsiteY37" fmla="*/ 261257 h 1198180"/>
              <a:gd name="connsiteX38" fmla="*/ 815302 w 1801773"/>
              <a:gd name="connsiteY38" fmla="*/ 252249 h 1198180"/>
              <a:gd name="connsiteX39" fmla="*/ 842329 w 1801773"/>
              <a:gd name="connsiteY39" fmla="*/ 243240 h 1198180"/>
              <a:gd name="connsiteX40" fmla="*/ 855842 w 1801773"/>
              <a:gd name="connsiteY40" fmla="*/ 234231 h 1198180"/>
              <a:gd name="connsiteX41" fmla="*/ 882869 w 1801773"/>
              <a:gd name="connsiteY41" fmla="*/ 207204 h 1198180"/>
              <a:gd name="connsiteX42" fmla="*/ 923409 w 1801773"/>
              <a:gd name="connsiteY42" fmla="*/ 184682 h 1198180"/>
              <a:gd name="connsiteX43" fmla="*/ 950435 w 1801773"/>
              <a:gd name="connsiteY43" fmla="*/ 162160 h 1198180"/>
              <a:gd name="connsiteX44" fmla="*/ 977462 w 1801773"/>
              <a:gd name="connsiteY44" fmla="*/ 153151 h 1198180"/>
              <a:gd name="connsiteX45" fmla="*/ 990975 w 1801773"/>
              <a:gd name="connsiteY45" fmla="*/ 148647 h 1198180"/>
              <a:gd name="connsiteX46" fmla="*/ 1022506 w 1801773"/>
              <a:gd name="connsiteY46" fmla="*/ 139638 h 1198180"/>
              <a:gd name="connsiteX47" fmla="*/ 1099082 w 1801773"/>
              <a:gd name="connsiteY47" fmla="*/ 130629 h 1198180"/>
              <a:gd name="connsiteX48" fmla="*/ 1112595 w 1801773"/>
              <a:gd name="connsiteY48" fmla="*/ 126124 h 1198180"/>
              <a:gd name="connsiteX49" fmla="*/ 1171153 w 1801773"/>
              <a:gd name="connsiteY49" fmla="*/ 108107 h 1198180"/>
              <a:gd name="connsiteX50" fmla="*/ 1189170 w 1801773"/>
              <a:gd name="connsiteY50" fmla="*/ 99098 h 1198180"/>
              <a:gd name="connsiteX51" fmla="*/ 1216197 w 1801773"/>
              <a:gd name="connsiteY51" fmla="*/ 90089 h 1198180"/>
              <a:gd name="connsiteX52" fmla="*/ 1229710 w 1801773"/>
              <a:gd name="connsiteY52" fmla="*/ 85585 h 1198180"/>
              <a:gd name="connsiteX53" fmla="*/ 1405383 w 1801773"/>
              <a:gd name="connsiteY53" fmla="*/ 90089 h 1198180"/>
              <a:gd name="connsiteX54" fmla="*/ 1563038 w 1801773"/>
              <a:gd name="connsiteY54" fmla="*/ 76576 h 1198180"/>
              <a:gd name="connsiteX55" fmla="*/ 1617092 w 1801773"/>
              <a:gd name="connsiteY55" fmla="*/ 58558 h 1198180"/>
              <a:gd name="connsiteX56" fmla="*/ 1630605 w 1801773"/>
              <a:gd name="connsiteY56" fmla="*/ 54053 h 1198180"/>
              <a:gd name="connsiteX57" fmla="*/ 1644118 w 1801773"/>
              <a:gd name="connsiteY57" fmla="*/ 45045 h 1198180"/>
              <a:gd name="connsiteX58" fmla="*/ 1693667 w 1801773"/>
              <a:gd name="connsiteY58" fmla="*/ 36036 h 1198180"/>
              <a:gd name="connsiteX59" fmla="*/ 1720693 w 1801773"/>
              <a:gd name="connsiteY59" fmla="*/ 27027 h 1198180"/>
              <a:gd name="connsiteX60" fmla="*/ 1734207 w 1801773"/>
              <a:gd name="connsiteY60" fmla="*/ 22522 h 1198180"/>
              <a:gd name="connsiteX61" fmla="*/ 1765738 w 1801773"/>
              <a:gd name="connsiteY61" fmla="*/ 9009 h 1198180"/>
              <a:gd name="connsiteX62" fmla="*/ 1788260 w 1801773"/>
              <a:gd name="connsiteY62" fmla="*/ 4505 h 1198180"/>
              <a:gd name="connsiteX63" fmla="*/ 1801773 w 1801773"/>
              <a:gd name="connsiteY63" fmla="*/ 0 h 119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801773" h="1198180">
                <a:moveTo>
                  <a:pt x="0" y="851338"/>
                </a:moveTo>
                <a:cubicBezTo>
                  <a:pt x="28316" y="898532"/>
                  <a:pt x="-2873" y="852970"/>
                  <a:pt x="31531" y="887374"/>
                </a:cubicBezTo>
                <a:cubicBezTo>
                  <a:pt x="73573" y="929416"/>
                  <a:pt x="15013" y="882867"/>
                  <a:pt x="63062" y="918905"/>
                </a:cubicBezTo>
                <a:cubicBezTo>
                  <a:pt x="79732" y="952242"/>
                  <a:pt x="62758" y="923045"/>
                  <a:pt x="85584" y="950436"/>
                </a:cubicBezTo>
                <a:cubicBezTo>
                  <a:pt x="104351" y="972957"/>
                  <a:pt x="83334" y="956443"/>
                  <a:pt x="108106" y="972958"/>
                </a:cubicBezTo>
                <a:cubicBezTo>
                  <a:pt x="111109" y="977462"/>
                  <a:pt x="113287" y="982643"/>
                  <a:pt x="117115" y="986471"/>
                </a:cubicBezTo>
                <a:cubicBezTo>
                  <a:pt x="144195" y="1013551"/>
                  <a:pt x="119820" y="965756"/>
                  <a:pt x="157655" y="1022507"/>
                </a:cubicBezTo>
                <a:cubicBezTo>
                  <a:pt x="178676" y="1054037"/>
                  <a:pt x="166664" y="1043527"/>
                  <a:pt x="189186" y="1058542"/>
                </a:cubicBezTo>
                <a:cubicBezTo>
                  <a:pt x="197957" y="1084850"/>
                  <a:pt x="186829" y="1060688"/>
                  <a:pt x="207204" y="1081064"/>
                </a:cubicBezTo>
                <a:cubicBezTo>
                  <a:pt x="237229" y="1111090"/>
                  <a:pt x="193697" y="1079568"/>
                  <a:pt x="229726" y="1103586"/>
                </a:cubicBezTo>
                <a:cubicBezTo>
                  <a:pt x="240447" y="1135749"/>
                  <a:pt x="230834" y="1125345"/>
                  <a:pt x="252248" y="1139622"/>
                </a:cubicBezTo>
                <a:cubicBezTo>
                  <a:pt x="276272" y="1175657"/>
                  <a:pt x="244741" y="1132115"/>
                  <a:pt x="274770" y="1162144"/>
                </a:cubicBezTo>
                <a:cubicBezTo>
                  <a:pt x="278598" y="1165972"/>
                  <a:pt x="279705" y="1172092"/>
                  <a:pt x="283779" y="1175657"/>
                </a:cubicBezTo>
                <a:cubicBezTo>
                  <a:pt x="302842" y="1192336"/>
                  <a:pt x="305759" y="1191993"/>
                  <a:pt x="324319" y="1198180"/>
                </a:cubicBezTo>
                <a:cubicBezTo>
                  <a:pt x="328823" y="1196678"/>
                  <a:pt x="334866" y="1197383"/>
                  <a:pt x="337832" y="1193675"/>
                </a:cubicBezTo>
                <a:cubicBezTo>
                  <a:pt x="341699" y="1188841"/>
                  <a:pt x="340994" y="1181700"/>
                  <a:pt x="342337" y="1175657"/>
                </a:cubicBezTo>
                <a:cubicBezTo>
                  <a:pt x="343998" y="1168183"/>
                  <a:pt x="345340" y="1160642"/>
                  <a:pt x="346841" y="1153135"/>
                </a:cubicBezTo>
                <a:cubicBezTo>
                  <a:pt x="348926" y="1103097"/>
                  <a:pt x="350336" y="1038853"/>
                  <a:pt x="355850" y="986471"/>
                </a:cubicBezTo>
                <a:cubicBezTo>
                  <a:pt x="356806" y="977388"/>
                  <a:pt x="358564" y="968401"/>
                  <a:pt x="360355" y="959445"/>
                </a:cubicBezTo>
                <a:cubicBezTo>
                  <a:pt x="365272" y="934862"/>
                  <a:pt x="365431" y="946432"/>
                  <a:pt x="369363" y="918905"/>
                </a:cubicBezTo>
                <a:cubicBezTo>
                  <a:pt x="371286" y="905445"/>
                  <a:pt x="371801" y="891803"/>
                  <a:pt x="373868" y="878365"/>
                </a:cubicBezTo>
                <a:cubicBezTo>
                  <a:pt x="375485" y="867854"/>
                  <a:pt x="379511" y="856930"/>
                  <a:pt x="382877" y="846834"/>
                </a:cubicBezTo>
                <a:cubicBezTo>
                  <a:pt x="384378" y="747736"/>
                  <a:pt x="384590" y="648611"/>
                  <a:pt x="387381" y="549541"/>
                </a:cubicBezTo>
                <a:cubicBezTo>
                  <a:pt x="387597" y="541888"/>
                  <a:pt x="390556" y="534559"/>
                  <a:pt x="391886" y="527019"/>
                </a:cubicBezTo>
                <a:cubicBezTo>
                  <a:pt x="395060" y="509031"/>
                  <a:pt x="397891" y="490984"/>
                  <a:pt x="400894" y="472966"/>
                </a:cubicBezTo>
                <a:cubicBezTo>
                  <a:pt x="402395" y="463957"/>
                  <a:pt x="402511" y="454604"/>
                  <a:pt x="405399" y="445939"/>
                </a:cubicBezTo>
                <a:cubicBezTo>
                  <a:pt x="406900" y="441435"/>
                  <a:pt x="408751" y="437032"/>
                  <a:pt x="409903" y="432426"/>
                </a:cubicBezTo>
                <a:cubicBezTo>
                  <a:pt x="411760" y="424999"/>
                  <a:pt x="412551" y="417331"/>
                  <a:pt x="414408" y="409904"/>
                </a:cubicBezTo>
                <a:cubicBezTo>
                  <a:pt x="415560" y="405298"/>
                  <a:pt x="417760" y="400996"/>
                  <a:pt x="418912" y="396390"/>
                </a:cubicBezTo>
                <a:cubicBezTo>
                  <a:pt x="421480" y="386117"/>
                  <a:pt x="422775" y="370647"/>
                  <a:pt x="427921" y="360355"/>
                </a:cubicBezTo>
                <a:cubicBezTo>
                  <a:pt x="430342" y="355513"/>
                  <a:pt x="433927" y="351346"/>
                  <a:pt x="436930" y="346842"/>
                </a:cubicBezTo>
                <a:cubicBezTo>
                  <a:pt x="443736" y="319615"/>
                  <a:pt x="439478" y="334691"/>
                  <a:pt x="450443" y="301797"/>
                </a:cubicBezTo>
                <a:cubicBezTo>
                  <a:pt x="451945" y="297293"/>
                  <a:pt x="450265" y="289065"/>
                  <a:pt x="454948" y="288284"/>
                </a:cubicBezTo>
                <a:cubicBezTo>
                  <a:pt x="463957" y="286783"/>
                  <a:pt x="472847" y="284095"/>
                  <a:pt x="481974" y="283780"/>
                </a:cubicBezTo>
                <a:cubicBezTo>
                  <a:pt x="560019" y="281089"/>
                  <a:pt x="638128" y="280777"/>
                  <a:pt x="716205" y="279275"/>
                </a:cubicBezTo>
                <a:cubicBezTo>
                  <a:pt x="747195" y="268946"/>
                  <a:pt x="709727" y="280453"/>
                  <a:pt x="765754" y="270266"/>
                </a:cubicBezTo>
                <a:cubicBezTo>
                  <a:pt x="770425" y="269417"/>
                  <a:pt x="774661" y="266914"/>
                  <a:pt x="779267" y="265762"/>
                </a:cubicBezTo>
                <a:cubicBezTo>
                  <a:pt x="786694" y="263905"/>
                  <a:pt x="794282" y="262759"/>
                  <a:pt x="801789" y="261257"/>
                </a:cubicBezTo>
                <a:cubicBezTo>
                  <a:pt x="806293" y="258254"/>
                  <a:pt x="810355" y="254448"/>
                  <a:pt x="815302" y="252249"/>
                </a:cubicBezTo>
                <a:cubicBezTo>
                  <a:pt x="823980" y="248392"/>
                  <a:pt x="842329" y="243240"/>
                  <a:pt x="842329" y="243240"/>
                </a:cubicBezTo>
                <a:cubicBezTo>
                  <a:pt x="846833" y="240237"/>
                  <a:pt x="851796" y="237828"/>
                  <a:pt x="855842" y="234231"/>
                </a:cubicBezTo>
                <a:cubicBezTo>
                  <a:pt x="865364" y="225767"/>
                  <a:pt x="872268" y="214271"/>
                  <a:pt x="882869" y="207204"/>
                </a:cubicBezTo>
                <a:cubicBezTo>
                  <a:pt x="913846" y="186552"/>
                  <a:pt x="899623" y="192609"/>
                  <a:pt x="923409" y="184682"/>
                </a:cubicBezTo>
                <a:cubicBezTo>
                  <a:pt x="931894" y="176197"/>
                  <a:pt x="939148" y="167177"/>
                  <a:pt x="950435" y="162160"/>
                </a:cubicBezTo>
                <a:cubicBezTo>
                  <a:pt x="959113" y="158303"/>
                  <a:pt x="968453" y="156154"/>
                  <a:pt x="977462" y="153151"/>
                </a:cubicBezTo>
                <a:lnTo>
                  <a:pt x="990975" y="148647"/>
                </a:lnTo>
                <a:cubicBezTo>
                  <a:pt x="1001690" y="145075"/>
                  <a:pt x="1011188" y="141524"/>
                  <a:pt x="1022506" y="139638"/>
                </a:cubicBezTo>
                <a:cubicBezTo>
                  <a:pt x="1034907" y="137571"/>
                  <a:pt x="1088210" y="131837"/>
                  <a:pt x="1099082" y="130629"/>
                </a:cubicBezTo>
                <a:cubicBezTo>
                  <a:pt x="1103586" y="129127"/>
                  <a:pt x="1108047" y="127488"/>
                  <a:pt x="1112595" y="126124"/>
                </a:cubicBezTo>
                <a:cubicBezTo>
                  <a:pt x="1130377" y="120789"/>
                  <a:pt x="1153633" y="115115"/>
                  <a:pt x="1171153" y="108107"/>
                </a:cubicBezTo>
                <a:cubicBezTo>
                  <a:pt x="1177387" y="105613"/>
                  <a:pt x="1182936" y="101592"/>
                  <a:pt x="1189170" y="99098"/>
                </a:cubicBezTo>
                <a:cubicBezTo>
                  <a:pt x="1197987" y="95571"/>
                  <a:pt x="1207188" y="93092"/>
                  <a:pt x="1216197" y="90089"/>
                </a:cubicBezTo>
                <a:lnTo>
                  <a:pt x="1229710" y="85585"/>
                </a:lnTo>
                <a:cubicBezTo>
                  <a:pt x="1288268" y="87086"/>
                  <a:pt x="1346813" y="90963"/>
                  <a:pt x="1405383" y="90089"/>
                </a:cubicBezTo>
                <a:cubicBezTo>
                  <a:pt x="1481708" y="88950"/>
                  <a:pt x="1504994" y="84867"/>
                  <a:pt x="1563038" y="76576"/>
                </a:cubicBezTo>
                <a:lnTo>
                  <a:pt x="1617092" y="58558"/>
                </a:lnTo>
                <a:cubicBezTo>
                  <a:pt x="1621596" y="57057"/>
                  <a:pt x="1626654" y="56687"/>
                  <a:pt x="1630605" y="54053"/>
                </a:cubicBezTo>
                <a:cubicBezTo>
                  <a:pt x="1635109" y="51050"/>
                  <a:pt x="1639049" y="46946"/>
                  <a:pt x="1644118" y="45045"/>
                </a:cubicBezTo>
                <a:cubicBezTo>
                  <a:pt x="1649161" y="43154"/>
                  <a:pt x="1690623" y="36543"/>
                  <a:pt x="1693667" y="36036"/>
                </a:cubicBezTo>
                <a:lnTo>
                  <a:pt x="1720693" y="27027"/>
                </a:lnTo>
                <a:cubicBezTo>
                  <a:pt x="1725198" y="25525"/>
                  <a:pt x="1729960" y="24645"/>
                  <a:pt x="1734207" y="22522"/>
                </a:cubicBezTo>
                <a:cubicBezTo>
                  <a:pt x="1747092" y="16080"/>
                  <a:pt x="1752488" y="12322"/>
                  <a:pt x="1765738" y="9009"/>
                </a:cubicBezTo>
                <a:cubicBezTo>
                  <a:pt x="1773165" y="7152"/>
                  <a:pt x="1780833" y="6362"/>
                  <a:pt x="1788260" y="4505"/>
                </a:cubicBezTo>
                <a:cubicBezTo>
                  <a:pt x="1792866" y="3353"/>
                  <a:pt x="1801773" y="0"/>
                  <a:pt x="1801773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30" grpId="0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1866086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698" y="666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1883147"/>
            <a:ext cx="778598" cy="3287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9101" y="1070715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2736" y="2710125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498" y="44512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2701369"/>
            <a:ext cx="778598" cy="328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452850"/>
            <a:ext cx="804306" cy="328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1113247"/>
            <a:ext cx="429698" cy="246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1047750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0256" y="1854051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58990" y="269048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4804" y="44358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4123944"/>
            <a:ext cx="34290" cy="2766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Advanced optimization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10497" y="35451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gradient(3)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82" y="3536442"/>
            <a:ext cx="778598" cy="32686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66751" y="35255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02077"/>
            <a:ext cx="6371844" cy="5013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79929" y="3063678"/>
            <a:ext cx="2590801" cy="55246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04454" y="3941054"/>
            <a:ext cx="2600946" cy="5587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19855" y="2249561"/>
            <a:ext cx="1899745" cy="51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90550"/>
            <a:ext cx="6705600" cy="38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第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章 正则化重点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什么是欠拟合</a:t>
            </a:r>
            <a:r>
              <a:rPr lang="en-US" altLang="zh-CN" sz="2400" dirty="0" smtClean="0"/>
              <a:t>?</a:t>
            </a:r>
            <a:r>
              <a:rPr lang="zh-CN" altLang="en-US" sz="2400" dirty="0" smtClean="0"/>
              <a:t>什么是过拟合？如何改善过拟合？</a:t>
            </a:r>
            <a:endParaRPr lang="en-US" altLang="zh-CN" sz="2400" dirty="0" smtClean="0"/>
          </a:p>
          <a:p>
            <a:r>
              <a:rPr lang="zh-CN" altLang="en-US" sz="2400" dirty="0" smtClean="0"/>
              <a:t>带有正则化的线性回归的假设函数、代价函数、优化目标、梯度下降</a:t>
            </a:r>
            <a:endParaRPr lang="en-US" altLang="zh-CN" sz="2400" dirty="0" smtClean="0"/>
          </a:p>
          <a:p>
            <a:r>
              <a:rPr lang="zh-CN" altLang="en-US" sz="2400" dirty="0" smtClean="0"/>
              <a:t>带有正则化的逻辑回归的假设函数、代价函数</a:t>
            </a:r>
            <a:r>
              <a:rPr lang="zh-CN" altLang="en-US" sz="2400" dirty="0"/>
              <a:t>、优化目标、梯度</a:t>
            </a:r>
            <a:r>
              <a:rPr lang="zh-CN" altLang="en-US" sz="2400" dirty="0" smtClean="0"/>
              <a:t>下降</a:t>
            </a:r>
            <a:endParaRPr lang="en-US" altLang="zh-CN" sz="2400" dirty="0" smtClean="0"/>
          </a:p>
          <a:p>
            <a:r>
              <a:rPr lang="zh-CN" altLang="en-US" sz="2400" dirty="0" smtClean="0"/>
              <a:t>当正则化参数    取值过大或过小时会发生什么情况？</a:t>
            </a:r>
            <a:endParaRPr lang="en-US" altLang="zh-CN" sz="2400" dirty="0" smtClean="0"/>
          </a:p>
        </p:txBody>
      </p:sp>
      <p:pic>
        <p:nvPicPr>
          <p:cNvPr id="4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409950"/>
            <a:ext cx="113157" cy="16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4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Logistic regression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5040"/>
            <a:ext cx="3018978" cy="251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16" y="3139684"/>
            <a:ext cx="2126168" cy="901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96" y="3094306"/>
            <a:ext cx="2785350" cy="90183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06551" y="789242"/>
            <a:ext cx="2542757" cy="2287424"/>
            <a:chOff x="306551" y="789242"/>
            <a:chExt cx="2542757" cy="2287424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96043" y="796460"/>
            <a:ext cx="2542757" cy="2287424"/>
            <a:chOff x="306551" y="789242"/>
            <a:chExt cx="2542757" cy="2287424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5443" y="796115"/>
            <a:ext cx="2542757" cy="2287424"/>
            <a:chOff x="306551" y="789242"/>
            <a:chExt cx="2542757" cy="2287424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930369" y="875101"/>
            <a:ext cx="1595131" cy="1752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 13"/>
          <p:cNvSpPr/>
          <p:nvPr/>
        </p:nvSpPr>
        <p:spPr>
          <a:xfrm>
            <a:off x="3972493" y="796728"/>
            <a:ext cx="1864501" cy="1388385"/>
          </a:xfrm>
          <a:custGeom>
            <a:avLst/>
            <a:gdLst>
              <a:gd name="connsiteX0" fmla="*/ 366762 w 1848720"/>
              <a:gd name="connsiteY0" fmla="*/ 0 h 1388385"/>
              <a:gd name="connsiteX1" fmla="*/ 1903 w 1848720"/>
              <a:gd name="connsiteY1" fmla="*/ 765754 h 1388385"/>
              <a:gd name="connsiteX2" fmla="*/ 506399 w 1848720"/>
              <a:gd name="connsiteY2" fmla="*/ 1387366 h 1388385"/>
              <a:gd name="connsiteX3" fmla="*/ 1848720 w 1848720"/>
              <a:gd name="connsiteY3" fmla="*/ 923409 h 1388385"/>
              <a:gd name="connsiteX4" fmla="*/ 1848720 w 1848720"/>
              <a:gd name="connsiteY4" fmla="*/ 923409 h 138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720" h="1388385">
                <a:moveTo>
                  <a:pt x="366762" y="0"/>
                </a:moveTo>
                <a:cubicBezTo>
                  <a:pt x="172696" y="267263"/>
                  <a:pt x="-21370" y="534526"/>
                  <a:pt x="1903" y="765754"/>
                </a:cubicBezTo>
                <a:cubicBezTo>
                  <a:pt x="25176" y="996982"/>
                  <a:pt x="198596" y="1361090"/>
                  <a:pt x="506399" y="1387366"/>
                </a:cubicBezTo>
                <a:cubicBezTo>
                  <a:pt x="814202" y="1413642"/>
                  <a:pt x="1848720" y="923409"/>
                  <a:pt x="1848720" y="923409"/>
                </a:cubicBezTo>
                <a:lnTo>
                  <a:pt x="1848720" y="923409"/>
                </a:ln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6734401" y="810784"/>
            <a:ext cx="1923393" cy="1306286"/>
          </a:xfrm>
          <a:custGeom>
            <a:avLst/>
            <a:gdLst>
              <a:gd name="connsiteX0" fmla="*/ 382877 w 1923393"/>
              <a:gd name="connsiteY0" fmla="*/ 0 h 1306286"/>
              <a:gd name="connsiteX1" fmla="*/ 373868 w 1923393"/>
              <a:gd name="connsiteY1" fmla="*/ 22522 h 1306286"/>
              <a:gd name="connsiteX2" fmla="*/ 364859 w 1923393"/>
              <a:gd name="connsiteY2" fmla="*/ 36035 h 1306286"/>
              <a:gd name="connsiteX3" fmla="*/ 360355 w 1923393"/>
              <a:gd name="connsiteY3" fmla="*/ 49549 h 1306286"/>
              <a:gd name="connsiteX4" fmla="*/ 342337 w 1923393"/>
              <a:gd name="connsiteY4" fmla="*/ 76575 h 1306286"/>
              <a:gd name="connsiteX5" fmla="*/ 324320 w 1923393"/>
              <a:gd name="connsiteY5" fmla="*/ 103602 h 1306286"/>
              <a:gd name="connsiteX6" fmla="*/ 315311 w 1923393"/>
              <a:gd name="connsiteY6" fmla="*/ 117115 h 1306286"/>
              <a:gd name="connsiteX7" fmla="*/ 306302 w 1923393"/>
              <a:gd name="connsiteY7" fmla="*/ 135133 h 1306286"/>
              <a:gd name="connsiteX8" fmla="*/ 292789 w 1923393"/>
              <a:gd name="connsiteY8" fmla="*/ 144142 h 1306286"/>
              <a:gd name="connsiteX9" fmla="*/ 283780 w 1923393"/>
              <a:gd name="connsiteY9" fmla="*/ 157655 h 1306286"/>
              <a:gd name="connsiteX10" fmla="*/ 279275 w 1923393"/>
              <a:gd name="connsiteY10" fmla="*/ 171168 h 1306286"/>
              <a:gd name="connsiteX11" fmla="*/ 256753 w 1923393"/>
              <a:gd name="connsiteY11" fmla="*/ 198195 h 1306286"/>
              <a:gd name="connsiteX12" fmla="*/ 247744 w 1923393"/>
              <a:gd name="connsiteY12" fmla="*/ 216213 h 1306286"/>
              <a:gd name="connsiteX13" fmla="*/ 243240 w 1923393"/>
              <a:gd name="connsiteY13" fmla="*/ 229726 h 1306286"/>
              <a:gd name="connsiteX14" fmla="*/ 229726 w 1923393"/>
              <a:gd name="connsiteY14" fmla="*/ 238735 h 1306286"/>
              <a:gd name="connsiteX15" fmla="*/ 193691 w 1923393"/>
              <a:gd name="connsiteY15" fmla="*/ 292788 h 1306286"/>
              <a:gd name="connsiteX16" fmla="*/ 180178 w 1923393"/>
              <a:gd name="connsiteY16" fmla="*/ 306301 h 1306286"/>
              <a:gd name="connsiteX17" fmla="*/ 162160 w 1923393"/>
              <a:gd name="connsiteY17" fmla="*/ 337832 h 1306286"/>
              <a:gd name="connsiteX18" fmla="*/ 148647 w 1923393"/>
              <a:gd name="connsiteY18" fmla="*/ 351346 h 1306286"/>
              <a:gd name="connsiteX19" fmla="*/ 139638 w 1923393"/>
              <a:gd name="connsiteY19" fmla="*/ 364859 h 1306286"/>
              <a:gd name="connsiteX20" fmla="*/ 126125 w 1923393"/>
              <a:gd name="connsiteY20" fmla="*/ 382877 h 1306286"/>
              <a:gd name="connsiteX21" fmla="*/ 117116 w 1923393"/>
              <a:gd name="connsiteY21" fmla="*/ 396390 h 1306286"/>
              <a:gd name="connsiteX22" fmla="*/ 103602 w 1923393"/>
              <a:gd name="connsiteY22" fmla="*/ 409903 h 1306286"/>
              <a:gd name="connsiteX23" fmla="*/ 81080 w 1923393"/>
              <a:gd name="connsiteY23" fmla="*/ 441434 h 1306286"/>
              <a:gd name="connsiteX24" fmla="*/ 63062 w 1923393"/>
              <a:gd name="connsiteY24" fmla="*/ 468461 h 1306286"/>
              <a:gd name="connsiteX25" fmla="*/ 54054 w 1923393"/>
              <a:gd name="connsiteY25" fmla="*/ 481974 h 1306286"/>
              <a:gd name="connsiteX26" fmla="*/ 45045 w 1923393"/>
              <a:gd name="connsiteY26" fmla="*/ 495488 h 1306286"/>
              <a:gd name="connsiteX27" fmla="*/ 31531 w 1923393"/>
              <a:gd name="connsiteY27" fmla="*/ 522514 h 1306286"/>
              <a:gd name="connsiteX28" fmla="*/ 22523 w 1923393"/>
              <a:gd name="connsiteY28" fmla="*/ 567558 h 1306286"/>
              <a:gd name="connsiteX29" fmla="*/ 13514 w 1923393"/>
              <a:gd name="connsiteY29" fmla="*/ 599090 h 1306286"/>
              <a:gd name="connsiteX30" fmla="*/ 9009 w 1923393"/>
              <a:gd name="connsiteY30" fmla="*/ 639629 h 1306286"/>
              <a:gd name="connsiteX31" fmla="*/ 4505 w 1923393"/>
              <a:gd name="connsiteY31" fmla="*/ 657647 h 1306286"/>
              <a:gd name="connsiteX32" fmla="*/ 0 w 1923393"/>
              <a:gd name="connsiteY32" fmla="*/ 729718 h 1306286"/>
              <a:gd name="connsiteX33" fmla="*/ 4505 w 1923393"/>
              <a:gd name="connsiteY33" fmla="*/ 806293 h 1306286"/>
              <a:gd name="connsiteX34" fmla="*/ 13514 w 1923393"/>
              <a:gd name="connsiteY34" fmla="*/ 833320 h 1306286"/>
              <a:gd name="connsiteX35" fmla="*/ 22523 w 1923393"/>
              <a:gd name="connsiteY35" fmla="*/ 869356 h 1306286"/>
              <a:gd name="connsiteX36" fmla="*/ 27027 w 1923393"/>
              <a:gd name="connsiteY36" fmla="*/ 882869 h 1306286"/>
              <a:gd name="connsiteX37" fmla="*/ 31531 w 1923393"/>
              <a:gd name="connsiteY37" fmla="*/ 900887 h 1306286"/>
              <a:gd name="connsiteX38" fmla="*/ 40540 w 1923393"/>
              <a:gd name="connsiteY38" fmla="*/ 914400 h 1306286"/>
              <a:gd name="connsiteX39" fmla="*/ 49549 w 1923393"/>
              <a:gd name="connsiteY39" fmla="*/ 932418 h 1306286"/>
              <a:gd name="connsiteX40" fmla="*/ 54054 w 1923393"/>
              <a:gd name="connsiteY40" fmla="*/ 950435 h 1306286"/>
              <a:gd name="connsiteX41" fmla="*/ 72071 w 1923393"/>
              <a:gd name="connsiteY41" fmla="*/ 977462 h 1306286"/>
              <a:gd name="connsiteX42" fmla="*/ 81080 w 1923393"/>
              <a:gd name="connsiteY42" fmla="*/ 990975 h 1306286"/>
              <a:gd name="connsiteX43" fmla="*/ 90089 w 1923393"/>
              <a:gd name="connsiteY43" fmla="*/ 1004489 h 1306286"/>
              <a:gd name="connsiteX44" fmla="*/ 103602 w 1923393"/>
              <a:gd name="connsiteY44" fmla="*/ 1018002 h 1306286"/>
              <a:gd name="connsiteX45" fmla="*/ 108107 w 1923393"/>
              <a:gd name="connsiteY45" fmla="*/ 1036020 h 1306286"/>
              <a:gd name="connsiteX46" fmla="*/ 121620 w 1923393"/>
              <a:gd name="connsiteY46" fmla="*/ 1045028 h 1306286"/>
              <a:gd name="connsiteX47" fmla="*/ 135133 w 1923393"/>
              <a:gd name="connsiteY47" fmla="*/ 1058542 h 1306286"/>
              <a:gd name="connsiteX48" fmla="*/ 144142 w 1923393"/>
              <a:gd name="connsiteY48" fmla="*/ 1072055 h 1306286"/>
              <a:gd name="connsiteX49" fmla="*/ 162160 w 1923393"/>
              <a:gd name="connsiteY49" fmla="*/ 1081064 h 1306286"/>
              <a:gd name="connsiteX50" fmla="*/ 184682 w 1923393"/>
              <a:gd name="connsiteY50" fmla="*/ 1103586 h 1306286"/>
              <a:gd name="connsiteX51" fmla="*/ 211709 w 1923393"/>
              <a:gd name="connsiteY51" fmla="*/ 1126108 h 1306286"/>
              <a:gd name="connsiteX52" fmla="*/ 252249 w 1923393"/>
              <a:gd name="connsiteY52" fmla="*/ 1162144 h 1306286"/>
              <a:gd name="connsiteX53" fmla="*/ 265762 w 1923393"/>
              <a:gd name="connsiteY53" fmla="*/ 1166648 h 1306286"/>
              <a:gd name="connsiteX54" fmla="*/ 279275 w 1923393"/>
              <a:gd name="connsiteY54" fmla="*/ 1180161 h 1306286"/>
              <a:gd name="connsiteX55" fmla="*/ 292789 w 1923393"/>
              <a:gd name="connsiteY55" fmla="*/ 1184666 h 1306286"/>
              <a:gd name="connsiteX56" fmla="*/ 306302 w 1923393"/>
              <a:gd name="connsiteY56" fmla="*/ 1193675 h 1306286"/>
              <a:gd name="connsiteX57" fmla="*/ 319815 w 1923393"/>
              <a:gd name="connsiteY57" fmla="*/ 1198179 h 1306286"/>
              <a:gd name="connsiteX58" fmla="*/ 337833 w 1923393"/>
              <a:gd name="connsiteY58" fmla="*/ 1207188 h 1306286"/>
              <a:gd name="connsiteX59" fmla="*/ 382877 w 1923393"/>
              <a:gd name="connsiteY59" fmla="*/ 1220701 h 1306286"/>
              <a:gd name="connsiteX60" fmla="*/ 396391 w 1923393"/>
              <a:gd name="connsiteY60" fmla="*/ 1225206 h 1306286"/>
              <a:gd name="connsiteX61" fmla="*/ 427922 w 1923393"/>
              <a:gd name="connsiteY61" fmla="*/ 1229710 h 1306286"/>
              <a:gd name="connsiteX62" fmla="*/ 441435 w 1923393"/>
              <a:gd name="connsiteY62" fmla="*/ 1234215 h 1306286"/>
              <a:gd name="connsiteX63" fmla="*/ 463957 w 1923393"/>
              <a:gd name="connsiteY63" fmla="*/ 1238719 h 1306286"/>
              <a:gd name="connsiteX64" fmla="*/ 481975 w 1923393"/>
              <a:gd name="connsiteY64" fmla="*/ 1243224 h 1306286"/>
              <a:gd name="connsiteX65" fmla="*/ 617108 w 1923393"/>
              <a:gd name="connsiteY65" fmla="*/ 1238719 h 1306286"/>
              <a:gd name="connsiteX66" fmla="*/ 612603 w 1923393"/>
              <a:gd name="connsiteY66" fmla="*/ 1117099 h 1306286"/>
              <a:gd name="connsiteX67" fmla="*/ 608099 w 1923393"/>
              <a:gd name="connsiteY67" fmla="*/ 1094577 h 1306286"/>
              <a:gd name="connsiteX68" fmla="*/ 599090 w 1923393"/>
              <a:gd name="connsiteY68" fmla="*/ 1081064 h 1306286"/>
              <a:gd name="connsiteX69" fmla="*/ 594586 w 1923393"/>
              <a:gd name="connsiteY69" fmla="*/ 1063046 h 1306286"/>
              <a:gd name="connsiteX70" fmla="*/ 576568 w 1923393"/>
              <a:gd name="connsiteY70" fmla="*/ 1031515 h 1306286"/>
              <a:gd name="connsiteX71" fmla="*/ 572063 w 1923393"/>
              <a:gd name="connsiteY71" fmla="*/ 1018002 h 1306286"/>
              <a:gd name="connsiteX72" fmla="*/ 563055 w 1923393"/>
              <a:gd name="connsiteY72" fmla="*/ 1004489 h 1306286"/>
              <a:gd name="connsiteX73" fmla="*/ 554046 w 1923393"/>
              <a:gd name="connsiteY73" fmla="*/ 977462 h 1306286"/>
              <a:gd name="connsiteX74" fmla="*/ 545037 w 1923393"/>
              <a:gd name="connsiteY74" fmla="*/ 950435 h 1306286"/>
              <a:gd name="connsiteX75" fmla="*/ 536028 w 1923393"/>
              <a:gd name="connsiteY75" fmla="*/ 909895 h 1306286"/>
              <a:gd name="connsiteX76" fmla="*/ 531524 w 1923393"/>
              <a:gd name="connsiteY76" fmla="*/ 887373 h 1306286"/>
              <a:gd name="connsiteX77" fmla="*/ 549541 w 1923393"/>
              <a:gd name="connsiteY77" fmla="*/ 806293 h 1306286"/>
              <a:gd name="connsiteX78" fmla="*/ 567559 w 1923393"/>
              <a:gd name="connsiteY78" fmla="*/ 801789 h 1306286"/>
              <a:gd name="connsiteX79" fmla="*/ 581072 w 1923393"/>
              <a:gd name="connsiteY79" fmla="*/ 792780 h 1306286"/>
              <a:gd name="connsiteX80" fmla="*/ 743232 w 1923393"/>
              <a:gd name="connsiteY80" fmla="*/ 792780 h 1306286"/>
              <a:gd name="connsiteX81" fmla="*/ 761250 w 1923393"/>
              <a:gd name="connsiteY81" fmla="*/ 806293 h 1306286"/>
              <a:gd name="connsiteX82" fmla="*/ 779267 w 1923393"/>
              <a:gd name="connsiteY82" fmla="*/ 837824 h 1306286"/>
              <a:gd name="connsiteX83" fmla="*/ 792781 w 1923393"/>
              <a:gd name="connsiteY83" fmla="*/ 846833 h 1306286"/>
              <a:gd name="connsiteX84" fmla="*/ 801790 w 1923393"/>
              <a:gd name="connsiteY84" fmla="*/ 864851 h 1306286"/>
              <a:gd name="connsiteX85" fmla="*/ 806294 w 1923393"/>
              <a:gd name="connsiteY85" fmla="*/ 882869 h 1306286"/>
              <a:gd name="connsiteX86" fmla="*/ 815303 w 1923393"/>
              <a:gd name="connsiteY86" fmla="*/ 896382 h 1306286"/>
              <a:gd name="connsiteX87" fmla="*/ 824312 w 1923393"/>
              <a:gd name="connsiteY87" fmla="*/ 932418 h 1306286"/>
              <a:gd name="connsiteX88" fmla="*/ 833321 w 1923393"/>
              <a:gd name="connsiteY88" fmla="*/ 977462 h 1306286"/>
              <a:gd name="connsiteX89" fmla="*/ 837825 w 1923393"/>
              <a:gd name="connsiteY89" fmla="*/ 1027011 h 1306286"/>
              <a:gd name="connsiteX90" fmla="*/ 842329 w 1923393"/>
              <a:gd name="connsiteY90" fmla="*/ 1157639 h 1306286"/>
              <a:gd name="connsiteX91" fmla="*/ 846834 w 1923393"/>
              <a:gd name="connsiteY91" fmla="*/ 1171153 h 1306286"/>
              <a:gd name="connsiteX92" fmla="*/ 851338 w 1923393"/>
              <a:gd name="connsiteY92" fmla="*/ 1189170 h 1306286"/>
              <a:gd name="connsiteX93" fmla="*/ 860347 w 1923393"/>
              <a:gd name="connsiteY93" fmla="*/ 1216197 h 1306286"/>
              <a:gd name="connsiteX94" fmla="*/ 873860 w 1923393"/>
              <a:gd name="connsiteY94" fmla="*/ 1234215 h 1306286"/>
              <a:gd name="connsiteX95" fmla="*/ 887374 w 1923393"/>
              <a:gd name="connsiteY95" fmla="*/ 1261241 h 1306286"/>
              <a:gd name="connsiteX96" fmla="*/ 900887 w 1923393"/>
              <a:gd name="connsiteY96" fmla="*/ 1270250 h 1306286"/>
              <a:gd name="connsiteX97" fmla="*/ 909896 w 1923393"/>
              <a:gd name="connsiteY97" fmla="*/ 1283763 h 1306286"/>
              <a:gd name="connsiteX98" fmla="*/ 927914 w 1923393"/>
              <a:gd name="connsiteY98" fmla="*/ 1288268 h 1306286"/>
              <a:gd name="connsiteX99" fmla="*/ 941427 w 1923393"/>
              <a:gd name="connsiteY99" fmla="*/ 1292772 h 1306286"/>
              <a:gd name="connsiteX100" fmla="*/ 963949 w 1923393"/>
              <a:gd name="connsiteY100" fmla="*/ 1297277 h 1306286"/>
              <a:gd name="connsiteX101" fmla="*/ 1022507 w 1923393"/>
              <a:gd name="connsiteY101" fmla="*/ 1306286 h 1306286"/>
              <a:gd name="connsiteX102" fmla="*/ 1198180 w 1923393"/>
              <a:gd name="connsiteY102" fmla="*/ 1297277 h 1306286"/>
              <a:gd name="connsiteX103" fmla="*/ 1211693 w 1923393"/>
              <a:gd name="connsiteY103" fmla="*/ 1292772 h 1306286"/>
              <a:gd name="connsiteX104" fmla="*/ 1229711 w 1923393"/>
              <a:gd name="connsiteY104" fmla="*/ 1288268 h 1306286"/>
              <a:gd name="connsiteX105" fmla="*/ 1261242 w 1923393"/>
              <a:gd name="connsiteY105" fmla="*/ 1270250 h 1306286"/>
              <a:gd name="connsiteX106" fmla="*/ 1279259 w 1923393"/>
              <a:gd name="connsiteY106" fmla="*/ 1256737 h 1306286"/>
              <a:gd name="connsiteX107" fmla="*/ 1297277 w 1923393"/>
              <a:gd name="connsiteY107" fmla="*/ 1229710 h 1306286"/>
              <a:gd name="connsiteX108" fmla="*/ 1301782 w 1923393"/>
              <a:gd name="connsiteY108" fmla="*/ 1135117 h 1306286"/>
              <a:gd name="connsiteX109" fmla="*/ 1292773 w 1923393"/>
              <a:gd name="connsiteY109" fmla="*/ 1121604 h 1306286"/>
              <a:gd name="connsiteX110" fmla="*/ 1279259 w 1923393"/>
              <a:gd name="connsiteY110" fmla="*/ 1117099 h 1306286"/>
              <a:gd name="connsiteX111" fmla="*/ 1270251 w 1923393"/>
              <a:gd name="connsiteY111" fmla="*/ 1103586 h 1306286"/>
              <a:gd name="connsiteX112" fmla="*/ 1225206 w 1923393"/>
              <a:gd name="connsiteY112" fmla="*/ 1076559 h 1306286"/>
              <a:gd name="connsiteX113" fmla="*/ 1211693 w 1923393"/>
              <a:gd name="connsiteY113" fmla="*/ 1072055 h 1306286"/>
              <a:gd name="connsiteX114" fmla="*/ 1180162 w 1923393"/>
              <a:gd name="connsiteY114" fmla="*/ 1054037 h 1306286"/>
              <a:gd name="connsiteX115" fmla="*/ 1166649 w 1923393"/>
              <a:gd name="connsiteY115" fmla="*/ 1049533 h 1306286"/>
              <a:gd name="connsiteX116" fmla="*/ 1130613 w 1923393"/>
              <a:gd name="connsiteY116" fmla="*/ 1018002 h 1306286"/>
              <a:gd name="connsiteX117" fmla="*/ 1112595 w 1923393"/>
              <a:gd name="connsiteY117" fmla="*/ 1008993 h 1306286"/>
              <a:gd name="connsiteX118" fmla="*/ 1094578 w 1923393"/>
              <a:gd name="connsiteY118" fmla="*/ 990975 h 1306286"/>
              <a:gd name="connsiteX119" fmla="*/ 1076560 w 1923393"/>
              <a:gd name="connsiteY119" fmla="*/ 977462 h 1306286"/>
              <a:gd name="connsiteX120" fmla="*/ 1072056 w 1923393"/>
              <a:gd name="connsiteY120" fmla="*/ 963949 h 1306286"/>
              <a:gd name="connsiteX121" fmla="*/ 1058542 w 1923393"/>
              <a:gd name="connsiteY121" fmla="*/ 936922 h 1306286"/>
              <a:gd name="connsiteX122" fmla="*/ 1054038 w 1923393"/>
              <a:gd name="connsiteY122" fmla="*/ 909895 h 1306286"/>
              <a:gd name="connsiteX123" fmla="*/ 1058542 w 1923393"/>
              <a:gd name="connsiteY123" fmla="*/ 837824 h 1306286"/>
              <a:gd name="connsiteX124" fmla="*/ 1094578 w 1923393"/>
              <a:gd name="connsiteY124" fmla="*/ 792780 h 1306286"/>
              <a:gd name="connsiteX125" fmla="*/ 1117100 w 1923393"/>
              <a:gd name="connsiteY125" fmla="*/ 783771 h 1306286"/>
              <a:gd name="connsiteX126" fmla="*/ 1135118 w 1923393"/>
              <a:gd name="connsiteY126" fmla="*/ 774762 h 1306286"/>
              <a:gd name="connsiteX127" fmla="*/ 1166649 w 1923393"/>
              <a:gd name="connsiteY127" fmla="*/ 765754 h 1306286"/>
              <a:gd name="connsiteX128" fmla="*/ 1180162 w 1923393"/>
              <a:gd name="connsiteY128" fmla="*/ 761249 h 1306286"/>
              <a:gd name="connsiteX129" fmla="*/ 1238720 w 1923393"/>
              <a:gd name="connsiteY129" fmla="*/ 765754 h 1306286"/>
              <a:gd name="connsiteX130" fmla="*/ 1265746 w 1923393"/>
              <a:gd name="connsiteY130" fmla="*/ 770258 h 1306286"/>
              <a:gd name="connsiteX131" fmla="*/ 1292773 w 1923393"/>
              <a:gd name="connsiteY131" fmla="*/ 788276 h 1306286"/>
              <a:gd name="connsiteX132" fmla="*/ 1310791 w 1923393"/>
              <a:gd name="connsiteY132" fmla="*/ 815302 h 1306286"/>
              <a:gd name="connsiteX133" fmla="*/ 1315295 w 1923393"/>
              <a:gd name="connsiteY133" fmla="*/ 828816 h 1306286"/>
              <a:gd name="connsiteX134" fmla="*/ 1328808 w 1923393"/>
              <a:gd name="connsiteY134" fmla="*/ 842329 h 1306286"/>
              <a:gd name="connsiteX135" fmla="*/ 1346826 w 1923393"/>
              <a:gd name="connsiteY135" fmla="*/ 887373 h 1306286"/>
              <a:gd name="connsiteX136" fmla="*/ 1355835 w 1923393"/>
              <a:gd name="connsiteY136" fmla="*/ 909895 h 1306286"/>
              <a:gd name="connsiteX137" fmla="*/ 1364844 w 1923393"/>
              <a:gd name="connsiteY137" fmla="*/ 923409 h 1306286"/>
              <a:gd name="connsiteX138" fmla="*/ 1373853 w 1923393"/>
              <a:gd name="connsiteY138" fmla="*/ 941426 h 1306286"/>
              <a:gd name="connsiteX139" fmla="*/ 1378357 w 1923393"/>
              <a:gd name="connsiteY139" fmla="*/ 959444 h 1306286"/>
              <a:gd name="connsiteX140" fmla="*/ 1387366 w 1923393"/>
              <a:gd name="connsiteY140" fmla="*/ 972957 h 1306286"/>
              <a:gd name="connsiteX141" fmla="*/ 1391870 w 1923393"/>
              <a:gd name="connsiteY141" fmla="*/ 995480 h 1306286"/>
              <a:gd name="connsiteX142" fmla="*/ 1405384 w 1923393"/>
              <a:gd name="connsiteY142" fmla="*/ 1018002 h 1306286"/>
              <a:gd name="connsiteX143" fmla="*/ 1414392 w 1923393"/>
              <a:gd name="connsiteY143" fmla="*/ 1036020 h 1306286"/>
              <a:gd name="connsiteX144" fmla="*/ 1427906 w 1923393"/>
              <a:gd name="connsiteY144" fmla="*/ 1049533 h 1306286"/>
              <a:gd name="connsiteX145" fmla="*/ 1459437 w 1923393"/>
              <a:gd name="connsiteY145" fmla="*/ 1085568 h 1306286"/>
              <a:gd name="connsiteX146" fmla="*/ 1472950 w 1923393"/>
              <a:gd name="connsiteY146" fmla="*/ 1090073 h 1306286"/>
              <a:gd name="connsiteX147" fmla="*/ 1522499 w 1923393"/>
              <a:gd name="connsiteY147" fmla="*/ 1085568 h 1306286"/>
              <a:gd name="connsiteX148" fmla="*/ 1540517 w 1923393"/>
              <a:gd name="connsiteY148" fmla="*/ 1058542 h 1306286"/>
              <a:gd name="connsiteX149" fmla="*/ 1545021 w 1923393"/>
              <a:gd name="connsiteY149" fmla="*/ 1045028 h 1306286"/>
              <a:gd name="connsiteX150" fmla="*/ 1567543 w 1923393"/>
              <a:gd name="connsiteY150" fmla="*/ 1013497 h 1306286"/>
              <a:gd name="connsiteX151" fmla="*/ 1594570 w 1923393"/>
              <a:gd name="connsiteY151" fmla="*/ 986471 h 1306286"/>
              <a:gd name="connsiteX152" fmla="*/ 1644119 w 1923393"/>
              <a:gd name="connsiteY152" fmla="*/ 963949 h 1306286"/>
              <a:gd name="connsiteX153" fmla="*/ 1657632 w 1923393"/>
              <a:gd name="connsiteY153" fmla="*/ 954940 h 1306286"/>
              <a:gd name="connsiteX154" fmla="*/ 1675650 w 1923393"/>
              <a:gd name="connsiteY154" fmla="*/ 950435 h 1306286"/>
              <a:gd name="connsiteX155" fmla="*/ 1689163 w 1923393"/>
              <a:gd name="connsiteY155" fmla="*/ 945931 h 1306286"/>
              <a:gd name="connsiteX156" fmla="*/ 1711685 w 1923393"/>
              <a:gd name="connsiteY156" fmla="*/ 936922 h 1306286"/>
              <a:gd name="connsiteX157" fmla="*/ 1725198 w 1923393"/>
              <a:gd name="connsiteY157" fmla="*/ 932418 h 1306286"/>
              <a:gd name="connsiteX158" fmla="*/ 1774747 w 1923393"/>
              <a:gd name="connsiteY158" fmla="*/ 914400 h 1306286"/>
              <a:gd name="connsiteX159" fmla="*/ 1788260 w 1923393"/>
              <a:gd name="connsiteY159" fmla="*/ 909895 h 1306286"/>
              <a:gd name="connsiteX160" fmla="*/ 1801774 w 1923393"/>
              <a:gd name="connsiteY160" fmla="*/ 900887 h 1306286"/>
              <a:gd name="connsiteX161" fmla="*/ 1837809 w 1923393"/>
              <a:gd name="connsiteY161" fmla="*/ 891878 h 1306286"/>
              <a:gd name="connsiteX162" fmla="*/ 1869340 w 1923393"/>
              <a:gd name="connsiteY162" fmla="*/ 878364 h 1306286"/>
              <a:gd name="connsiteX163" fmla="*/ 1900871 w 1923393"/>
              <a:gd name="connsiteY163" fmla="*/ 869356 h 1306286"/>
              <a:gd name="connsiteX164" fmla="*/ 1923393 w 1923393"/>
              <a:gd name="connsiteY164" fmla="*/ 860347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1923393" h="1306286">
                <a:moveTo>
                  <a:pt x="382877" y="0"/>
                </a:moveTo>
                <a:cubicBezTo>
                  <a:pt x="379874" y="7507"/>
                  <a:pt x="377484" y="15290"/>
                  <a:pt x="373868" y="22522"/>
                </a:cubicBezTo>
                <a:cubicBezTo>
                  <a:pt x="371447" y="27364"/>
                  <a:pt x="367280" y="31193"/>
                  <a:pt x="364859" y="36035"/>
                </a:cubicBezTo>
                <a:cubicBezTo>
                  <a:pt x="362736" y="40282"/>
                  <a:pt x="362661" y="45398"/>
                  <a:pt x="360355" y="49549"/>
                </a:cubicBezTo>
                <a:cubicBezTo>
                  <a:pt x="355097" y="59014"/>
                  <a:pt x="348343" y="67566"/>
                  <a:pt x="342337" y="76575"/>
                </a:cubicBezTo>
                <a:lnTo>
                  <a:pt x="324320" y="103602"/>
                </a:lnTo>
                <a:cubicBezTo>
                  <a:pt x="321317" y="108106"/>
                  <a:pt x="317732" y="112273"/>
                  <a:pt x="315311" y="117115"/>
                </a:cubicBezTo>
                <a:cubicBezTo>
                  <a:pt x="312308" y="123121"/>
                  <a:pt x="310601" y="129974"/>
                  <a:pt x="306302" y="135133"/>
                </a:cubicBezTo>
                <a:cubicBezTo>
                  <a:pt x="302836" y="139292"/>
                  <a:pt x="297293" y="141139"/>
                  <a:pt x="292789" y="144142"/>
                </a:cubicBezTo>
                <a:cubicBezTo>
                  <a:pt x="289786" y="148646"/>
                  <a:pt x="286201" y="152813"/>
                  <a:pt x="283780" y="157655"/>
                </a:cubicBezTo>
                <a:cubicBezTo>
                  <a:pt x="281656" y="161902"/>
                  <a:pt x="281909" y="167217"/>
                  <a:pt x="279275" y="171168"/>
                </a:cubicBezTo>
                <a:cubicBezTo>
                  <a:pt x="242016" y="227056"/>
                  <a:pt x="286222" y="146625"/>
                  <a:pt x="256753" y="198195"/>
                </a:cubicBezTo>
                <a:cubicBezTo>
                  <a:pt x="253421" y="204025"/>
                  <a:pt x="250389" y="210041"/>
                  <a:pt x="247744" y="216213"/>
                </a:cubicBezTo>
                <a:cubicBezTo>
                  <a:pt x="245874" y="220577"/>
                  <a:pt x="246206" y="226019"/>
                  <a:pt x="243240" y="229726"/>
                </a:cubicBezTo>
                <a:cubicBezTo>
                  <a:pt x="239858" y="233953"/>
                  <a:pt x="234231" y="235732"/>
                  <a:pt x="229726" y="238735"/>
                </a:cubicBezTo>
                <a:cubicBezTo>
                  <a:pt x="218632" y="260926"/>
                  <a:pt x="214398" y="272081"/>
                  <a:pt x="193691" y="292788"/>
                </a:cubicBezTo>
                <a:cubicBezTo>
                  <a:pt x="189187" y="297292"/>
                  <a:pt x="183881" y="301117"/>
                  <a:pt x="180178" y="306301"/>
                </a:cubicBezTo>
                <a:cubicBezTo>
                  <a:pt x="158143" y="337150"/>
                  <a:pt x="183444" y="312291"/>
                  <a:pt x="162160" y="337832"/>
                </a:cubicBezTo>
                <a:cubicBezTo>
                  <a:pt x="158082" y="342726"/>
                  <a:pt x="152725" y="346452"/>
                  <a:pt x="148647" y="351346"/>
                </a:cubicBezTo>
                <a:cubicBezTo>
                  <a:pt x="145181" y="355505"/>
                  <a:pt x="142785" y="360454"/>
                  <a:pt x="139638" y="364859"/>
                </a:cubicBezTo>
                <a:cubicBezTo>
                  <a:pt x="135274" y="370968"/>
                  <a:pt x="130489" y="376768"/>
                  <a:pt x="126125" y="382877"/>
                </a:cubicBezTo>
                <a:cubicBezTo>
                  <a:pt x="122978" y="387282"/>
                  <a:pt x="120582" y="392231"/>
                  <a:pt x="117116" y="396390"/>
                </a:cubicBezTo>
                <a:cubicBezTo>
                  <a:pt x="113038" y="401284"/>
                  <a:pt x="108107" y="405399"/>
                  <a:pt x="103602" y="409903"/>
                </a:cubicBezTo>
                <a:cubicBezTo>
                  <a:pt x="84044" y="449019"/>
                  <a:pt x="106646" y="408564"/>
                  <a:pt x="81080" y="441434"/>
                </a:cubicBezTo>
                <a:cubicBezTo>
                  <a:pt x="74433" y="449981"/>
                  <a:pt x="69068" y="459452"/>
                  <a:pt x="63062" y="468461"/>
                </a:cubicBezTo>
                <a:lnTo>
                  <a:pt x="54054" y="481974"/>
                </a:lnTo>
                <a:cubicBezTo>
                  <a:pt x="51051" y="486479"/>
                  <a:pt x="46757" y="490352"/>
                  <a:pt x="45045" y="495488"/>
                </a:cubicBezTo>
                <a:cubicBezTo>
                  <a:pt x="38828" y="514137"/>
                  <a:pt x="43174" y="505050"/>
                  <a:pt x="31531" y="522514"/>
                </a:cubicBezTo>
                <a:cubicBezTo>
                  <a:pt x="28528" y="537529"/>
                  <a:pt x="27365" y="553032"/>
                  <a:pt x="22523" y="567558"/>
                </a:cubicBezTo>
                <a:cubicBezTo>
                  <a:pt x="16060" y="586945"/>
                  <a:pt x="19170" y="576465"/>
                  <a:pt x="13514" y="599090"/>
                </a:cubicBezTo>
                <a:cubicBezTo>
                  <a:pt x="12012" y="612603"/>
                  <a:pt x="11076" y="626191"/>
                  <a:pt x="9009" y="639629"/>
                </a:cubicBezTo>
                <a:cubicBezTo>
                  <a:pt x="8068" y="645748"/>
                  <a:pt x="5121" y="651487"/>
                  <a:pt x="4505" y="657647"/>
                </a:cubicBezTo>
                <a:cubicBezTo>
                  <a:pt x="2110" y="681598"/>
                  <a:pt x="1502" y="705694"/>
                  <a:pt x="0" y="729718"/>
                </a:cubicBezTo>
                <a:cubicBezTo>
                  <a:pt x="1502" y="755243"/>
                  <a:pt x="1198" y="780939"/>
                  <a:pt x="4505" y="806293"/>
                </a:cubicBezTo>
                <a:cubicBezTo>
                  <a:pt x="5733" y="815710"/>
                  <a:pt x="11211" y="824107"/>
                  <a:pt x="13514" y="833320"/>
                </a:cubicBezTo>
                <a:cubicBezTo>
                  <a:pt x="16517" y="845332"/>
                  <a:pt x="18608" y="857610"/>
                  <a:pt x="22523" y="869356"/>
                </a:cubicBezTo>
                <a:cubicBezTo>
                  <a:pt x="24024" y="873860"/>
                  <a:pt x="25723" y="878304"/>
                  <a:pt x="27027" y="882869"/>
                </a:cubicBezTo>
                <a:cubicBezTo>
                  <a:pt x="28728" y="888822"/>
                  <a:pt x="29092" y="895197"/>
                  <a:pt x="31531" y="900887"/>
                </a:cubicBezTo>
                <a:cubicBezTo>
                  <a:pt x="33663" y="905863"/>
                  <a:pt x="37854" y="909700"/>
                  <a:pt x="40540" y="914400"/>
                </a:cubicBezTo>
                <a:cubicBezTo>
                  <a:pt x="43872" y="920230"/>
                  <a:pt x="47191" y="926131"/>
                  <a:pt x="49549" y="932418"/>
                </a:cubicBezTo>
                <a:cubicBezTo>
                  <a:pt x="51723" y="938214"/>
                  <a:pt x="51285" y="944898"/>
                  <a:pt x="54054" y="950435"/>
                </a:cubicBezTo>
                <a:cubicBezTo>
                  <a:pt x="58896" y="960119"/>
                  <a:pt x="66065" y="968453"/>
                  <a:pt x="72071" y="977462"/>
                </a:cubicBezTo>
                <a:lnTo>
                  <a:pt x="81080" y="990975"/>
                </a:lnTo>
                <a:cubicBezTo>
                  <a:pt x="84083" y="995480"/>
                  <a:pt x="86261" y="1000661"/>
                  <a:pt x="90089" y="1004489"/>
                </a:cubicBezTo>
                <a:lnTo>
                  <a:pt x="103602" y="1018002"/>
                </a:lnTo>
                <a:cubicBezTo>
                  <a:pt x="105104" y="1024008"/>
                  <a:pt x="104673" y="1030869"/>
                  <a:pt x="108107" y="1036020"/>
                </a:cubicBezTo>
                <a:cubicBezTo>
                  <a:pt x="111110" y="1040524"/>
                  <a:pt x="117461" y="1041562"/>
                  <a:pt x="121620" y="1045028"/>
                </a:cubicBezTo>
                <a:cubicBezTo>
                  <a:pt x="126514" y="1049106"/>
                  <a:pt x="131055" y="1053648"/>
                  <a:pt x="135133" y="1058542"/>
                </a:cubicBezTo>
                <a:cubicBezTo>
                  <a:pt x="138599" y="1062701"/>
                  <a:pt x="139983" y="1068589"/>
                  <a:pt x="144142" y="1072055"/>
                </a:cubicBezTo>
                <a:cubicBezTo>
                  <a:pt x="149301" y="1076354"/>
                  <a:pt x="156154" y="1078061"/>
                  <a:pt x="162160" y="1081064"/>
                </a:cubicBezTo>
                <a:cubicBezTo>
                  <a:pt x="186184" y="1117099"/>
                  <a:pt x="154653" y="1073557"/>
                  <a:pt x="184682" y="1103586"/>
                </a:cubicBezTo>
                <a:cubicBezTo>
                  <a:pt x="210148" y="1129052"/>
                  <a:pt x="173056" y="1106781"/>
                  <a:pt x="211709" y="1126108"/>
                </a:cubicBezTo>
                <a:cubicBezTo>
                  <a:pt x="223650" y="1138049"/>
                  <a:pt x="236171" y="1154105"/>
                  <a:pt x="252249" y="1162144"/>
                </a:cubicBezTo>
                <a:cubicBezTo>
                  <a:pt x="256496" y="1164267"/>
                  <a:pt x="261258" y="1165147"/>
                  <a:pt x="265762" y="1166648"/>
                </a:cubicBezTo>
                <a:cubicBezTo>
                  <a:pt x="270266" y="1171152"/>
                  <a:pt x="273975" y="1176628"/>
                  <a:pt x="279275" y="1180161"/>
                </a:cubicBezTo>
                <a:cubicBezTo>
                  <a:pt x="283226" y="1182795"/>
                  <a:pt x="288542" y="1182542"/>
                  <a:pt x="292789" y="1184666"/>
                </a:cubicBezTo>
                <a:cubicBezTo>
                  <a:pt x="297631" y="1187087"/>
                  <a:pt x="301460" y="1191254"/>
                  <a:pt x="306302" y="1193675"/>
                </a:cubicBezTo>
                <a:cubicBezTo>
                  <a:pt x="310549" y="1195798"/>
                  <a:pt x="315451" y="1196309"/>
                  <a:pt x="319815" y="1198179"/>
                </a:cubicBezTo>
                <a:cubicBezTo>
                  <a:pt x="325987" y="1200824"/>
                  <a:pt x="331598" y="1204694"/>
                  <a:pt x="337833" y="1207188"/>
                </a:cubicBezTo>
                <a:cubicBezTo>
                  <a:pt x="364604" y="1217897"/>
                  <a:pt x="359642" y="1214062"/>
                  <a:pt x="382877" y="1220701"/>
                </a:cubicBezTo>
                <a:cubicBezTo>
                  <a:pt x="387443" y="1222005"/>
                  <a:pt x="391735" y="1224275"/>
                  <a:pt x="396391" y="1225206"/>
                </a:cubicBezTo>
                <a:cubicBezTo>
                  <a:pt x="406802" y="1227288"/>
                  <a:pt x="417412" y="1228209"/>
                  <a:pt x="427922" y="1229710"/>
                </a:cubicBezTo>
                <a:cubicBezTo>
                  <a:pt x="432426" y="1231212"/>
                  <a:pt x="436829" y="1233063"/>
                  <a:pt x="441435" y="1234215"/>
                </a:cubicBezTo>
                <a:cubicBezTo>
                  <a:pt x="448862" y="1236072"/>
                  <a:pt x="456483" y="1237058"/>
                  <a:pt x="463957" y="1238719"/>
                </a:cubicBezTo>
                <a:cubicBezTo>
                  <a:pt x="470000" y="1240062"/>
                  <a:pt x="475969" y="1241722"/>
                  <a:pt x="481975" y="1243224"/>
                </a:cubicBezTo>
                <a:cubicBezTo>
                  <a:pt x="527019" y="1241722"/>
                  <a:pt x="584685" y="1270024"/>
                  <a:pt x="617108" y="1238719"/>
                </a:cubicBezTo>
                <a:cubicBezTo>
                  <a:pt x="646292" y="1210541"/>
                  <a:pt x="615134" y="1157588"/>
                  <a:pt x="612603" y="1117099"/>
                </a:cubicBezTo>
                <a:cubicBezTo>
                  <a:pt x="612125" y="1109458"/>
                  <a:pt x="610787" y="1101746"/>
                  <a:pt x="608099" y="1094577"/>
                </a:cubicBezTo>
                <a:cubicBezTo>
                  <a:pt x="606198" y="1089508"/>
                  <a:pt x="602093" y="1085568"/>
                  <a:pt x="599090" y="1081064"/>
                </a:cubicBezTo>
                <a:cubicBezTo>
                  <a:pt x="597589" y="1075058"/>
                  <a:pt x="596760" y="1068843"/>
                  <a:pt x="594586" y="1063046"/>
                </a:cubicBezTo>
                <a:cubicBezTo>
                  <a:pt x="582744" y="1031466"/>
                  <a:pt x="589634" y="1057645"/>
                  <a:pt x="576568" y="1031515"/>
                </a:cubicBezTo>
                <a:cubicBezTo>
                  <a:pt x="574444" y="1027268"/>
                  <a:pt x="574186" y="1022249"/>
                  <a:pt x="572063" y="1018002"/>
                </a:cubicBezTo>
                <a:cubicBezTo>
                  <a:pt x="569642" y="1013160"/>
                  <a:pt x="565254" y="1009436"/>
                  <a:pt x="563055" y="1004489"/>
                </a:cubicBezTo>
                <a:cubicBezTo>
                  <a:pt x="559198" y="995811"/>
                  <a:pt x="557049" y="986471"/>
                  <a:pt x="554046" y="977462"/>
                </a:cubicBezTo>
                <a:cubicBezTo>
                  <a:pt x="554042" y="977449"/>
                  <a:pt x="545040" y="950448"/>
                  <a:pt x="545037" y="950435"/>
                </a:cubicBezTo>
                <a:cubicBezTo>
                  <a:pt x="531434" y="882430"/>
                  <a:pt x="548763" y="967210"/>
                  <a:pt x="536028" y="909895"/>
                </a:cubicBezTo>
                <a:cubicBezTo>
                  <a:pt x="534367" y="902421"/>
                  <a:pt x="533025" y="894880"/>
                  <a:pt x="531524" y="887373"/>
                </a:cubicBezTo>
                <a:cubicBezTo>
                  <a:pt x="534085" y="846389"/>
                  <a:pt x="516513" y="820447"/>
                  <a:pt x="549541" y="806293"/>
                </a:cubicBezTo>
                <a:cubicBezTo>
                  <a:pt x="555231" y="803854"/>
                  <a:pt x="561553" y="803290"/>
                  <a:pt x="567559" y="801789"/>
                </a:cubicBezTo>
                <a:cubicBezTo>
                  <a:pt x="572063" y="798786"/>
                  <a:pt x="575849" y="794204"/>
                  <a:pt x="581072" y="792780"/>
                </a:cubicBezTo>
                <a:cubicBezTo>
                  <a:pt x="621596" y="781728"/>
                  <a:pt x="734477" y="792467"/>
                  <a:pt x="743232" y="792780"/>
                </a:cubicBezTo>
                <a:cubicBezTo>
                  <a:pt x="749238" y="797284"/>
                  <a:pt x="755941" y="800984"/>
                  <a:pt x="761250" y="806293"/>
                </a:cubicBezTo>
                <a:cubicBezTo>
                  <a:pt x="779014" y="824057"/>
                  <a:pt x="761599" y="816623"/>
                  <a:pt x="779267" y="837824"/>
                </a:cubicBezTo>
                <a:cubicBezTo>
                  <a:pt x="782733" y="841983"/>
                  <a:pt x="788276" y="843830"/>
                  <a:pt x="792781" y="846833"/>
                </a:cubicBezTo>
                <a:cubicBezTo>
                  <a:pt x="795784" y="852839"/>
                  <a:pt x="799432" y="858564"/>
                  <a:pt x="801790" y="864851"/>
                </a:cubicBezTo>
                <a:cubicBezTo>
                  <a:pt x="803964" y="870648"/>
                  <a:pt x="803855" y="877179"/>
                  <a:pt x="806294" y="882869"/>
                </a:cubicBezTo>
                <a:cubicBezTo>
                  <a:pt x="808426" y="887845"/>
                  <a:pt x="812300" y="891878"/>
                  <a:pt x="815303" y="896382"/>
                </a:cubicBezTo>
                <a:cubicBezTo>
                  <a:pt x="818306" y="908394"/>
                  <a:pt x="821884" y="920277"/>
                  <a:pt x="824312" y="932418"/>
                </a:cubicBezTo>
                <a:lnTo>
                  <a:pt x="833321" y="977462"/>
                </a:lnTo>
                <a:cubicBezTo>
                  <a:pt x="834822" y="993978"/>
                  <a:pt x="836997" y="1010447"/>
                  <a:pt x="837825" y="1027011"/>
                </a:cubicBezTo>
                <a:cubicBezTo>
                  <a:pt x="840001" y="1070525"/>
                  <a:pt x="839611" y="1114155"/>
                  <a:pt x="842329" y="1157639"/>
                </a:cubicBezTo>
                <a:cubicBezTo>
                  <a:pt x="842625" y="1162378"/>
                  <a:pt x="845530" y="1166587"/>
                  <a:pt x="846834" y="1171153"/>
                </a:cubicBezTo>
                <a:cubicBezTo>
                  <a:pt x="848535" y="1177105"/>
                  <a:pt x="849559" y="1183241"/>
                  <a:pt x="851338" y="1189170"/>
                </a:cubicBezTo>
                <a:cubicBezTo>
                  <a:pt x="854067" y="1198266"/>
                  <a:pt x="854649" y="1208600"/>
                  <a:pt x="860347" y="1216197"/>
                </a:cubicBezTo>
                <a:lnTo>
                  <a:pt x="873860" y="1234215"/>
                </a:lnTo>
                <a:cubicBezTo>
                  <a:pt x="877524" y="1245205"/>
                  <a:pt x="878642" y="1252509"/>
                  <a:pt x="887374" y="1261241"/>
                </a:cubicBezTo>
                <a:cubicBezTo>
                  <a:pt x="891202" y="1265069"/>
                  <a:pt x="896383" y="1267247"/>
                  <a:pt x="900887" y="1270250"/>
                </a:cubicBezTo>
                <a:cubicBezTo>
                  <a:pt x="903890" y="1274754"/>
                  <a:pt x="905392" y="1280760"/>
                  <a:pt x="909896" y="1283763"/>
                </a:cubicBezTo>
                <a:cubicBezTo>
                  <a:pt x="915047" y="1287197"/>
                  <a:pt x="921961" y="1286567"/>
                  <a:pt x="927914" y="1288268"/>
                </a:cubicBezTo>
                <a:cubicBezTo>
                  <a:pt x="932479" y="1289572"/>
                  <a:pt x="936821" y="1291620"/>
                  <a:pt x="941427" y="1292772"/>
                </a:cubicBezTo>
                <a:cubicBezTo>
                  <a:pt x="948854" y="1294629"/>
                  <a:pt x="956416" y="1295907"/>
                  <a:pt x="963949" y="1297277"/>
                </a:cubicBezTo>
                <a:cubicBezTo>
                  <a:pt x="986840" y="1301439"/>
                  <a:pt x="998917" y="1302916"/>
                  <a:pt x="1022507" y="1306286"/>
                </a:cubicBezTo>
                <a:cubicBezTo>
                  <a:pt x="1055919" y="1305242"/>
                  <a:pt x="1145861" y="1307741"/>
                  <a:pt x="1198180" y="1297277"/>
                </a:cubicBezTo>
                <a:cubicBezTo>
                  <a:pt x="1202836" y="1296346"/>
                  <a:pt x="1207128" y="1294076"/>
                  <a:pt x="1211693" y="1292772"/>
                </a:cubicBezTo>
                <a:cubicBezTo>
                  <a:pt x="1217646" y="1291071"/>
                  <a:pt x="1223705" y="1289769"/>
                  <a:pt x="1229711" y="1288268"/>
                </a:cubicBezTo>
                <a:cubicBezTo>
                  <a:pt x="1247303" y="1279472"/>
                  <a:pt x="1246388" y="1280860"/>
                  <a:pt x="1261242" y="1270250"/>
                </a:cubicBezTo>
                <a:cubicBezTo>
                  <a:pt x="1267351" y="1265887"/>
                  <a:pt x="1274272" y="1262348"/>
                  <a:pt x="1279259" y="1256737"/>
                </a:cubicBezTo>
                <a:cubicBezTo>
                  <a:pt x="1286452" y="1248644"/>
                  <a:pt x="1297277" y="1229710"/>
                  <a:pt x="1297277" y="1229710"/>
                </a:cubicBezTo>
                <a:cubicBezTo>
                  <a:pt x="1304140" y="1188531"/>
                  <a:pt x="1311564" y="1174246"/>
                  <a:pt x="1301782" y="1135117"/>
                </a:cubicBezTo>
                <a:cubicBezTo>
                  <a:pt x="1300469" y="1129865"/>
                  <a:pt x="1297000" y="1124986"/>
                  <a:pt x="1292773" y="1121604"/>
                </a:cubicBezTo>
                <a:cubicBezTo>
                  <a:pt x="1289065" y="1118638"/>
                  <a:pt x="1283764" y="1118601"/>
                  <a:pt x="1279259" y="1117099"/>
                </a:cubicBezTo>
                <a:cubicBezTo>
                  <a:pt x="1276256" y="1112595"/>
                  <a:pt x="1274325" y="1107151"/>
                  <a:pt x="1270251" y="1103586"/>
                </a:cubicBezTo>
                <a:cubicBezTo>
                  <a:pt x="1260004" y="1094620"/>
                  <a:pt x="1239037" y="1082486"/>
                  <a:pt x="1225206" y="1076559"/>
                </a:cubicBezTo>
                <a:cubicBezTo>
                  <a:pt x="1220842" y="1074689"/>
                  <a:pt x="1216197" y="1073556"/>
                  <a:pt x="1211693" y="1072055"/>
                </a:cubicBezTo>
                <a:cubicBezTo>
                  <a:pt x="1198122" y="1063007"/>
                  <a:pt x="1196164" y="1060895"/>
                  <a:pt x="1180162" y="1054037"/>
                </a:cubicBezTo>
                <a:cubicBezTo>
                  <a:pt x="1175798" y="1052167"/>
                  <a:pt x="1171153" y="1051034"/>
                  <a:pt x="1166649" y="1049533"/>
                </a:cubicBezTo>
                <a:cubicBezTo>
                  <a:pt x="1153626" y="1036511"/>
                  <a:pt x="1147107" y="1028998"/>
                  <a:pt x="1130613" y="1018002"/>
                </a:cubicBezTo>
                <a:cubicBezTo>
                  <a:pt x="1125026" y="1014277"/>
                  <a:pt x="1118601" y="1011996"/>
                  <a:pt x="1112595" y="1008993"/>
                </a:cubicBezTo>
                <a:cubicBezTo>
                  <a:pt x="1106589" y="1002987"/>
                  <a:pt x="1100970" y="996568"/>
                  <a:pt x="1094578" y="990975"/>
                </a:cubicBezTo>
                <a:cubicBezTo>
                  <a:pt x="1088928" y="986031"/>
                  <a:pt x="1081366" y="983229"/>
                  <a:pt x="1076560" y="977462"/>
                </a:cubicBezTo>
                <a:cubicBezTo>
                  <a:pt x="1073520" y="973815"/>
                  <a:pt x="1074179" y="968196"/>
                  <a:pt x="1072056" y="963949"/>
                </a:cubicBezTo>
                <a:cubicBezTo>
                  <a:pt x="1054589" y="929013"/>
                  <a:pt x="1069867" y="970893"/>
                  <a:pt x="1058542" y="936922"/>
                </a:cubicBezTo>
                <a:cubicBezTo>
                  <a:pt x="1057041" y="927913"/>
                  <a:pt x="1054038" y="919028"/>
                  <a:pt x="1054038" y="909895"/>
                </a:cubicBezTo>
                <a:cubicBezTo>
                  <a:pt x="1054038" y="885824"/>
                  <a:pt x="1056022" y="861762"/>
                  <a:pt x="1058542" y="837824"/>
                </a:cubicBezTo>
                <a:cubicBezTo>
                  <a:pt x="1060437" y="819821"/>
                  <a:pt x="1082577" y="797581"/>
                  <a:pt x="1094578" y="792780"/>
                </a:cubicBezTo>
                <a:cubicBezTo>
                  <a:pt x="1102085" y="789777"/>
                  <a:pt x="1109711" y="787055"/>
                  <a:pt x="1117100" y="783771"/>
                </a:cubicBezTo>
                <a:cubicBezTo>
                  <a:pt x="1123236" y="781044"/>
                  <a:pt x="1128946" y="777407"/>
                  <a:pt x="1135118" y="774762"/>
                </a:cubicBezTo>
                <a:cubicBezTo>
                  <a:pt x="1145919" y="770133"/>
                  <a:pt x="1155219" y="769020"/>
                  <a:pt x="1166649" y="765754"/>
                </a:cubicBezTo>
                <a:cubicBezTo>
                  <a:pt x="1171214" y="764450"/>
                  <a:pt x="1175658" y="762751"/>
                  <a:pt x="1180162" y="761249"/>
                </a:cubicBezTo>
                <a:cubicBezTo>
                  <a:pt x="1199681" y="762751"/>
                  <a:pt x="1219251" y="763705"/>
                  <a:pt x="1238720" y="765754"/>
                </a:cubicBezTo>
                <a:cubicBezTo>
                  <a:pt x="1247803" y="766710"/>
                  <a:pt x="1257316" y="766745"/>
                  <a:pt x="1265746" y="770258"/>
                </a:cubicBezTo>
                <a:cubicBezTo>
                  <a:pt x="1275741" y="774422"/>
                  <a:pt x="1292773" y="788276"/>
                  <a:pt x="1292773" y="788276"/>
                </a:cubicBezTo>
                <a:cubicBezTo>
                  <a:pt x="1298779" y="797285"/>
                  <a:pt x="1307368" y="805030"/>
                  <a:pt x="1310791" y="815302"/>
                </a:cubicBezTo>
                <a:cubicBezTo>
                  <a:pt x="1312292" y="819807"/>
                  <a:pt x="1312661" y="824865"/>
                  <a:pt x="1315295" y="828816"/>
                </a:cubicBezTo>
                <a:cubicBezTo>
                  <a:pt x="1318828" y="834116"/>
                  <a:pt x="1325105" y="837145"/>
                  <a:pt x="1328808" y="842329"/>
                </a:cubicBezTo>
                <a:cubicBezTo>
                  <a:pt x="1338411" y="855773"/>
                  <a:pt x="1340859" y="872456"/>
                  <a:pt x="1346826" y="887373"/>
                </a:cubicBezTo>
                <a:cubicBezTo>
                  <a:pt x="1349829" y="894880"/>
                  <a:pt x="1352219" y="902663"/>
                  <a:pt x="1355835" y="909895"/>
                </a:cubicBezTo>
                <a:cubicBezTo>
                  <a:pt x="1358256" y="914737"/>
                  <a:pt x="1362158" y="918708"/>
                  <a:pt x="1364844" y="923409"/>
                </a:cubicBezTo>
                <a:cubicBezTo>
                  <a:pt x="1368175" y="929239"/>
                  <a:pt x="1370850" y="935420"/>
                  <a:pt x="1373853" y="941426"/>
                </a:cubicBezTo>
                <a:cubicBezTo>
                  <a:pt x="1375354" y="947432"/>
                  <a:pt x="1375918" y="953754"/>
                  <a:pt x="1378357" y="959444"/>
                </a:cubicBezTo>
                <a:cubicBezTo>
                  <a:pt x="1380489" y="964420"/>
                  <a:pt x="1385465" y="967888"/>
                  <a:pt x="1387366" y="972957"/>
                </a:cubicBezTo>
                <a:cubicBezTo>
                  <a:pt x="1390054" y="980126"/>
                  <a:pt x="1389027" y="988371"/>
                  <a:pt x="1391870" y="995480"/>
                </a:cubicBezTo>
                <a:cubicBezTo>
                  <a:pt x="1395122" y="1003609"/>
                  <a:pt x="1401132" y="1010349"/>
                  <a:pt x="1405384" y="1018002"/>
                </a:cubicBezTo>
                <a:cubicBezTo>
                  <a:pt x="1408645" y="1023872"/>
                  <a:pt x="1410489" y="1030556"/>
                  <a:pt x="1414392" y="1036020"/>
                </a:cubicBezTo>
                <a:cubicBezTo>
                  <a:pt x="1418095" y="1041204"/>
                  <a:pt x="1423995" y="1044505"/>
                  <a:pt x="1427906" y="1049533"/>
                </a:cubicBezTo>
                <a:cubicBezTo>
                  <a:pt x="1445106" y="1071646"/>
                  <a:pt x="1438826" y="1075262"/>
                  <a:pt x="1459437" y="1085568"/>
                </a:cubicBezTo>
                <a:cubicBezTo>
                  <a:pt x="1463684" y="1087692"/>
                  <a:pt x="1468446" y="1088571"/>
                  <a:pt x="1472950" y="1090073"/>
                </a:cubicBezTo>
                <a:cubicBezTo>
                  <a:pt x="1489466" y="1088571"/>
                  <a:pt x="1507470" y="1092581"/>
                  <a:pt x="1522499" y="1085568"/>
                </a:cubicBezTo>
                <a:cubicBezTo>
                  <a:pt x="1532310" y="1080989"/>
                  <a:pt x="1540517" y="1058542"/>
                  <a:pt x="1540517" y="1058542"/>
                </a:cubicBezTo>
                <a:cubicBezTo>
                  <a:pt x="1542018" y="1054037"/>
                  <a:pt x="1542898" y="1049275"/>
                  <a:pt x="1545021" y="1045028"/>
                </a:cubicBezTo>
                <a:cubicBezTo>
                  <a:pt x="1547761" y="1039548"/>
                  <a:pt x="1565251" y="1016044"/>
                  <a:pt x="1567543" y="1013497"/>
                </a:cubicBezTo>
                <a:cubicBezTo>
                  <a:pt x="1576066" y="1004027"/>
                  <a:pt x="1583175" y="992169"/>
                  <a:pt x="1594570" y="986471"/>
                </a:cubicBezTo>
                <a:cubicBezTo>
                  <a:pt x="1634852" y="966329"/>
                  <a:pt x="1617864" y="972699"/>
                  <a:pt x="1644119" y="963949"/>
                </a:cubicBezTo>
                <a:cubicBezTo>
                  <a:pt x="1648623" y="960946"/>
                  <a:pt x="1652656" y="957073"/>
                  <a:pt x="1657632" y="954940"/>
                </a:cubicBezTo>
                <a:cubicBezTo>
                  <a:pt x="1663322" y="952501"/>
                  <a:pt x="1669697" y="952136"/>
                  <a:pt x="1675650" y="950435"/>
                </a:cubicBezTo>
                <a:cubicBezTo>
                  <a:pt x="1680215" y="949131"/>
                  <a:pt x="1684717" y="947598"/>
                  <a:pt x="1689163" y="945931"/>
                </a:cubicBezTo>
                <a:cubicBezTo>
                  <a:pt x="1696734" y="943092"/>
                  <a:pt x="1704114" y="939761"/>
                  <a:pt x="1711685" y="936922"/>
                </a:cubicBezTo>
                <a:cubicBezTo>
                  <a:pt x="1716131" y="935255"/>
                  <a:pt x="1720752" y="934085"/>
                  <a:pt x="1725198" y="932418"/>
                </a:cubicBezTo>
                <a:cubicBezTo>
                  <a:pt x="1775372" y="913604"/>
                  <a:pt x="1717932" y="933340"/>
                  <a:pt x="1774747" y="914400"/>
                </a:cubicBezTo>
                <a:cubicBezTo>
                  <a:pt x="1779251" y="912898"/>
                  <a:pt x="1784309" y="912528"/>
                  <a:pt x="1788260" y="909895"/>
                </a:cubicBezTo>
                <a:cubicBezTo>
                  <a:pt x="1792765" y="906892"/>
                  <a:pt x="1796932" y="903308"/>
                  <a:pt x="1801774" y="900887"/>
                </a:cubicBezTo>
                <a:cubicBezTo>
                  <a:pt x="1811012" y="896268"/>
                  <a:pt x="1829235" y="893593"/>
                  <a:pt x="1837809" y="891878"/>
                </a:cubicBezTo>
                <a:cubicBezTo>
                  <a:pt x="1853819" y="883873"/>
                  <a:pt x="1853880" y="882781"/>
                  <a:pt x="1869340" y="878364"/>
                </a:cubicBezTo>
                <a:cubicBezTo>
                  <a:pt x="1880770" y="875098"/>
                  <a:pt x="1890070" y="873985"/>
                  <a:pt x="1900871" y="869356"/>
                </a:cubicBezTo>
                <a:cubicBezTo>
                  <a:pt x="1923459" y="859676"/>
                  <a:pt x="1911453" y="860347"/>
                  <a:pt x="1923393" y="860347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51262"/>
            <a:ext cx="608076" cy="180594"/>
          </a:xfrm>
          <a:prstGeom prst="rect">
            <a:avLst/>
          </a:prstGeom>
        </p:spPr>
      </p:pic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830384"/>
              </p:ext>
            </p:extLst>
          </p:nvPr>
        </p:nvGraphicFramePr>
        <p:xfrm>
          <a:off x="6085375" y="354125"/>
          <a:ext cx="2601425" cy="2284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442714" y="1182667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7010400" y="2444308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1023"/>
            <a:ext cx="608076" cy="180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5664"/>
            <a:ext cx="608076" cy="185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78658"/>
            <a:ext cx="608076" cy="180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8419"/>
            <a:ext cx="608076" cy="185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73060"/>
            <a:ext cx="608076" cy="18516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81350"/>
            <a:ext cx="518922" cy="6926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71600" y="87990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ize of house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71600" y="1195685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bedrooms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71600" y="156641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floors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8449" y="191504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age of house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71600" y="2262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verage income in neighborhood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71600" y="261266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dirty="0" smtClean="0"/>
              <a:t>itchen size</a:t>
            </a:r>
          </a:p>
        </p:txBody>
      </p:sp>
    </p:spTree>
    <p:extLst>
      <p:ext uri="{BB962C8B-B14F-4D97-AF65-F5344CB8AC3E}">
        <p14:creationId xmlns:p14="http://schemas.microsoft.com/office/powerpoint/2010/main" val="32701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916725"/>
            <a:ext cx="8305800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Options: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Reduce number of features.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Manually </a:t>
            </a:r>
            <a:r>
              <a:rPr lang="en-US" sz="2400" dirty="0"/>
              <a:t>select which features to </a:t>
            </a:r>
            <a:r>
              <a:rPr lang="en-US" sz="2400" dirty="0" smtClean="0"/>
              <a:t>keep.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Model </a:t>
            </a:r>
            <a:r>
              <a:rPr lang="en-US" sz="2400" dirty="0"/>
              <a:t>selection </a:t>
            </a:r>
            <a:r>
              <a:rPr lang="en-US" sz="2400" dirty="0" smtClean="0"/>
              <a:t>algorithm </a:t>
            </a:r>
            <a:r>
              <a:rPr lang="en-US" sz="2400" dirty="0"/>
              <a:t>(later in course</a:t>
            </a:r>
            <a:r>
              <a:rPr lang="en-US" sz="2400" dirty="0" smtClean="0"/>
              <a:t>).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Regularization.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Keep all the features, but reduce magnitude/values of parameters    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Works well when we have a lot of features, each of which contributes a bit to predicting    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32" y="3237002"/>
            <a:ext cx="224028" cy="30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6" y="4025542"/>
            <a:ext cx="144018" cy="1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8097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9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Intuition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10515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we penalize and make     ,      really small.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08" y="2724191"/>
            <a:ext cx="1697355" cy="2550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53" y="2724150"/>
            <a:ext cx="3382897" cy="262331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360741"/>
              </p:ext>
            </p:extLst>
          </p:nvPr>
        </p:nvGraphicFramePr>
        <p:xfrm>
          <a:off x="1638626" y="5905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66851" y="1456435"/>
            <a:ext cx="107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874798" y="2383437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886603"/>
              </p:ext>
            </p:extLst>
          </p:nvPr>
        </p:nvGraphicFramePr>
        <p:xfrm>
          <a:off x="5087204" y="546592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4515429" y="1412475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9" name="TextBox 20"/>
          <p:cNvSpPr txBox="1"/>
          <p:nvPr/>
        </p:nvSpPr>
        <p:spPr>
          <a:xfrm>
            <a:off x="5295900" y="2343150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70" y="3202251"/>
            <a:ext cx="240030" cy="267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44" y="3202251"/>
            <a:ext cx="244602" cy="262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78" y="3566815"/>
            <a:ext cx="3398901" cy="762762"/>
          </a:xfrm>
          <a:prstGeom prst="rect">
            <a:avLst/>
          </a:prstGeom>
        </p:spPr>
      </p:pic>
      <p:sp>
        <p:nvSpPr>
          <p:cNvPr id="12" name="任意多边形 11"/>
          <p:cNvSpPr/>
          <p:nvPr/>
        </p:nvSpPr>
        <p:spPr>
          <a:xfrm>
            <a:off x="2085613" y="1006532"/>
            <a:ext cx="1873845" cy="1382864"/>
          </a:xfrm>
          <a:custGeom>
            <a:avLst/>
            <a:gdLst>
              <a:gd name="connsiteX0" fmla="*/ 0 w 1873845"/>
              <a:gd name="connsiteY0" fmla="*/ 1382864 h 1382864"/>
              <a:gd name="connsiteX1" fmla="*/ 4505 w 1873845"/>
              <a:gd name="connsiteY1" fmla="*/ 1207191 h 1382864"/>
              <a:gd name="connsiteX2" fmla="*/ 9009 w 1873845"/>
              <a:gd name="connsiteY2" fmla="*/ 1153138 h 1382864"/>
              <a:gd name="connsiteX3" fmla="*/ 22522 w 1873845"/>
              <a:gd name="connsiteY3" fmla="*/ 1103589 h 1382864"/>
              <a:gd name="connsiteX4" fmla="*/ 31531 w 1873845"/>
              <a:gd name="connsiteY4" fmla="*/ 1045031 h 1382864"/>
              <a:gd name="connsiteX5" fmla="*/ 45045 w 1873845"/>
              <a:gd name="connsiteY5" fmla="*/ 1013500 h 1382864"/>
              <a:gd name="connsiteX6" fmla="*/ 58558 w 1873845"/>
              <a:gd name="connsiteY6" fmla="*/ 968456 h 1382864"/>
              <a:gd name="connsiteX7" fmla="*/ 63062 w 1873845"/>
              <a:gd name="connsiteY7" fmla="*/ 954943 h 1382864"/>
              <a:gd name="connsiteX8" fmla="*/ 72071 w 1873845"/>
              <a:gd name="connsiteY8" fmla="*/ 918907 h 1382864"/>
              <a:gd name="connsiteX9" fmla="*/ 85584 w 1873845"/>
              <a:gd name="connsiteY9" fmla="*/ 896385 h 1382864"/>
              <a:gd name="connsiteX10" fmla="*/ 94593 w 1873845"/>
              <a:gd name="connsiteY10" fmla="*/ 864854 h 1382864"/>
              <a:gd name="connsiteX11" fmla="*/ 103602 w 1873845"/>
              <a:gd name="connsiteY11" fmla="*/ 846836 h 1382864"/>
              <a:gd name="connsiteX12" fmla="*/ 108107 w 1873845"/>
              <a:gd name="connsiteY12" fmla="*/ 833323 h 1382864"/>
              <a:gd name="connsiteX13" fmla="*/ 117116 w 1873845"/>
              <a:gd name="connsiteY13" fmla="*/ 815305 h 1382864"/>
              <a:gd name="connsiteX14" fmla="*/ 121620 w 1873845"/>
              <a:gd name="connsiteY14" fmla="*/ 801792 h 1382864"/>
              <a:gd name="connsiteX15" fmla="*/ 135133 w 1873845"/>
              <a:gd name="connsiteY15" fmla="*/ 788279 h 1382864"/>
              <a:gd name="connsiteX16" fmla="*/ 148647 w 1873845"/>
              <a:gd name="connsiteY16" fmla="*/ 756748 h 1382864"/>
              <a:gd name="connsiteX17" fmla="*/ 153151 w 1873845"/>
              <a:gd name="connsiteY17" fmla="*/ 743234 h 1382864"/>
              <a:gd name="connsiteX18" fmla="*/ 175673 w 1873845"/>
              <a:gd name="connsiteY18" fmla="*/ 711703 h 1382864"/>
              <a:gd name="connsiteX19" fmla="*/ 189186 w 1873845"/>
              <a:gd name="connsiteY19" fmla="*/ 684677 h 1382864"/>
              <a:gd name="connsiteX20" fmla="*/ 202700 w 1873845"/>
              <a:gd name="connsiteY20" fmla="*/ 653146 h 1382864"/>
              <a:gd name="connsiteX21" fmla="*/ 220717 w 1873845"/>
              <a:gd name="connsiteY21" fmla="*/ 626119 h 1382864"/>
              <a:gd name="connsiteX22" fmla="*/ 225222 w 1873845"/>
              <a:gd name="connsiteY22" fmla="*/ 612606 h 1382864"/>
              <a:gd name="connsiteX23" fmla="*/ 243240 w 1873845"/>
              <a:gd name="connsiteY23" fmla="*/ 585579 h 1382864"/>
              <a:gd name="connsiteX24" fmla="*/ 252249 w 1873845"/>
              <a:gd name="connsiteY24" fmla="*/ 558553 h 1382864"/>
              <a:gd name="connsiteX25" fmla="*/ 270266 w 1873845"/>
              <a:gd name="connsiteY25" fmla="*/ 531526 h 1382864"/>
              <a:gd name="connsiteX26" fmla="*/ 288284 w 1873845"/>
              <a:gd name="connsiteY26" fmla="*/ 504499 h 1382864"/>
              <a:gd name="connsiteX27" fmla="*/ 310806 w 1873845"/>
              <a:gd name="connsiteY27" fmla="*/ 463959 h 1382864"/>
              <a:gd name="connsiteX28" fmla="*/ 324319 w 1873845"/>
              <a:gd name="connsiteY28" fmla="*/ 454951 h 1382864"/>
              <a:gd name="connsiteX29" fmla="*/ 337833 w 1873845"/>
              <a:gd name="connsiteY29" fmla="*/ 441437 h 1382864"/>
              <a:gd name="connsiteX30" fmla="*/ 364859 w 1873845"/>
              <a:gd name="connsiteY30" fmla="*/ 423420 h 1382864"/>
              <a:gd name="connsiteX31" fmla="*/ 418913 w 1873845"/>
              <a:gd name="connsiteY31" fmla="*/ 387384 h 1382864"/>
              <a:gd name="connsiteX32" fmla="*/ 450444 w 1873845"/>
              <a:gd name="connsiteY32" fmla="*/ 369366 h 1382864"/>
              <a:gd name="connsiteX33" fmla="*/ 477470 w 1873845"/>
              <a:gd name="connsiteY33" fmla="*/ 351349 h 1382864"/>
              <a:gd name="connsiteX34" fmla="*/ 490983 w 1873845"/>
              <a:gd name="connsiteY34" fmla="*/ 346844 h 1382864"/>
              <a:gd name="connsiteX35" fmla="*/ 518010 w 1873845"/>
              <a:gd name="connsiteY35" fmla="*/ 328826 h 1382864"/>
              <a:gd name="connsiteX36" fmla="*/ 554046 w 1873845"/>
              <a:gd name="connsiteY36" fmla="*/ 319818 h 1382864"/>
              <a:gd name="connsiteX37" fmla="*/ 572063 w 1873845"/>
              <a:gd name="connsiteY37" fmla="*/ 315313 h 1382864"/>
              <a:gd name="connsiteX38" fmla="*/ 585577 w 1873845"/>
              <a:gd name="connsiteY38" fmla="*/ 306304 h 1382864"/>
              <a:gd name="connsiteX39" fmla="*/ 617108 w 1873845"/>
              <a:gd name="connsiteY39" fmla="*/ 297295 h 1382864"/>
              <a:gd name="connsiteX40" fmla="*/ 630621 w 1873845"/>
              <a:gd name="connsiteY40" fmla="*/ 292791 h 1382864"/>
              <a:gd name="connsiteX41" fmla="*/ 666656 w 1873845"/>
              <a:gd name="connsiteY41" fmla="*/ 283782 h 1382864"/>
              <a:gd name="connsiteX42" fmla="*/ 693683 w 1873845"/>
              <a:gd name="connsiteY42" fmla="*/ 274773 h 1382864"/>
              <a:gd name="connsiteX43" fmla="*/ 707196 w 1873845"/>
              <a:gd name="connsiteY43" fmla="*/ 270269 h 1382864"/>
              <a:gd name="connsiteX44" fmla="*/ 756745 w 1873845"/>
              <a:gd name="connsiteY44" fmla="*/ 261260 h 1382864"/>
              <a:gd name="connsiteX45" fmla="*/ 770258 w 1873845"/>
              <a:gd name="connsiteY45" fmla="*/ 256756 h 1382864"/>
              <a:gd name="connsiteX46" fmla="*/ 792781 w 1873845"/>
              <a:gd name="connsiteY46" fmla="*/ 247747 h 1382864"/>
              <a:gd name="connsiteX47" fmla="*/ 810798 w 1873845"/>
              <a:gd name="connsiteY47" fmla="*/ 243242 h 1382864"/>
              <a:gd name="connsiteX48" fmla="*/ 837825 w 1873845"/>
              <a:gd name="connsiteY48" fmla="*/ 234233 h 1382864"/>
              <a:gd name="connsiteX49" fmla="*/ 855843 w 1873845"/>
              <a:gd name="connsiteY49" fmla="*/ 229729 h 1382864"/>
              <a:gd name="connsiteX50" fmla="*/ 900887 w 1873845"/>
              <a:gd name="connsiteY50" fmla="*/ 220720 h 1382864"/>
              <a:gd name="connsiteX51" fmla="*/ 918905 w 1873845"/>
              <a:gd name="connsiteY51" fmla="*/ 216216 h 1382864"/>
              <a:gd name="connsiteX52" fmla="*/ 932418 w 1873845"/>
              <a:gd name="connsiteY52" fmla="*/ 207207 h 1382864"/>
              <a:gd name="connsiteX53" fmla="*/ 954940 w 1873845"/>
              <a:gd name="connsiteY53" fmla="*/ 202702 h 1382864"/>
              <a:gd name="connsiteX54" fmla="*/ 972958 w 1873845"/>
              <a:gd name="connsiteY54" fmla="*/ 198198 h 1382864"/>
              <a:gd name="connsiteX55" fmla="*/ 995480 w 1873845"/>
              <a:gd name="connsiteY55" fmla="*/ 193693 h 1382864"/>
              <a:gd name="connsiteX56" fmla="*/ 1027011 w 1873845"/>
              <a:gd name="connsiteY56" fmla="*/ 184685 h 1382864"/>
              <a:gd name="connsiteX57" fmla="*/ 1049533 w 1873845"/>
              <a:gd name="connsiteY57" fmla="*/ 175676 h 1382864"/>
              <a:gd name="connsiteX58" fmla="*/ 1094578 w 1873845"/>
              <a:gd name="connsiteY58" fmla="*/ 166667 h 1382864"/>
              <a:gd name="connsiteX59" fmla="*/ 1112595 w 1873845"/>
              <a:gd name="connsiteY59" fmla="*/ 162162 h 1382864"/>
              <a:gd name="connsiteX60" fmla="*/ 1126109 w 1873845"/>
              <a:gd name="connsiteY60" fmla="*/ 157658 h 1382864"/>
              <a:gd name="connsiteX61" fmla="*/ 1162144 w 1873845"/>
              <a:gd name="connsiteY61" fmla="*/ 148649 h 1382864"/>
              <a:gd name="connsiteX62" fmla="*/ 1193675 w 1873845"/>
              <a:gd name="connsiteY62" fmla="*/ 139640 h 1382864"/>
              <a:gd name="connsiteX63" fmla="*/ 1225206 w 1873845"/>
              <a:gd name="connsiteY63" fmla="*/ 135136 h 1382864"/>
              <a:gd name="connsiteX64" fmla="*/ 1261242 w 1873845"/>
              <a:gd name="connsiteY64" fmla="*/ 126127 h 1382864"/>
              <a:gd name="connsiteX65" fmla="*/ 1274755 w 1873845"/>
              <a:gd name="connsiteY65" fmla="*/ 121623 h 1382864"/>
              <a:gd name="connsiteX66" fmla="*/ 1301782 w 1873845"/>
              <a:gd name="connsiteY66" fmla="*/ 117118 h 1382864"/>
              <a:gd name="connsiteX67" fmla="*/ 1324304 w 1873845"/>
              <a:gd name="connsiteY67" fmla="*/ 112614 h 1382864"/>
              <a:gd name="connsiteX68" fmla="*/ 1360339 w 1873845"/>
              <a:gd name="connsiteY68" fmla="*/ 103605 h 1382864"/>
              <a:gd name="connsiteX69" fmla="*/ 1387366 w 1873845"/>
              <a:gd name="connsiteY69" fmla="*/ 94596 h 1382864"/>
              <a:gd name="connsiteX70" fmla="*/ 1432410 w 1873845"/>
              <a:gd name="connsiteY70" fmla="*/ 85587 h 1382864"/>
              <a:gd name="connsiteX71" fmla="*/ 1450428 w 1873845"/>
              <a:gd name="connsiteY71" fmla="*/ 81083 h 1382864"/>
              <a:gd name="connsiteX72" fmla="*/ 1463941 w 1873845"/>
              <a:gd name="connsiteY72" fmla="*/ 76578 h 1382864"/>
              <a:gd name="connsiteX73" fmla="*/ 1490968 w 1873845"/>
              <a:gd name="connsiteY73" fmla="*/ 72074 h 1382864"/>
              <a:gd name="connsiteX74" fmla="*/ 1522499 w 1873845"/>
              <a:gd name="connsiteY74" fmla="*/ 63065 h 1382864"/>
              <a:gd name="connsiteX75" fmla="*/ 1545021 w 1873845"/>
              <a:gd name="connsiteY75" fmla="*/ 58560 h 1382864"/>
              <a:gd name="connsiteX76" fmla="*/ 1572048 w 1873845"/>
              <a:gd name="connsiteY76" fmla="*/ 49552 h 1382864"/>
              <a:gd name="connsiteX77" fmla="*/ 1630605 w 1873845"/>
              <a:gd name="connsiteY77" fmla="*/ 40543 h 1382864"/>
              <a:gd name="connsiteX78" fmla="*/ 1684658 w 1873845"/>
              <a:gd name="connsiteY78" fmla="*/ 31534 h 1382864"/>
              <a:gd name="connsiteX79" fmla="*/ 1698172 w 1873845"/>
              <a:gd name="connsiteY79" fmla="*/ 27029 h 1382864"/>
              <a:gd name="connsiteX80" fmla="*/ 1716189 w 1873845"/>
              <a:gd name="connsiteY80" fmla="*/ 22525 h 1382864"/>
              <a:gd name="connsiteX81" fmla="*/ 1752225 w 1873845"/>
              <a:gd name="connsiteY81" fmla="*/ 18021 h 1382864"/>
              <a:gd name="connsiteX82" fmla="*/ 1779251 w 1873845"/>
              <a:gd name="connsiteY82" fmla="*/ 13516 h 1382864"/>
              <a:gd name="connsiteX83" fmla="*/ 1819791 w 1873845"/>
              <a:gd name="connsiteY83" fmla="*/ 4507 h 1382864"/>
              <a:gd name="connsiteX84" fmla="*/ 1873845 w 1873845"/>
              <a:gd name="connsiteY84" fmla="*/ 3 h 1382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73845" h="1382864">
                <a:moveTo>
                  <a:pt x="0" y="1382864"/>
                </a:moveTo>
                <a:cubicBezTo>
                  <a:pt x="1502" y="1324306"/>
                  <a:pt x="2210" y="1265723"/>
                  <a:pt x="4505" y="1207191"/>
                </a:cubicBezTo>
                <a:cubicBezTo>
                  <a:pt x="5213" y="1189125"/>
                  <a:pt x="6327" y="1171018"/>
                  <a:pt x="9009" y="1153138"/>
                </a:cubicBezTo>
                <a:cubicBezTo>
                  <a:pt x="11779" y="1134668"/>
                  <a:pt x="16937" y="1120346"/>
                  <a:pt x="22522" y="1103589"/>
                </a:cubicBezTo>
                <a:cubicBezTo>
                  <a:pt x="25256" y="1081723"/>
                  <a:pt x="26374" y="1065658"/>
                  <a:pt x="31531" y="1045031"/>
                </a:cubicBezTo>
                <a:cubicBezTo>
                  <a:pt x="34844" y="1031779"/>
                  <a:pt x="38602" y="1026386"/>
                  <a:pt x="45045" y="1013500"/>
                </a:cubicBezTo>
                <a:cubicBezTo>
                  <a:pt x="51853" y="986268"/>
                  <a:pt x="47591" y="1001359"/>
                  <a:pt x="58558" y="968456"/>
                </a:cubicBezTo>
                <a:cubicBezTo>
                  <a:pt x="60059" y="963952"/>
                  <a:pt x="62131" y="959599"/>
                  <a:pt x="63062" y="954943"/>
                </a:cubicBezTo>
                <a:cubicBezTo>
                  <a:pt x="64774" y="946382"/>
                  <a:pt x="67456" y="928138"/>
                  <a:pt x="72071" y="918907"/>
                </a:cubicBezTo>
                <a:cubicBezTo>
                  <a:pt x="75986" y="911076"/>
                  <a:pt x="81669" y="904216"/>
                  <a:pt x="85584" y="896385"/>
                </a:cubicBezTo>
                <a:cubicBezTo>
                  <a:pt x="91034" y="885486"/>
                  <a:pt x="90259" y="876413"/>
                  <a:pt x="94593" y="864854"/>
                </a:cubicBezTo>
                <a:cubicBezTo>
                  <a:pt x="96951" y="858567"/>
                  <a:pt x="100957" y="853008"/>
                  <a:pt x="103602" y="846836"/>
                </a:cubicBezTo>
                <a:cubicBezTo>
                  <a:pt x="105472" y="842472"/>
                  <a:pt x="106237" y="837687"/>
                  <a:pt x="108107" y="833323"/>
                </a:cubicBezTo>
                <a:cubicBezTo>
                  <a:pt x="110752" y="827151"/>
                  <a:pt x="114471" y="821477"/>
                  <a:pt x="117116" y="815305"/>
                </a:cubicBezTo>
                <a:cubicBezTo>
                  <a:pt x="118986" y="810941"/>
                  <a:pt x="118986" y="805743"/>
                  <a:pt x="121620" y="801792"/>
                </a:cubicBezTo>
                <a:cubicBezTo>
                  <a:pt x="125153" y="796492"/>
                  <a:pt x="130629" y="792783"/>
                  <a:pt x="135133" y="788279"/>
                </a:cubicBezTo>
                <a:cubicBezTo>
                  <a:pt x="144510" y="750774"/>
                  <a:pt x="133091" y="787860"/>
                  <a:pt x="148647" y="756748"/>
                </a:cubicBezTo>
                <a:cubicBezTo>
                  <a:pt x="150770" y="752501"/>
                  <a:pt x="151028" y="747481"/>
                  <a:pt x="153151" y="743234"/>
                </a:cubicBezTo>
                <a:cubicBezTo>
                  <a:pt x="156442" y="736651"/>
                  <a:pt x="172616" y="715779"/>
                  <a:pt x="175673" y="711703"/>
                </a:cubicBezTo>
                <a:cubicBezTo>
                  <a:pt x="186998" y="677734"/>
                  <a:pt x="171721" y="719608"/>
                  <a:pt x="189186" y="684677"/>
                </a:cubicBezTo>
                <a:cubicBezTo>
                  <a:pt x="207823" y="647402"/>
                  <a:pt x="174587" y="700003"/>
                  <a:pt x="202700" y="653146"/>
                </a:cubicBezTo>
                <a:cubicBezTo>
                  <a:pt x="208271" y="643862"/>
                  <a:pt x="217293" y="636391"/>
                  <a:pt x="220717" y="626119"/>
                </a:cubicBezTo>
                <a:cubicBezTo>
                  <a:pt x="222219" y="621615"/>
                  <a:pt x="222916" y="616757"/>
                  <a:pt x="225222" y="612606"/>
                </a:cubicBezTo>
                <a:cubicBezTo>
                  <a:pt x="230480" y="603141"/>
                  <a:pt x="243240" y="585579"/>
                  <a:pt x="243240" y="585579"/>
                </a:cubicBezTo>
                <a:cubicBezTo>
                  <a:pt x="246243" y="576570"/>
                  <a:pt x="246982" y="566454"/>
                  <a:pt x="252249" y="558553"/>
                </a:cubicBezTo>
                <a:cubicBezTo>
                  <a:pt x="258255" y="549544"/>
                  <a:pt x="266842" y="541798"/>
                  <a:pt x="270266" y="531526"/>
                </a:cubicBezTo>
                <a:cubicBezTo>
                  <a:pt x="276786" y="511970"/>
                  <a:pt x="271414" y="521371"/>
                  <a:pt x="288284" y="504499"/>
                </a:cubicBezTo>
                <a:cubicBezTo>
                  <a:pt x="292978" y="490417"/>
                  <a:pt x="297529" y="472809"/>
                  <a:pt x="310806" y="463959"/>
                </a:cubicBezTo>
                <a:cubicBezTo>
                  <a:pt x="315310" y="460956"/>
                  <a:pt x="320160" y="458417"/>
                  <a:pt x="324319" y="454951"/>
                </a:cubicBezTo>
                <a:cubicBezTo>
                  <a:pt x="329213" y="450873"/>
                  <a:pt x="332804" y="445348"/>
                  <a:pt x="337833" y="441437"/>
                </a:cubicBezTo>
                <a:cubicBezTo>
                  <a:pt x="346379" y="434790"/>
                  <a:pt x="355850" y="429426"/>
                  <a:pt x="364859" y="423420"/>
                </a:cubicBezTo>
                <a:lnTo>
                  <a:pt x="418913" y="387384"/>
                </a:lnTo>
                <a:cubicBezTo>
                  <a:pt x="465659" y="356220"/>
                  <a:pt x="393293" y="403656"/>
                  <a:pt x="450444" y="369366"/>
                </a:cubicBezTo>
                <a:cubicBezTo>
                  <a:pt x="459728" y="363796"/>
                  <a:pt x="467199" y="354773"/>
                  <a:pt x="477470" y="351349"/>
                </a:cubicBezTo>
                <a:cubicBezTo>
                  <a:pt x="481974" y="349847"/>
                  <a:pt x="486832" y="349150"/>
                  <a:pt x="490983" y="346844"/>
                </a:cubicBezTo>
                <a:cubicBezTo>
                  <a:pt x="500448" y="341586"/>
                  <a:pt x="507506" y="331452"/>
                  <a:pt x="518010" y="328826"/>
                </a:cubicBezTo>
                <a:lnTo>
                  <a:pt x="554046" y="319818"/>
                </a:lnTo>
                <a:lnTo>
                  <a:pt x="572063" y="315313"/>
                </a:lnTo>
                <a:cubicBezTo>
                  <a:pt x="576568" y="312310"/>
                  <a:pt x="580735" y="308725"/>
                  <a:pt x="585577" y="306304"/>
                </a:cubicBezTo>
                <a:cubicBezTo>
                  <a:pt x="592773" y="302706"/>
                  <a:pt x="610379" y="299218"/>
                  <a:pt x="617108" y="297295"/>
                </a:cubicBezTo>
                <a:cubicBezTo>
                  <a:pt x="621673" y="295991"/>
                  <a:pt x="626040" y="294040"/>
                  <a:pt x="630621" y="292791"/>
                </a:cubicBezTo>
                <a:cubicBezTo>
                  <a:pt x="642566" y="289533"/>
                  <a:pt x="654910" y="287697"/>
                  <a:pt x="666656" y="283782"/>
                </a:cubicBezTo>
                <a:lnTo>
                  <a:pt x="693683" y="274773"/>
                </a:lnTo>
                <a:cubicBezTo>
                  <a:pt x="698187" y="273272"/>
                  <a:pt x="702540" y="271200"/>
                  <a:pt x="707196" y="270269"/>
                </a:cubicBezTo>
                <a:cubicBezTo>
                  <a:pt x="738674" y="263973"/>
                  <a:pt x="722166" y="267023"/>
                  <a:pt x="756745" y="261260"/>
                </a:cubicBezTo>
                <a:cubicBezTo>
                  <a:pt x="761249" y="259759"/>
                  <a:pt x="765812" y="258423"/>
                  <a:pt x="770258" y="256756"/>
                </a:cubicBezTo>
                <a:cubicBezTo>
                  <a:pt x="777829" y="253917"/>
                  <a:pt x="785110" y="250304"/>
                  <a:pt x="792781" y="247747"/>
                </a:cubicBezTo>
                <a:cubicBezTo>
                  <a:pt x="798654" y="245789"/>
                  <a:pt x="804869" y="245021"/>
                  <a:pt x="810798" y="243242"/>
                </a:cubicBezTo>
                <a:cubicBezTo>
                  <a:pt x="819894" y="240513"/>
                  <a:pt x="828612" y="236536"/>
                  <a:pt x="837825" y="234233"/>
                </a:cubicBezTo>
                <a:cubicBezTo>
                  <a:pt x="843831" y="232732"/>
                  <a:pt x="849790" y="231026"/>
                  <a:pt x="855843" y="229729"/>
                </a:cubicBezTo>
                <a:cubicBezTo>
                  <a:pt x="870815" y="226521"/>
                  <a:pt x="886032" y="224433"/>
                  <a:pt x="900887" y="220720"/>
                </a:cubicBezTo>
                <a:lnTo>
                  <a:pt x="918905" y="216216"/>
                </a:lnTo>
                <a:cubicBezTo>
                  <a:pt x="923409" y="213213"/>
                  <a:pt x="927349" y="209108"/>
                  <a:pt x="932418" y="207207"/>
                </a:cubicBezTo>
                <a:cubicBezTo>
                  <a:pt x="939587" y="204519"/>
                  <a:pt x="947466" y="204363"/>
                  <a:pt x="954940" y="202702"/>
                </a:cubicBezTo>
                <a:cubicBezTo>
                  <a:pt x="960983" y="201359"/>
                  <a:pt x="966915" y="199541"/>
                  <a:pt x="972958" y="198198"/>
                </a:cubicBezTo>
                <a:cubicBezTo>
                  <a:pt x="980432" y="196537"/>
                  <a:pt x="988006" y="195354"/>
                  <a:pt x="995480" y="193693"/>
                </a:cubicBezTo>
                <a:cubicBezTo>
                  <a:pt x="1007097" y="191111"/>
                  <a:pt x="1016066" y="188789"/>
                  <a:pt x="1027011" y="184685"/>
                </a:cubicBezTo>
                <a:cubicBezTo>
                  <a:pt x="1034582" y="181846"/>
                  <a:pt x="1041862" y="178233"/>
                  <a:pt x="1049533" y="175676"/>
                </a:cubicBezTo>
                <a:cubicBezTo>
                  <a:pt x="1065234" y="170442"/>
                  <a:pt x="1077934" y="169996"/>
                  <a:pt x="1094578" y="166667"/>
                </a:cubicBezTo>
                <a:cubicBezTo>
                  <a:pt x="1100648" y="165453"/>
                  <a:pt x="1106643" y="163863"/>
                  <a:pt x="1112595" y="162162"/>
                </a:cubicBezTo>
                <a:cubicBezTo>
                  <a:pt x="1117161" y="160858"/>
                  <a:pt x="1121528" y="158907"/>
                  <a:pt x="1126109" y="157658"/>
                </a:cubicBezTo>
                <a:cubicBezTo>
                  <a:pt x="1138054" y="154400"/>
                  <a:pt x="1150398" y="152564"/>
                  <a:pt x="1162144" y="148649"/>
                </a:cubicBezTo>
                <a:cubicBezTo>
                  <a:pt x="1173718" y="144791"/>
                  <a:pt x="1181237" y="141901"/>
                  <a:pt x="1193675" y="139640"/>
                </a:cubicBezTo>
                <a:cubicBezTo>
                  <a:pt x="1204121" y="137741"/>
                  <a:pt x="1214795" y="137218"/>
                  <a:pt x="1225206" y="135136"/>
                </a:cubicBezTo>
                <a:cubicBezTo>
                  <a:pt x="1237347" y="132708"/>
                  <a:pt x="1249496" y="130042"/>
                  <a:pt x="1261242" y="126127"/>
                </a:cubicBezTo>
                <a:cubicBezTo>
                  <a:pt x="1265746" y="124626"/>
                  <a:pt x="1270120" y="122653"/>
                  <a:pt x="1274755" y="121623"/>
                </a:cubicBezTo>
                <a:cubicBezTo>
                  <a:pt x="1283671" y="119642"/>
                  <a:pt x="1292796" y="118752"/>
                  <a:pt x="1301782" y="117118"/>
                </a:cubicBezTo>
                <a:cubicBezTo>
                  <a:pt x="1309314" y="115748"/>
                  <a:pt x="1316844" y="114336"/>
                  <a:pt x="1324304" y="112614"/>
                </a:cubicBezTo>
                <a:cubicBezTo>
                  <a:pt x="1336368" y="109830"/>
                  <a:pt x="1348593" y="107520"/>
                  <a:pt x="1360339" y="103605"/>
                </a:cubicBezTo>
                <a:cubicBezTo>
                  <a:pt x="1369348" y="100602"/>
                  <a:pt x="1378153" y="96900"/>
                  <a:pt x="1387366" y="94596"/>
                </a:cubicBezTo>
                <a:cubicBezTo>
                  <a:pt x="1429195" y="84137"/>
                  <a:pt x="1377218" y="96624"/>
                  <a:pt x="1432410" y="85587"/>
                </a:cubicBezTo>
                <a:cubicBezTo>
                  <a:pt x="1438481" y="84373"/>
                  <a:pt x="1444475" y="82784"/>
                  <a:pt x="1450428" y="81083"/>
                </a:cubicBezTo>
                <a:cubicBezTo>
                  <a:pt x="1454993" y="79779"/>
                  <a:pt x="1459306" y="77608"/>
                  <a:pt x="1463941" y="76578"/>
                </a:cubicBezTo>
                <a:cubicBezTo>
                  <a:pt x="1472857" y="74597"/>
                  <a:pt x="1482012" y="73865"/>
                  <a:pt x="1490968" y="72074"/>
                </a:cubicBezTo>
                <a:cubicBezTo>
                  <a:pt x="1533054" y="63657"/>
                  <a:pt x="1488184" y="71644"/>
                  <a:pt x="1522499" y="63065"/>
                </a:cubicBezTo>
                <a:cubicBezTo>
                  <a:pt x="1529926" y="61208"/>
                  <a:pt x="1537635" y="60574"/>
                  <a:pt x="1545021" y="58560"/>
                </a:cubicBezTo>
                <a:cubicBezTo>
                  <a:pt x="1554183" y="56061"/>
                  <a:pt x="1562647" y="50895"/>
                  <a:pt x="1572048" y="49552"/>
                </a:cubicBezTo>
                <a:cubicBezTo>
                  <a:pt x="1612620" y="43755"/>
                  <a:pt x="1593106" y="46792"/>
                  <a:pt x="1630605" y="40543"/>
                </a:cubicBezTo>
                <a:cubicBezTo>
                  <a:pt x="1662284" y="29982"/>
                  <a:pt x="1624314" y="41591"/>
                  <a:pt x="1684658" y="31534"/>
                </a:cubicBezTo>
                <a:cubicBezTo>
                  <a:pt x="1689342" y="30753"/>
                  <a:pt x="1693606" y="28333"/>
                  <a:pt x="1698172" y="27029"/>
                </a:cubicBezTo>
                <a:cubicBezTo>
                  <a:pt x="1704124" y="25328"/>
                  <a:pt x="1710083" y="23543"/>
                  <a:pt x="1716189" y="22525"/>
                </a:cubicBezTo>
                <a:cubicBezTo>
                  <a:pt x="1728130" y="20535"/>
                  <a:pt x="1740241" y="19733"/>
                  <a:pt x="1752225" y="18021"/>
                </a:cubicBezTo>
                <a:cubicBezTo>
                  <a:pt x="1761266" y="16729"/>
                  <a:pt x="1770295" y="15307"/>
                  <a:pt x="1779251" y="13516"/>
                </a:cubicBezTo>
                <a:cubicBezTo>
                  <a:pt x="1800639" y="9238"/>
                  <a:pt x="1796216" y="7650"/>
                  <a:pt x="1819791" y="4507"/>
                </a:cubicBezTo>
                <a:cubicBezTo>
                  <a:pt x="1855812" y="-296"/>
                  <a:pt x="1852137" y="3"/>
                  <a:pt x="1873845" y="3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5061930" y="774514"/>
            <a:ext cx="2337741" cy="1449967"/>
          </a:xfrm>
          <a:custGeom>
            <a:avLst/>
            <a:gdLst>
              <a:gd name="connsiteX0" fmla="*/ 0 w 2783766"/>
              <a:gd name="connsiteY0" fmla="*/ 1067551 h 1761234"/>
              <a:gd name="connsiteX1" fmla="*/ 40540 w 2783766"/>
              <a:gd name="connsiteY1" fmla="*/ 1072055 h 1761234"/>
              <a:gd name="connsiteX2" fmla="*/ 67566 w 2783766"/>
              <a:gd name="connsiteY2" fmla="*/ 1081064 h 1761234"/>
              <a:gd name="connsiteX3" fmla="*/ 108106 w 2783766"/>
              <a:gd name="connsiteY3" fmla="*/ 1103586 h 1761234"/>
              <a:gd name="connsiteX4" fmla="*/ 126124 w 2783766"/>
              <a:gd name="connsiteY4" fmla="*/ 1130613 h 1761234"/>
              <a:gd name="connsiteX5" fmla="*/ 130628 w 2783766"/>
              <a:gd name="connsiteY5" fmla="*/ 1144126 h 1761234"/>
              <a:gd name="connsiteX6" fmla="*/ 139637 w 2783766"/>
              <a:gd name="connsiteY6" fmla="*/ 1157640 h 1761234"/>
              <a:gd name="connsiteX7" fmla="*/ 144142 w 2783766"/>
              <a:gd name="connsiteY7" fmla="*/ 1180162 h 1761234"/>
              <a:gd name="connsiteX8" fmla="*/ 148646 w 2783766"/>
              <a:gd name="connsiteY8" fmla="*/ 1193675 h 1761234"/>
              <a:gd name="connsiteX9" fmla="*/ 162159 w 2783766"/>
              <a:gd name="connsiteY9" fmla="*/ 1238719 h 1761234"/>
              <a:gd name="connsiteX10" fmla="*/ 166664 w 2783766"/>
              <a:gd name="connsiteY10" fmla="*/ 1252233 h 1761234"/>
              <a:gd name="connsiteX11" fmla="*/ 171168 w 2783766"/>
              <a:gd name="connsiteY11" fmla="*/ 1265746 h 1761234"/>
              <a:gd name="connsiteX12" fmla="*/ 180177 w 2783766"/>
              <a:gd name="connsiteY12" fmla="*/ 1279259 h 1761234"/>
              <a:gd name="connsiteX13" fmla="*/ 202699 w 2783766"/>
              <a:gd name="connsiteY13" fmla="*/ 1319799 h 1761234"/>
              <a:gd name="connsiteX14" fmla="*/ 211708 w 2783766"/>
              <a:gd name="connsiteY14" fmla="*/ 1333312 h 1761234"/>
              <a:gd name="connsiteX15" fmla="*/ 220717 w 2783766"/>
              <a:gd name="connsiteY15" fmla="*/ 1346826 h 1761234"/>
              <a:gd name="connsiteX16" fmla="*/ 234230 w 2783766"/>
              <a:gd name="connsiteY16" fmla="*/ 1355835 h 1761234"/>
              <a:gd name="connsiteX17" fmla="*/ 243239 w 2783766"/>
              <a:gd name="connsiteY17" fmla="*/ 1369348 h 1761234"/>
              <a:gd name="connsiteX18" fmla="*/ 256752 w 2783766"/>
              <a:gd name="connsiteY18" fmla="*/ 1373852 h 1761234"/>
              <a:gd name="connsiteX19" fmla="*/ 279275 w 2783766"/>
              <a:gd name="connsiteY19" fmla="*/ 1414392 h 1761234"/>
              <a:gd name="connsiteX20" fmla="*/ 301797 w 2783766"/>
              <a:gd name="connsiteY20" fmla="*/ 1445923 h 1761234"/>
              <a:gd name="connsiteX21" fmla="*/ 306301 w 2783766"/>
              <a:gd name="connsiteY21" fmla="*/ 1459437 h 1761234"/>
              <a:gd name="connsiteX22" fmla="*/ 337832 w 2783766"/>
              <a:gd name="connsiteY22" fmla="*/ 1499976 h 1761234"/>
              <a:gd name="connsiteX23" fmla="*/ 351346 w 2783766"/>
              <a:gd name="connsiteY23" fmla="*/ 1531508 h 1761234"/>
              <a:gd name="connsiteX24" fmla="*/ 360354 w 2783766"/>
              <a:gd name="connsiteY24" fmla="*/ 1558534 h 1761234"/>
              <a:gd name="connsiteX25" fmla="*/ 364859 w 2783766"/>
              <a:gd name="connsiteY25" fmla="*/ 1572047 h 1761234"/>
              <a:gd name="connsiteX26" fmla="*/ 373868 w 2783766"/>
              <a:gd name="connsiteY26" fmla="*/ 1603578 h 1761234"/>
              <a:gd name="connsiteX27" fmla="*/ 378372 w 2783766"/>
              <a:gd name="connsiteY27" fmla="*/ 1621596 h 1761234"/>
              <a:gd name="connsiteX28" fmla="*/ 387381 w 2783766"/>
              <a:gd name="connsiteY28" fmla="*/ 1635109 h 1761234"/>
              <a:gd name="connsiteX29" fmla="*/ 400894 w 2783766"/>
              <a:gd name="connsiteY29" fmla="*/ 1662136 h 1761234"/>
              <a:gd name="connsiteX30" fmla="*/ 409903 w 2783766"/>
              <a:gd name="connsiteY30" fmla="*/ 1689163 h 1761234"/>
              <a:gd name="connsiteX31" fmla="*/ 414408 w 2783766"/>
              <a:gd name="connsiteY31" fmla="*/ 1702676 h 1761234"/>
              <a:gd name="connsiteX32" fmla="*/ 432425 w 2783766"/>
              <a:gd name="connsiteY32" fmla="*/ 1729703 h 1761234"/>
              <a:gd name="connsiteX33" fmla="*/ 454947 w 2783766"/>
              <a:gd name="connsiteY33" fmla="*/ 1752225 h 1761234"/>
              <a:gd name="connsiteX34" fmla="*/ 495487 w 2783766"/>
              <a:gd name="connsiteY34" fmla="*/ 1761234 h 1761234"/>
              <a:gd name="connsiteX35" fmla="*/ 527018 w 2783766"/>
              <a:gd name="connsiteY35" fmla="*/ 1756729 h 1761234"/>
              <a:gd name="connsiteX36" fmla="*/ 549541 w 2783766"/>
              <a:gd name="connsiteY36" fmla="*/ 1716189 h 1761234"/>
              <a:gd name="connsiteX37" fmla="*/ 554045 w 2783766"/>
              <a:gd name="connsiteY37" fmla="*/ 1684658 h 1761234"/>
              <a:gd name="connsiteX38" fmla="*/ 558549 w 2783766"/>
              <a:gd name="connsiteY38" fmla="*/ 1671145 h 1761234"/>
              <a:gd name="connsiteX39" fmla="*/ 563054 w 2783766"/>
              <a:gd name="connsiteY39" fmla="*/ 1653127 h 1761234"/>
              <a:gd name="connsiteX40" fmla="*/ 567558 w 2783766"/>
              <a:gd name="connsiteY40" fmla="*/ 1608083 h 1761234"/>
              <a:gd name="connsiteX41" fmla="*/ 576567 w 2783766"/>
              <a:gd name="connsiteY41" fmla="*/ 1581056 h 1761234"/>
              <a:gd name="connsiteX42" fmla="*/ 581072 w 2783766"/>
              <a:gd name="connsiteY42" fmla="*/ 1567543 h 1761234"/>
              <a:gd name="connsiteX43" fmla="*/ 585576 w 2783766"/>
              <a:gd name="connsiteY43" fmla="*/ 1531508 h 1761234"/>
              <a:gd name="connsiteX44" fmla="*/ 594585 w 2783766"/>
              <a:gd name="connsiteY44" fmla="*/ 1504481 h 1761234"/>
              <a:gd name="connsiteX45" fmla="*/ 599089 w 2783766"/>
              <a:gd name="connsiteY45" fmla="*/ 1463941 h 1761234"/>
              <a:gd name="connsiteX46" fmla="*/ 603594 w 2783766"/>
              <a:gd name="connsiteY46" fmla="*/ 1436914 h 1761234"/>
              <a:gd name="connsiteX47" fmla="*/ 608098 w 2783766"/>
              <a:gd name="connsiteY47" fmla="*/ 1400879 h 1761234"/>
              <a:gd name="connsiteX48" fmla="*/ 612603 w 2783766"/>
              <a:gd name="connsiteY48" fmla="*/ 1247728 h 1761234"/>
              <a:gd name="connsiteX49" fmla="*/ 617107 w 2783766"/>
              <a:gd name="connsiteY49" fmla="*/ 873860 h 1761234"/>
              <a:gd name="connsiteX50" fmla="*/ 621612 w 2783766"/>
              <a:gd name="connsiteY50" fmla="*/ 797285 h 1761234"/>
              <a:gd name="connsiteX51" fmla="*/ 630620 w 2783766"/>
              <a:gd name="connsiteY51" fmla="*/ 743232 h 1761234"/>
              <a:gd name="connsiteX52" fmla="*/ 635125 w 2783766"/>
              <a:gd name="connsiteY52" fmla="*/ 702692 h 1761234"/>
              <a:gd name="connsiteX53" fmla="*/ 644134 w 2783766"/>
              <a:gd name="connsiteY53" fmla="*/ 666656 h 1761234"/>
              <a:gd name="connsiteX54" fmla="*/ 653143 w 2783766"/>
              <a:gd name="connsiteY54" fmla="*/ 621612 h 1761234"/>
              <a:gd name="connsiteX55" fmla="*/ 662151 w 2783766"/>
              <a:gd name="connsiteY55" fmla="*/ 594585 h 1761234"/>
              <a:gd name="connsiteX56" fmla="*/ 666656 w 2783766"/>
              <a:gd name="connsiteY56" fmla="*/ 581072 h 1761234"/>
              <a:gd name="connsiteX57" fmla="*/ 671160 w 2783766"/>
              <a:gd name="connsiteY57" fmla="*/ 549541 h 1761234"/>
              <a:gd name="connsiteX58" fmla="*/ 680169 w 2783766"/>
              <a:gd name="connsiteY58" fmla="*/ 522514 h 1761234"/>
              <a:gd name="connsiteX59" fmla="*/ 689178 w 2783766"/>
              <a:gd name="connsiteY59" fmla="*/ 490983 h 1761234"/>
              <a:gd name="connsiteX60" fmla="*/ 698187 w 2783766"/>
              <a:gd name="connsiteY60" fmla="*/ 441435 h 1761234"/>
              <a:gd name="connsiteX61" fmla="*/ 711700 w 2783766"/>
              <a:gd name="connsiteY61" fmla="*/ 414408 h 1761234"/>
              <a:gd name="connsiteX62" fmla="*/ 743231 w 2783766"/>
              <a:gd name="connsiteY62" fmla="*/ 400895 h 1761234"/>
              <a:gd name="connsiteX63" fmla="*/ 797284 w 2783766"/>
              <a:gd name="connsiteY63" fmla="*/ 405399 h 1761234"/>
              <a:gd name="connsiteX64" fmla="*/ 806293 w 2783766"/>
              <a:gd name="connsiteY64" fmla="*/ 418912 h 1761234"/>
              <a:gd name="connsiteX65" fmla="*/ 815302 w 2783766"/>
              <a:gd name="connsiteY65" fmla="*/ 445939 h 1761234"/>
              <a:gd name="connsiteX66" fmla="*/ 828815 w 2783766"/>
              <a:gd name="connsiteY66" fmla="*/ 472966 h 1761234"/>
              <a:gd name="connsiteX67" fmla="*/ 851338 w 2783766"/>
              <a:gd name="connsiteY67" fmla="*/ 509001 h 1761234"/>
              <a:gd name="connsiteX68" fmla="*/ 860346 w 2783766"/>
              <a:gd name="connsiteY68" fmla="*/ 522514 h 1761234"/>
              <a:gd name="connsiteX69" fmla="*/ 873860 w 2783766"/>
              <a:gd name="connsiteY69" fmla="*/ 527019 h 1761234"/>
              <a:gd name="connsiteX70" fmla="*/ 887373 w 2783766"/>
              <a:gd name="connsiteY70" fmla="*/ 536028 h 1761234"/>
              <a:gd name="connsiteX71" fmla="*/ 1085568 w 2783766"/>
              <a:gd name="connsiteY71" fmla="*/ 527019 h 1761234"/>
              <a:gd name="connsiteX72" fmla="*/ 1117099 w 2783766"/>
              <a:gd name="connsiteY72" fmla="*/ 518010 h 1761234"/>
              <a:gd name="connsiteX73" fmla="*/ 1135117 w 2783766"/>
              <a:gd name="connsiteY73" fmla="*/ 513506 h 1761234"/>
              <a:gd name="connsiteX74" fmla="*/ 1148630 w 2783766"/>
              <a:gd name="connsiteY74" fmla="*/ 509001 h 1761234"/>
              <a:gd name="connsiteX75" fmla="*/ 1198179 w 2783766"/>
              <a:gd name="connsiteY75" fmla="*/ 495488 h 1761234"/>
              <a:gd name="connsiteX76" fmla="*/ 1220701 w 2783766"/>
              <a:gd name="connsiteY76" fmla="*/ 486479 h 1761234"/>
              <a:gd name="connsiteX77" fmla="*/ 1265746 w 2783766"/>
              <a:gd name="connsiteY77" fmla="*/ 463957 h 1761234"/>
              <a:gd name="connsiteX78" fmla="*/ 1301781 w 2783766"/>
              <a:gd name="connsiteY78" fmla="*/ 441435 h 1761234"/>
              <a:gd name="connsiteX79" fmla="*/ 1319799 w 2783766"/>
              <a:gd name="connsiteY79" fmla="*/ 432426 h 1761234"/>
              <a:gd name="connsiteX80" fmla="*/ 1351330 w 2783766"/>
              <a:gd name="connsiteY80" fmla="*/ 409904 h 1761234"/>
              <a:gd name="connsiteX81" fmla="*/ 1364843 w 2783766"/>
              <a:gd name="connsiteY81" fmla="*/ 400895 h 1761234"/>
              <a:gd name="connsiteX82" fmla="*/ 1400879 w 2783766"/>
              <a:gd name="connsiteY82" fmla="*/ 369364 h 1761234"/>
              <a:gd name="connsiteX83" fmla="*/ 1423401 w 2783766"/>
              <a:gd name="connsiteY83" fmla="*/ 342337 h 1761234"/>
              <a:gd name="connsiteX84" fmla="*/ 1432410 w 2783766"/>
              <a:gd name="connsiteY84" fmla="*/ 328824 h 1761234"/>
              <a:gd name="connsiteX85" fmla="*/ 1445923 w 2783766"/>
              <a:gd name="connsiteY85" fmla="*/ 310806 h 1761234"/>
              <a:gd name="connsiteX86" fmla="*/ 1459436 w 2783766"/>
              <a:gd name="connsiteY86" fmla="*/ 297293 h 1761234"/>
              <a:gd name="connsiteX87" fmla="*/ 1463941 w 2783766"/>
              <a:gd name="connsiteY87" fmla="*/ 283779 h 1761234"/>
              <a:gd name="connsiteX88" fmla="*/ 1513489 w 2783766"/>
              <a:gd name="connsiteY88" fmla="*/ 225222 h 1761234"/>
              <a:gd name="connsiteX89" fmla="*/ 1545020 w 2783766"/>
              <a:gd name="connsiteY89" fmla="*/ 198195 h 1761234"/>
              <a:gd name="connsiteX90" fmla="*/ 1558534 w 2783766"/>
              <a:gd name="connsiteY90" fmla="*/ 193691 h 1761234"/>
              <a:gd name="connsiteX91" fmla="*/ 1585560 w 2783766"/>
              <a:gd name="connsiteY91" fmla="*/ 180177 h 1761234"/>
              <a:gd name="connsiteX92" fmla="*/ 1599074 w 2783766"/>
              <a:gd name="connsiteY92" fmla="*/ 171169 h 1761234"/>
              <a:gd name="connsiteX93" fmla="*/ 1617091 w 2783766"/>
              <a:gd name="connsiteY93" fmla="*/ 162160 h 1761234"/>
              <a:gd name="connsiteX94" fmla="*/ 1653127 w 2783766"/>
              <a:gd name="connsiteY94" fmla="*/ 135133 h 1761234"/>
              <a:gd name="connsiteX95" fmla="*/ 1666640 w 2783766"/>
              <a:gd name="connsiteY95" fmla="*/ 126124 h 1761234"/>
              <a:gd name="connsiteX96" fmla="*/ 1693667 w 2783766"/>
              <a:gd name="connsiteY96" fmla="*/ 108107 h 1761234"/>
              <a:gd name="connsiteX97" fmla="*/ 1707180 w 2783766"/>
              <a:gd name="connsiteY97" fmla="*/ 99098 h 1761234"/>
              <a:gd name="connsiteX98" fmla="*/ 1725198 w 2783766"/>
              <a:gd name="connsiteY98" fmla="*/ 81080 h 1761234"/>
              <a:gd name="connsiteX99" fmla="*/ 1743215 w 2783766"/>
              <a:gd name="connsiteY99" fmla="*/ 76575 h 1761234"/>
              <a:gd name="connsiteX100" fmla="*/ 1774746 w 2783766"/>
              <a:gd name="connsiteY100" fmla="*/ 54053 h 1761234"/>
              <a:gd name="connsiteX101" fmla="*/ 1801773 w 2783766"/>
              <a:gd name="connsiteY101" fmla="*/ 36036 h 1761234"/>
              <a:gd name="connsiteX102" fmla="*/ 1815286 w 2783766"/>
              <a:gd name="connsiteY102" fmla="*/ 27027 h 1761234"/>
              <a:gd name="connsiteX103" fmla="*/ 1828800 w 2783766"/>
              <a:gd name="connsiteY103" fmla="*/ 22522 h 1761234"/>
              <a:gd name="connsiteX104" fmla="*/ 1869340 w 2783766"/>
              <a:gd name="connsiteY104" fmla="*/ 4505 h 1761234"/>
              <a:gd name="connsiteX105" fmla="*/ 1882853 w 2783766"/>
              <a:gd name="connsiteY105" fmla="*/ 0 h 1761234"/>
              <a:gd name="connsiteX106" fmla="*/ 1954924 w 2783766"/>
              <a:gd name="connsiteY106" fmla="*/ 4505 h 1761234"/>
              <a:gd name="connsiteX107" fmla="*/ 1986455 w 2783766"/>
              <a:gd name="connsiteY107" fmla="*/ 22522 h 1761234"/>
              <a:gd name="connsiteX108" fmla="*/ 1999968 w 2783766"/>
              <a:gd name="connsiteY108" fmla="*/ 27027 h 1761234"/>
              <a:gd name="connsiteX109" fmla="*/ 2013481 w 2783766"/>
              <a:gd name="connsiteY109" fmla="*/ 45044 h 1761234"/>
              <a:gd name="connsiteX110" fmla="*/ 2045012 w 2783766"/>
              <a:gd name="connsiteY110" fmla="*/ 67567 h 1761234"/>
              <a:gd name="connsiteX111" fmla="*/ 2067535 w 2783766"/>
              <a:gd name="connsiteY111" fmla="*/ 94593 h 1761234"/>
              <a:gd name="connsiteX112" fmla="*/ 2085552 w 2783766"/>
              <a:gd name="connsiteY112" fmla="*/ 121620 h 1761234"/>
              <a:gd name="connsiteX113" fmla="*/ 2094561 w 2783766"/>
              <a:gd name="connsiteY113" fmla="*/ 135133 h 1761234"/>
              <a:gd name="connsiteX114" fmla="*/ 2121588 w 2783766"/>
              <a:gd name="connsiteY114" fmla="*/ 175673 h 1761234"/>
              <a:gd name="connsiteX115" fmla="*/ 2130597 w 2783766"/>
              <a:gd name="connsiteY115" fmla="*/ 189186 h 1761234"/>
              <a:gd name="connsiteX116" fmla="*/ 2144110 w 2783766"/>
              <a:gd name="connsiteY116" fmla="*/ 198195 h 1761234"/>
              <a:gd name="connsiteX117" fmla="*/ 2166632 w 2783766"/>
              <a:gd name="connsiteY117" fmla="*/ 220717 h 1761234"/>
              <a:gd name="connsiteX118" fmla="*/ 2180146 w 2783766"/>
              <a:gd name="connsiteY118" fmla="*/ 225222 h 1761234"/>
              <a:gd name="connsiteX119" fmla="*/ 2207172 w 2783766"/>
              <a:gd name="connsiteY119" fmla="*/ 243240 h 1761234"/>
              <a:gd name="connsiteX120" fmla="*/ 2220685 w 2783766"/>
              <a:gd name="connsiteY120" fmla="*/ 247744 h 1761234"/>
              <a:gd name="connsiteX121" fmla="*/ 2238703 w 2783766"/>
              <a:gd name="connsiteY121" fmla="*/ 252248 h 1761234"/>
              <a:gd name="connsiteX122" fmla="*/ 2261225 w 2783766"/>
              <a:gd name="connsiteY122" fmla="*/ 261257 h 1761234"/>
              <a:gd name="connsiteX123" fmla="*/ 2274739 w 2783766"/>
              <a:gd name="connsiteY123" fmla="*/ 265762 h 1761234"/>
              <a:gd name="connsiteX124" fmla="*/ 2306270 w 2783766"/>
              <a:gd name="connsiteY124" fmla="*/ 283779 h 1761234"/>
              <a:gd name="connsiteX125" fmla="*/ 2319783 w 2783766"/>
              <a:gd name="connsiteY125" fmla="*/ 288284 h 1761234"/>
              <a:gd name="connsiteX126" fmla="*/ 2346810 w 2783766"/>
              <a:gd name="connsiteY126" fmla="*/ 306302 h 1761234"/>
              <a:gd name="connsiteX127" fmla="*/ 2373836 w 2783766"/>
              <a:gd name="connsiteY127" fmla="*/ 324319 h 1761234"/>
              <a:gd name="connsiteX128" fmla="*/ 2400863 w 2783766"/>
              <a:gd name="connsiteY128" fmla="*/ 342337 h 1761234"/>
              <a:gd name="connsiteX129" fmla="*/ 2432394 w 2783766"/>
              <a:gd name="connsiteY129" fmla="*/ 369364 h 1761234"/>
              <a:gd name="connsiteX130" fmla="*/ 2445907 w 2783766"/>
              <a:gd name="connsiteY130" fmla="*/ 373868 h 1761234"/>
              <a:gd name="connsiteX131" fmla="*/ 2472934 w 2783766"/>
              <a:gd name="connsiteY131" fmla="*/ 400895 h 1761234"/>
              <a:gd name="connsiteX132" fmla="*/ 2481943 w 2783766"/>
              <a:gd name="connsiteY132" fmla="*/ 414408 h 1761234"/>
              <a:gd name="connsiteX133" fmla="*/ 2508969 w 2783766"/>
              <a:gd name="connsiteY133" fmla="*/ 436930 h 1761234"/>
              <a:gd name="connsiteX134" fmla="*/ 2531491 w 2783766"/>
              <a:gd name="connsiteY134" fmla="*/ 463957 h 1761234"/>
              <a:gd name="connsiteX135" fmla="*/ 2540500 w 2783766"/>
              <a:gd name="connsiteY135" fmla="*/ 477470 h 1761234"/>
              <a:gd name="connsiteX136" fmla="*/ 2567527 w 2783766"/>
              <a:gd name="connsiteY136" fmla="*/ 499992 h 1761234"/>
              <a:gd name="connsiteX137" fmla="*/ 2590049 w 2783766"/>
              <a:gd name="connsiteY137" fmla="*/ 527019 h 1761234"/>
              <a:gd name="connsiteX138" fmla="*/ 2608067 w 2783766"/>
              <a:gd name="connsiteY138" fmla="*/ 554045 h 1761234"/>
              <a:gd name="connsiteX139" fmla="*/ 2626084 w 2783766"/>
              <a:gd name="connsiteY139" fmla="*/ 576568 h 1761234"/>
              <a:gd name="connsiteX140" fmla="*/ 2630589 w 2783766"/>
              <a:gd name="connsiteY140" fmla="*/ 590081 h 1761234"/>
              <a:gd name="connsiteX141" fmla="*/ 2644102 w 2783766"/>
              <a:gd name="connsiteY141" fmla="*/ 603594 h 1761234"/>
              <a:gd name="connsiteX142" fmla="*/ 2657615 w 2783766"/>
              <a:gd name="connsiteY142" fmla="*/ 621612 h 1761234"/>
              <a:gd name="connsiteX143" fmla="*/ 2666624 w 2783766"/>
              <a:gd name="connsiteY143" fmla="*/ 635125 h 1761234"/>
              <a:gd name="connsiteX144" fmla="*/ 2693651 w 2783766"/>
              <a:gd name="connsiteY144" fmla="*/ 657647 h 1761234"/>
              <a:gd name="connsiteX145" fmla="*/ 2716173 w 2783766"/>
              <a:gd name="connsiteY145" fmla="*/ 684674 h 1761234"/>
              <a:gd name="connsiteX146" fmla="*/ 2729686 w 2783766"/>
              <a:gd name="connsiteY146" fmla="*/ 693683 h 1761234"/>
              <a:gd name="connsiteX147" fmla="*/ 2770226 w 2783766"/>
              <a:gd name="connsiteY147" fmla="*/ 725214 h 1761234"/>
              <a:gd name="connsiteX148" fmla="*/ 2783740 w 2783766"/>
              <a:gd name="connsiteY148" fmla="*/ 738727 h 176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2783766" h="1761234">
                <a:moveTo>
                  <a:pt x="0" y="1067551"/>
                </a:moveTo>
                <a:cubicBezTo>
                  <a:pt x="13513" y="1069052"/>
                  <a:pt x="27208" y="1069389"/>
                  <a:pt x="40540" y="1072055"/>
                </a:cubicBezTo>
                <a:cubicBezTo>
                  <a:pt x="49852" y="1073917"/>
                  <a:pt x="67566" y="1081064"/>
                  <a:pt x="67566" y="1081064"/>
                </a:cubicBezTo>
                <a:cubicBezTo>
                  <a:pt x="98544" y="1101716"/>
                  <a:pt x="84321" y="1095658"/>
                  <a:pt x="108106" y="1103586"/>
                </a:cubicBezTo>
                <a:cubicBezTo>
                  <a:pt x="118818" y="1135721"/>
                  <a:pt x="103629" y="1096869"/>
                  <a:pt x="126124" y="1130613"/>
                </a:cubicBezTo>
                <a:cubicBezTo>
                  <a:pt x="128758" y="1134564"/>
                  <a:pt x="128505" y="1139879"/>
                  <a:pt x="130628" y="1144126"/>
                </a:cubicBezTo>
                <a:cubicBezTo>
                  <a:pt x="133049" y="1148968"/>
                  <a:pt x="136634" y="1153135"/>
                  <a:pt x="139637" y="1157640"/>
                </a:cubicBezTo>
                <a:cubicBezTo>
                  <a:pt x="141139" y="1165147"/>
                  <a:pt x="142285" y="1172735"/>
                  <a:pt x="144142" y="1180162"/>
                </a:cubicBezTo>
                <a:cubicBezTo>
                  <a:pt x="145294" y="1184768"/>
                  <a:pt x="147342" y="1189110"/>
                  <a:pt x="148646" y="1193675"/>
                </a:cubicBezTo>
                <a:cubicBezTo>
                  <a:pt x="162254" y="1241308"/>
                  <a:pt x="140760" y="1174524"/>
                  <a:pt x="162159" y="1238719"/>
                </a:cubicBezTo>
                <a:lnTo>
                  <a:pt x="166664" y="1252233"/>
                </a:lnTo>
                <a:cubicBezTo>
                  <a:pt x="168165" y="1256737"/>
                  <a:pt x="168534" y="1261796"/>
                  <a:pt x="171168" y="1265746"/>
                </a:cubicBezTo>
                <a:lnTo>
                  <a:pt x="180177" y="1279259"/>
                </a:lnTo>
                <a:cubicBezTo>
                  <a:pt x="188104" y="1303045"/>
                  <a:pt x="182047" y="1288822"/>
                  <a:pt x="202699" y="1319799"/>
                </a:cubicBezTo>
                <a:lnTo>
                  <a:pt x="211708" y="1333312"/>
                </a:lnTo>
                <a:cubicBezTo>
                  <a:pt x="214711" y="1337817"/>
                  <a:pt x="216212" y="1343823"/>
                  <a:pt x="220717" y="1346826"/>
                </a:cubicBezTo>
                <a:lnTo>
                  <a:pt x="234230" y="1355835"/>
                </a:lnTo>
                <a:cubicBezTo>
                  <a:pt x="237233" y="1360339"/>
                  <a:pt x="239012" y="1365966"/>
                  <a:pt x="243239" y="1369348"/>
                </a:cubicBezTo>
                <a:cubicBezTo>
                  <a:pt x="246947" y="1372314"/>
                  <a:pt x="253395" y="1370495"/>
                  <a:pt x="256752" y="1373852"/>
                </a:cubicBezTo>
                <a:cubicBezTo>
                  <a:pt x="285150" y="1402250"/>
                  <a:pt x="267949" y="1391738"/>
                  <a:pt x="279275" y="1414392"/>
                </a:cubicBezTo>
                <a:cubicBezTo>
                  <a:pt x="282574" y="1420990"/>
                  <a:pt x="298726" y="1441829"/>
                  <a:pt x="301797" y="1445923"/>
                </a:cubicBezTo>
                <a:cubicBezTo>
                  <a:pt x="303298" y="1450428"/>
                  <a:pt x="303667" y="1455486"/>
                  <a:pt x="306301" y="1459437"/>
                </a:cubicBezTo>
                <a:cubicBezTo>
                  <a:pt x="321848" y="1482759"/>
                  <a:pt x="325836" y="1463991"/>
                  <a:pt x="337832" y="1499976"/>
                </a:cubicBezTo>
                <a:cubicBezTo>
                  <a:pt x="352339" y="1543494"/>
                  <a:pt x="329072" y="1475822"/>
                  <a:pt x="351346" y="1531508"/>
                </a:cubicBezTo>
                <a:cubicBezTo>
                  <a:pt x="354873" y="1540325"/>
                  <a:pt x="357351" y="1549525"/>
                  <a:pt x="360354" y="1558534"/>
                </a:cubicBezTo>
                <a:cubicBezTo>
                  <a:pt x="361855" y="1563038"/>
                  <a:pt x="363708" y="1567441"/>
                  <a:pt x="364859" y="1572047"/>
                </a:cubicBezTo>
                <a:cubicBezTo>
                  <a:pt x="378939" y="1628375"/>
                  <a:pt x="360944" y="1558343"/>
                  <a:pt x="373868" y="1603578"/>
                </a:cubicBezTo>
                <a:cubicBezTo>
                  <a:pt x="375569" y="1609531"/>
                  <a:pt x="375933" y="1615906"/>
                  <a:pt x="378372" y="1621596"/>
                </a:cubicBezTo>
                <a:cubicBezTo>
                  <a:pt x="380504" y="1626572"/>
                  <a:pt x="384378" y="1630605"/>
                  <a:pt x="387381" y="1635109"/>
                </a:cubicBezTo>
                <a:cubicBezTo>
                  <a:pt x="403803" y="1684381"/>
                  <a:pt x="377615" y="1609759"/>
                  <a:pt x="400894" y="1662136"/>
                </a:cubicBezTo>
                <a:cubicBezTo>
                  <a:pt x="404751" y="1670814"/>
                  <a:pt x="406900" y="1680154"/>
                  <a:pt x="409903" y="1689163"/>
                </a:cubicBezTo>
                <a:cubicBezTo>
                  <a:pt x="411405" y="1693667"/>
                  <a:pt x="411774" y="1698725"/>
                  <a:pt x="414408" y="1702676"/>
                </a:cubicBezTo>
                <a:lnTo>
                  <a:pt x="432425" y="1729703"/>
                </a:lnTo>
                <a:cubicBezTo>
                  <a:pt x="441432" y="1743214"/>
                  <a:pt x="439934" y="1744719"/>
                  <a:pt x="454947" y="1752225"/>
                </a:cubicBezTo>
                <a:cubicBezTo>
                  <a:pt x="466033" y="1757768"/>
                  <a:pt x="485113" y="1759505"/>
                  <a:pt x="495487" y="1761234"/>
                </a:cubicBezTo>
                <a:cubicBezTo>
                  <a:pt x="505997" y="1759732"/>
                  <a:pt x="518061" y="1762429"/>
                  <a:pt x="527018" y="1756729"/>
                </a:cubicBezTo>
                <a:cubicBezTo>
                  <a:pt x="540124" y="1748389"/>
                  <a:pt x="544921" y="1730047"/>
                  <a:pt x="549541" y="1716189"/>
                </a:cubicBezTo>
                <a:cubicBezTo>
                  <a:pt x="551042" y="1705679"/>
                  <a:pt x="551963" y="1695069"/>
                  <a:pt x="554045" y="1684658"/>
                </a:cubicBezTo>
                <a:cubicBezTo>
                  <a:pt x="554976" y="1680002"/>
                  <a:pt x="557245" y="1675710"/>
                  <a:pt x="558549" y="1671145"/>
                </a:cubicBezTo>
                <a:cubicBezTo>
                  <a:pt x="560250" y="1665192"/>
                  <a:pt x="561552" y="1659133"/>
                  <a:pt x="563054" y="1653127"/>
                </a:cubicBezTo>
                <a:cubicBezTo>
                  <a:pt x="564555" y="1638112"/>
                  <a:pt x="564777" y="1622914"/>
                  <a:pt x="567558" y="1608083"/>
                </a:cubicBezTo>
                <a:cubicBezTo>
                  <a:pt x="569308" y="1598749"/>
                  <a:pt x="573564" y="1590065"/>
                  <a:pt x="576567" y="1581056"/>
                </a:cubicBezTo>
                <a:lnTo>
                  <a:pt x="581072" y="1567543"/>
                </a:lnTo>
                <a:cubicBezTo>
                  <a:pt x="582573" y="1555531"/>
                  <a:pt x="583040" y="1543344"/>
                  <a:pt x="585576" y="1531508"/>
                </a:cubicBezTo>
                <a:cubicBezTo>
                  <a:pt x="587566" y="1522222"/>
                  <a:pt x="594585" y="1504481"/>
                  <a:pt x="594585" y="1504481"/>
                </a:cubicBezTo>
                <a:cubicBezTo>
                  <a:pt x="596086" y="1490968"/>
                  <a:pt x="597292" y="1477418"/>
                  <a:pt x="599089" y="1463941"/>
                </a:cubicBezTo>
                <a:cubicBezTo>
                  <a:pt x="600296" y="1454888"/>
                  <a:pt x="602302" y="1445955"/>
                  <a:pt x="603594" y="1436914"/>
                </a:cubicBezTo>
                <a:cubicBezTo>
                  <a:pt x="605306" y="1424931"/>
                  <a:pt x="606597" y="1412891"/>
                  <a:pt x="608098" y="1400879"/>
                </a:cubicBezTo>
                <a:cubicBezTo>
                  <a:pt x="609600" y="1349829"/>
                  <a:pt x="611730" y="1298793"/>
                  <a:pt x="612603" y="1247728"/>
                </a:cubicBezTo>
                <a:cubicBezTo>
                  <a:pt x="614733" y="1123114"/>
                  <a:pt x="614615" y="998467"/>
                  <a:pt x="617107" y="873860"/>
                </a:cubicBezTo>
                <a:cubicBezTo>
                  <a:pt x="617618" y="848296"/>
                  <a:pt x="619489" y="822766"/>
                  <a:pt x="621612" y="797285"/>
                </a:cubicBezTo>
                <a:cubicBezTo>
                  <a:pt x="625265" y="753447"/>
                  <a:pt x="625428" y="779574"/>
                  <a:pt x="630620" y="743232"/>
                </a:cubicBezTo>
                <a:cubicBezTo>
                  <a:pt x="632543" y="729772"/>
                  <a:pt x="632762" y="716082"/>
                  <a:pt x="635125" y="702692"/>
                </a:cubicBezTo>
                <a:cubicBezTo>
                  <a:pt x="637277" y="690499"/>
                  <a:pt x="642099" y="678869"/>
                  <a:pt x="644134" y="666656"/>
                </a:cubicBezTo>
                <a:cubicBezTo>
                  <a:pt x="647180" y="648381"/>
                  <a:pt x="648101" y="638419"/>
                  <a:pt x="653143" y="621612"/>
                </a:cubicBezTo>
                <a:cubicBezTo>
                  <a:pt x="655872" y="612516"/>
                  <a:pt x="659148" y="603594"/>
                  <a:pt x="662151" y="594585"/>
                </a:cubicBezTo>
                <a:lnTo>
                  <a:pt x="666656" y="581072"/>
                </a:lnTo>
                <a:cubicBezTo>
                  <a:pt x="668157" y="570562"/>
                  <a:pt x="668773" y="559886"/>
                  <a:pt x="671160" y="549541"/>
                </a:cubicBezTo>
                <a:cubicBezTo>
                  <a:pt x="673295" y="540288"/>
                  <a:pt x="677865" y="531727"/>
                  <a:pt x="680169" y="522514"/>
                </a:cubicBezTo>
                <a:cubicBezTo>
                  <a:pt x="685826" y="499891"/>
                  <a:pt x="682717" y="510370"/>
                  <a:pt x="689178" y="490983"/>
                </a:cubicBezTo>
                <a:cubicBezTo>
                  <a:pt x="692825" y="465451"/>
                  <a:pt x="692117" y="462681"/>
                  <a:pt x="698187" y="441435"/>
                </a:cubicBezTo>
                <a:cubicBezTo>
                  <a:pt x="701119" y="431175"/>
                  <a:pt x="703801" y="422307"/>
                  <a:pt x="711700" y="414408"/>
                </a:cubicBezTo>
                <a:cubicBezTo>
                  <a:pt x="722070" y="404038"/>
                  <a:pt x="729446" y="404341"/>
                  <a:pt x="743231" y="400895"/>
                </a:cubicBezTo>
                <a:cubicBezTo>
                  <a:pt x="761249" y="402396"/>
                  <a:pt x="779899" y="400432"/>
                  <a:pt x="797284" y="405399"/>
                </a:cubicBezTo>
                <a:cubicBezTo>
                  <a:pt x="802489" y="406886"/>
                  <a:pt x="804094" y="413965"/>
                  <a:pt x="806293" y="418912"/>
                </a:cubicBezTo>
                <a:cubicBezTo>
                  <a:pt x="810150" y="427590"/>
                  <a:pt x="812299" y="436930"/>
                  <a:pt x="815302" y="445939"/>
                </a:cubicBezTo>
                <a:cubicBezTo>
                  <a:pt x="831728" y="495216"/>
                  <a:pt x="805533" y="420579"/>
                  <a:pt x="828815" y="472966"/>
                </a:cubicBezTo>
                <a:cubicBezTo>
                  <a:pt x="844613" y="508512"/>
                  <a:pt x="827028" y="492795"/>
                  <a:pt x="851338" y="509001"/>
                </a:cubicBezTo>
                <a:cubicBezTo>
                  <a:pt x="854341" y="513505"/>
                  <a:pt x="856119" y="519132"/>
                  <a:pt x="860346" y="522514"/>
                </a:cubicBezTo>
                <a:cubicBezTo>
                  <a:pt x="864054" y="525480"/>
                  <a:pt x="869613" y="524895"/>
                  <a:pt x="873860" y="527019"/>
                </a:cubicBezTo>
                <a:cubicBezTo>
                  <a:pt x="878702" y="529440"/>
                  <a:pt x="882869" y="533025"/>
                  <a:pt x="887373" y="536028"/>
                </a:cubicBezTo>
                <a:cubicBezTo>
                  <a:pt x="950575" y="534320"/>
                  <a:pt x="1020813" y="538793"/>
                  <a:pt x="1085568" y="527019"/>
                </a:cubicBezTo>
                <a:cubicBezTo>
                  <a:pt x="1104925" y="523500"/>
                  <a:pt x="1100219" y="522833"/>
                  <a:pt x="1117099" y="518010"/>
                </a:cubicBezTo>
                <a:cubicBezTo>
                  <a:pt x="1123052" y="516309"/>
                  <a:pt x="1129164" y="515207"/>
                  <a:pt x="1135117" y="513506"/>
                </a:cubicBezTo>
                <a:cubicBezTo>
                  <a:pt x="1139682" y="512202"/>
                  <a:pt x="1144049" y="510250"/>
                  <a:pt x="1148630" y="509001"/>
                </a:cubicBezTo>
                <a:cubicBezTo>
                  <a:pt x="1171456" y="502775"/>
                  <a:pt x="1179752" y="502398"/>
                  <a:pt x="1198179" y="495488"/>
                </a:cubicBezTo>
                <a:cubicBezTo>
                  <a:pt x="1205750" y="492649"/>
                  <a:pt x="1213603" y="490351"/>
                  <a:pt x="1220701" y="486479"/>
                </a:cubicBezTo>
                <a:cubicBezTo>
                  <a:pt x="1266078" y="461728"/>
                  <a:pt x="1229677" y="472973"/>
                  <a:pt x="1265746" y="463957"/>
                </a:cubicBezTo>
                <a:cubicBezTo>
                  <a:pt x="1311402" y="441128"/>
                  <a:pt x="1254996" y="470675"/>
                  <a:pt x="1301781" y="441435"/>
                </a:cubicBezTo>
                <a:cubicBezTo>
                  <a:pt x="1307475" y="437876"/>
                  <a:pt x="1313969" y="435758"/>
                  <a:pt x="1319799" y="432426"/>
                </a:cubicBezTo>
                <a:cubicBezTo>
                  <a:pt x="1330409" y="426363"/>
                  <a:pt x="1341670" y="416804"/>
                  <a:pt x="1351330" y="409904"/>
                </a:cubicBezTo>
                <a:cubicBezTo>
                  <a:pt x="1355735" y="406757"/>
                  <a:pt x="1360769" y="404460"/>
                  <a:pt x="1364843" y="400895"/>
                </a:cubicBezTo>
                <a:cubicBezTo>
                  <a:pt x="1406999" y="364008"/>
                  <a:pt x="1370471" y="389635"/>
                  <a:pt x="1400879" y="369364"/>
                </a:cubicBezTo>
                <a:cubicBezTo>
                  <a:pt x="1423236" y="335823"/>
                  <a:pt x="1394508" y="377006"/>
                  <a:pt x="1423401" y="342337"/>
                </a:cubicBezTo>
                <a:cubicBezTo>
                  <a:pt x="1426867" y="338178"/>
                  <a:pt x="1429263" y="333229"/>
                  <a:pt x="1432410" y="328824"/>
                </a:cubicBezTo>
                <a:cubicBezTo>
                  <a:pt x="1436774" y="322715"/>
                  <a:pt x="1441037" y="316506"/>
                  <a:pt x="1445923" y="310806"/>
                </a:cubicBezTo>
                <a:cubicBezTo>
                  <a:pt x="1450069" y="305969"/>
                  <a:pt x="1454932" y="301797"/>
                  <a:pt x="1459436" y="297293"/>
                </a:cubicBezTo>
                <a:cubicBezTo>
                  <a:pt x="1460938" y="292788"/>
                  <a:pt x="1461635" y="287930"/>
                  <a:pt x="1463941" y="283779"/>
                </a:cubicBezTo>
                <a:cubicBezTo>
                  <a:pt x="1480355" y="254233"/>
                  <a:pt x="1487822" y="250889"/>
                  <a:pt x="1513489" y="225222"/>
                </a:cubicBezTo>
                <a:cubicBezTo>
                  <a:pt x="1524569" y="214142"/>
                  <a:pt x="1531301" y="205054"/>
                  <a:pt x="1545020" y="198195"/>
                </a:cubicBezTo>
                <a:cubicBezTo>
                  <a:pt x="1549267" y="196072"/>
                  <a:pt x="1554029" y="195192"/>
                  <a:pt x="1558534" y="193691"/>
                </a:cubicBezTo>
                <a:cubicBezTo>
                  <a:pt x="1597246" y="167882"/>
                  <a:pt x="1548275" y="198819"/>
                  <a:pt x="1585560" y="180177"/>
                </a:cubicBezTo>
                <a:cubicBezTo>
                  <a:pt x="1590402" y="177756"/>
                  <a:pt x="1594374" y="173855"/>
                  <a:pt x="1599074" y="171169"/>
                </a:cubicBezTo>
                <a:cubicBezTo>
                  <a:pt x="1604904" y="167838"/>
                  <a:pt x="1611504" y="165885"/>
                  <a:pt x="1617091" y="162160"/>
                </a:cubicBezTo>
                <a:cubicBezTo>
                  <a:pt x="1629584" y="153831"/>
                  <a:pt x="1640634" y="143462"/>
                  <a:pt x="1653127" y="135133"/>
                </a:cubicBezTo>
                <a:cubicBezTo>
                  <a:pt x="1657631" y="132130"/>
                  <a:pt x="1662481" y="129590"/>
                  <a:pt x="1666640" y="126124"/>
                </a:cubicBezTo>
                <a:cubicBezTo>
                  <a:pt x="1689133" y="107380"/>
                  <a:pt x="1669919" y="116022"/>
                  <a:pt x="1693667" y="108107"/>
                </a:cubicBezTo>
                <a:cubicBezTo>
                  <a:pt x="1698171" y="105104"/>
                  <a:pt x="1703070" y="102621"/>
                  <a:pt x="1707180" y="99098"/>
                </a:cubicBezTo>
                <a:cubicBezTo>
                  <a:pt x="1713629" y="93570"/>
                  <a:pt x="1717995" y="85582"/>
                  <a:pt x="1725198" y="81080"/>
                </a:cubicBezTo>
                <a:cubicBezTo>
                  <a:pt x="1730448" y="77799"/>
                  <a:pt x="1737209" y="78077"/>
                  <a:pt x="1743215" y="76575"/>
                </a:cubicBezTo>
                <a:cubicBezTo>
                  <a:pt x="1787106" y="47319"/>
                  <a:pt x="1718936" y="93120"/>
                  <a:pt x="1774746" y="54053"/>
                </a:cubicBezTo>
                <a:cubicBezTo>
                  <a:pt x="1783616" y="47844"/>
                  <a:pt x="1792764" y="42042"/>
                  <a:pt x="1801773" y="36036"/>
                </a:cubicBezTo>
                <a:cubicBezTo>
                  <a:pt x="1806277" y="33033"/>
                  <a:pt x="1810150" y="28739"/>
                  <a:pt x="1815286" y="27027"/>
                </a:cubicBezTo>
                <a:cubicBezTo>
                  <a:pt x="1819791" y="25525"/>
                  <a:pt x="1824553" y="24646"/>
                  <a:pt x="1828800" y="22522"/>
                </a:cubicBezTo>
                <a:cubicBezTo>
                  <a:pt x="1871629" y="1107"/>
                  <a:pt x="1799613" y="27747"/>
                  <a:pt x="1869340" y="4505"/>
                </a:cubicBezTo>
                <a:lnTo>
                  <a:pt x="1882853" y="0"/>
                </a:lnTo>
                <a:cubicBezTo>
                  <a:pt x="1906877" y="1502"/>
                  <a:pt x="1931120" y="934"/>
                  <a:pt x="1954924" y="4505"/>
                </a:cubicBezTo>
                <a:cubicBezTo>
                  <a:pt x="1966209" y="6198"/>
                  <a:pt x="1976687" y="17638"/>
                  <a:pt x="1986455" y="22522"/>
                </a:cubicBezTo>
                <a:cubicBezTo>
                  <a:pt x="1990702" y="24646"/>
                  <a:pt x="1995464" y="25525"/>
                  <a:pt x="1999968" y="27027"/>
                </a:cubicBezTo>
                <a:cubicBezTo>
                  <a:pt x="2004472" y="33033"/>
                  <a:pt x="2008173" y="39736"/>
                  <a:pt x="2013481" y="45044"/>
                </a:cubicBezTo>
                <a:cubicBezTo>
                  <a:pt x="2019069" y="50632"/>
                  <a:pt x="2037338" y="62451"/>
                  <a:pt x="2045012" y="67567"/>
                </a:cubicBezTo>
                <a:cubicBezTo>
                  <a:pt x="2077216" y="115871"/>
                  <a:pt x="2027057" y="42550"/>
                  <a:pt x="2067535" y="94593"/>
                </a:cubicBezTo>
                <a:cubicBezTo>
                  <a:pt x="2074182" y="103140"/>
                  <a:pt x="2079546" y="112611"/>
                  <a:pt x="2085552" y="121620"/>
                </a:cubicBezTo>
                <a:lnTo>
                  <a:pt x="2094561" y="135133"/>
                </a:lnTo>
                <a:lnTo>
                  <a:pt x="2121588" y="175673"/>
                </a:lnTo>
                <a:cubicBezTo>
                  <a:pt x="2124591" y="180177"/>
                  <a:pt x="2126093" y="186183"/>
                  <a:pt x="2130597" y="189186"/>
                </a:cubicBezTo>
                <a:lnTo>
                  <a:pt x="2144110" y="198195"/>
                </a:lnTo>
                <a:cubicBezTo>
                  <a:pt x="2153119" y="211708"/>
                  <a:pt x="2151618" y="213210"/>
                  <a:pt x="2166632" y="220717"/>
                </a:cubicBezTo>
                <a:cubicBezTo>
                  <a:pt x="2170879" y="222841"/>
                  <a:pt x="2175995" y="222916"/>
                  <a:pt x="2180146" y="225222"/>
                </a:cubicBezTo>
                <a:cubicBezTo>
                  <a:pt x="2189611" y="230480"/>
                  <a:pt x="2196900" y="239816"/>
                  <a:pt x="2207172" y="243240"/>
                </a:cubicBezTo>
                <a:cubicBezTo>
                  <a:pt x="2211676" y="244741"/>
                  <a:pt x="2216120" y="246440"/>
                  <a:pt x="2220685" y="247744"/>
                </a:cubicBezTo>
                <a:cubicBezTo>
                  <a:pt x="2226638" y="249445"/>
                  <a:pt x="2232830" y="250290"/>
                  <a:pt x="2238703" y="252248"/>
                </a:cubicBezTo>
                <a:cubicBezTo>
                  <a:pt x="2246374" y="254805"/>
                  <a:pt x="2253654" y="258418"/>
                  <a:pt x="2261225" y="261257"/>
                </a:cubicBezTo>
                <a:cubicBezTo>
                  <a:pt x="2265671" y="262924"/>
                  <a:pt x="2270492" y="263638"/>
                  <a:pt x="2274739" y="265762"/>
                </a:cubicBezTo>
                <a:cubicBezTo>
                  <a:pt x="2319979" y="288383"/>
                  <a:pt x="2250987" y="260087"/>
                  <a:pt x="2306270" y="283779"/>
                </a:cubicBezTo>
                <a:cubicBezTo>
                  <a:pt x="2310634" y="285649"/>
                  <a:pt x="2315632" y="285978"/>
                  <a:pt x="2319783" y="288284"/>
                </a:cubicBezTo>
                <a:cubicBezTo>
                  <a:pt x="2329248" y="293542"/>
                  <a:pt x="2337801" y="300296"/>
                  <a:pt x="2346810" y="306302"/>
                </a:cubicBezTo>
                <a:lnTo>
                  <a:pt x="2373836" y="324319"/>
                </a:lnTo>
                <a:cubicBezTo>
                  <a:pt x="2382845" y="330325"/>
                  <a:pt x="2393207" y="334681"/>
                  <a:pt x="2400863" y="342337"/>
                </a:cubicBezTo>
                <a:cubicBezTo>
                  <a:pt x="2411512" y="352986"/>
                  <a:pt x="2418912" y="361660"/>
                  <a:pt x="2432394" y="369364"/>
                </a:cubicBezTo>
                <a:cubicBezTo>
                  <a:pt x="2436516" y="371720"/>
                  <a:pt x="2441403" y="372367"/>
                  <a:pt x="2445907" y="373868"/>
                </a:cubicBezTo>
                <a:cubicBezTo>
                  <a:pt x="2467138" y="405714"/>
                  <a:pt x="2439411" y="367372"/>
                  <a:pt x="2472934" y="400895"/>
                </a:cubicBezTo>
                <a:cubicBezTo>
                  <a:pt x="2476762" y="404723"/>
                  <a:pt x="2478477" y="410249"/>
                  <a:pt x="2481943" y="414408"/>
                </a:cubicBezTo>
                <a:cubicBezTo>
                  <a:pt x="2492781" y="427414"/>
                  <a:pt x="2495682" y="428072"/>
                  <a:pt x="2508969" y="436930"/>
                </a:cubicBezTo>
                <a:cubicBezTo>
                  <a:pt x="2531336" y="470480"/>
                  <a:pt x="2502589" y="429274"/>
                  <a:pt x="2531491" y="463957"/>
                </a:cubicBezTo>
                <a:cubicBezTo>
                  <a:pt x="2534957" y="468116"/>
                  <a:pt x="2537034" y="473311"/>
                  <a:pt x="2540500" y="477470"/>
                </a:cubicBezTo>
                <a:cubicBezTo>
                  <a:pt x="2551339" y="490476"/>
                  <a:pt x="2554239" y="491134"/>
                  <a:pt x="2567527" y="499992"/>
                </a:cubicBezTo>
                <a:cubicBezTo>
                  <a:pt x="2599711" y="548269"/>
                  <a:pt x="2549597" y="475011"/>
                  <a:pt x="2590049" y="527019"/>
                </a:cubicBezTo>
                <a:cubicBezTo>
                  <a:pt x="2596696" y="535565"/>
                  <a:pt x="2608067" y="554045"/>
                  <a:pt x="2608067" y="554045"/>
                </a:cubicBezTo>
                <a:cubicBezTo>
                  <a:pt x="2619387" y="588009"/>
                  <a:pt x="2602801" y="547465"/>
                  <a:pt x="2626084" y="576568"/>
                </a:cubicBezTo>
                <a:cubicBezTo>
                  <a:pt x="2629050" y="580276"/>
                  <a:pt x="2627955" y="586130"/>
                  <a:pt x="2630589" y="590081"/>
                </a:cubicBezTo>
                <a:cubicBezTo>
                  <a:pt x="2634123" y="595381"/>
                  <a:pt x="2639956" y="598757"/>
                  <a:pt x="2644102" y="603594"/>
                </a:cubicBezTo>
                <a:cubicBezTo>
                  <a:pt x="2648988" y="609294"/>
                  <a:pt x="2653251" y="615503"/>
                  <a:pt x="2657615" y="621612"/>
                </a:cubicBezTo>
                <a:cubicBezTo>
                  <a:pt x="2660762" y="626017"/>
                  <a:pt x="2662796" y="631297"/>
                  <a:pt x="2666624" y="635125"/>
                </a:cubicBezTo>
                <a:cubicBezTo>
                  <a:pt x="2702048" y="670547"/>
                  <a:pt x="2656767" y="613385"/>
                  <a:pt x="2693651" y="657647"/>
                </a:cubicBezTo>
                <a:cubicBezTo>
                  <a:pt x="2709758" y="676975"/>
                  <a:pt x="2694638" y="666728"/>
                  <a:pt x="2716173" y="684674"/>
                </a:cubicBezTo>
                <a:cubicBezTo>
                  <a:pt x="2720332" y="688140"/>
                  <a:pt x="2725527" y="690217"/>
                  <a:pt x="2729686" y="693683"/>
                </a:cubicBezTo>
                <a:cubicBezTo>
                  <a:pt x="2772021" y="728961"/>
                  <a:pt x="2701927" y="679681"/>
                  <a:pt x="2770226" y="725214"/>
                </a:cubicBezTo>
                <a:cubicBezTo>
                  <a:pt x="2784989" y="735056"/>
                  <a:pt x="2783740" y="728809"/>
                  <a:pt x="2783740" y="738727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400484" y="853851"/>
            <a:ext cx="1873845" cy="1382864"/>
          </a:xfrm>
          <a:custGeom>
            <a:avLst/>
            <a:gdLst>
              <a:gd name="connsiteX0" fmla="*/ 0 w 1873845"/>
              <a:gd name="connsiteY0" fmla="*/ 1382864 h 1382864"/>
              <a:gd name="connsiteX1" fmla="*/ 4505 w 1873845"/>
              <a:gd name="connsiteY1" fmla="*/ 1207191 h 1382864"/>
              <a:gd name="connsiteX2" fmla="*/ 9009 w 1873845"/>
              <a:gd name="connsiteY2" fmla="*/ 1153138 h 1382864"/>
              <a:gd name="connsiteX3" fmla="*/ 22522 w 1873845"/>
              <a:gd name="connsiteY3" fmla="*/ 1103589 h 1382864"/>
              <a:gd name="connsiteX4" fmla="*/ 31531 w 1873845"/>
              <a:gd name="connsiteY4" fmla="*/ 1045031 h 1382864"/>
              <a:gd name="connsiteX5" fmla="*/ 45045 w 1873845"/>
              <a:gd name="connsiteY5" fmla="*/ 1013500 h 1382864"/>
              <a:gd name="connsiteX6" fmla="*/ 58558 w 1873845"/>
              <a:gd name="connsiteY6" fmla="*/ 968456 h 1382864"/>
              <a:gd name="connsiteX7" fmla="*/ 63062 w 1873845"/>
              <a:gd name="connsiteY7" fmla="*/ 954943 h 1382864"/>
              <a:gd name="connsiteX8" fmla="*/ 72071 w 1873845"/>
              <a:gd name="connsiteY8" fmla="*/ 918907 h 1382864"/>
              <a:gd name="connsiteX9" fmla="*/ 85584 w 1873845"/>
              <a:gd name="connsiteY9" fmla="*/ 896385 h 1382864"/>
              <a:gd name="connsiteX10" fmla="*/ 94593 w 1873845"/>
              <a:gd name="connsiteY10" fmla="*/ 864854 h 1382864"/>
              <a:gd name="connsiteX11" fmla="*/ 103602 w 1873845"/>
              <a:gd name="connsiteY11" fmla="*/ 846836 h 1382864"/>
              <a:gd name="connsiteX12" fmla="*/ 108107 w 1873845"/>
              <a:gd name="connsiteY12" fmla="*/ 833323 h 1382864"/>
              <a:gd name="connsiteX13" fmla="*/ 117116 w 1873845"/>
              <a:gd name="connsiteY13" fmla="*/ 815305 h 1382864"/>
              <a:gd name="connsiteX14" fmla="*/ 121620 w 1873845"/>
              <a:gd name="connsiteY14" fmla="*/ 801792 h 1382864"/>
              <a:gd name="connsiteX15" fmla="*/ 135133 w 1873845"/>
              <a:gd name="connsiteY15" fmla="*/ 788279 h 1382864"/>
              <a:gd name="connsiteX16" fmla="*/ 148647 w 1873845"/>
              <a:gd name="connsiteY16" fmla="*/ 756748 h 1382864"/>
              <a:gd name="connsiteX17" fmla="*/ 153151 w 1873845"/>
              <a:gd name="connsiteY17" fmla="*/ 743234 h 1382864"/>
              <a:gd name="connsiteX18" fmla="*/ 175673 w 1873845"/>
              <a:gd name="connsiteY18" fmla="*/ 711703 h 1382864"/>
              <a:gd name="connsiteX19" fmla="*/ 189186 w 1873845"/>
              <a:gd name="connsiteY19" fmla="*/ 684677 h 1382864"/>
              <a:gd name="connsiteX20" fmla="*/ 202700 w 1873845"/>
              <a:gd name="connsiteY20" fmla="*/ 653146 h 1382864"/>
              <a:gd name="connsiteX21" fmla="*/ 220717 w 1873845"/>
              <a:gd name="connsiteY21" fmla="*/ 626119 h 1382864"/>
              <a:gd name="connsiteX22" fmla="*/ 225222 w 1873845"/>
              <a:gd name="connsiteY22" fmla="*/ 612606 h 1382864"/>
              <a:gd name="connsiteX23" fmla="*/ 243240 w 1873845"/>
              <a:gd name="connsiteY23" fmla="*/ 585579 h 1382864"/>
              <a:gd name="connsiteX24" fmla="*/ 252249 w 1873845"/>
              <a:gd name="connsiteY24" fmla="*/ 558553 h 1382864"/>
              <a:gd name="connsiteX25" fmla="*/ 270266 w 1873845"/>
              <a:gd name="connsiteY25" fmla="*/ 531526 h 1382864"/>
              <a:gd name="connsiteX26" fmla="*/ 288284 w 1873845"/>
              <a:gd name="connsiteY26" fmla="*/ 504499 h 1382864"/>
              <a:gd name="connsiteX27" fmla="*/ 310806 w 1873845"/>
              <a:gd name="connsiteY27" fmla="*/ 463959 h 1382864"/>
              <a:gd name="connsiteX28" fmla="*/ 324319 w 1873845"/>
              <a:gd name="connsiteY28" fmla="*/ 454951 h 1382864"/>
              <a:gd name="connsiteX29" fmla="*/ 337833 w 1873845"/>
              <a:gd name="connsiteY29" fmla="*/ 441437 h 1382864"/>
              <a:gd name="connsiteX30" fmla="*/ 364859 w 1873845"/>
              <a:gd name="connsiteY30" fmla="*/ 423420 h 1382864"/>
              <a:gd name="connsiteX31" fmla="*/ 418913 w 1873845"/>
              <a:gd name="connsiteY31" fmla="*/ 387384 h 1382864"/>
              <a:gd name="connsiteX32" fmla="*/ 450444 w 1873845"/>
              <a:gd name="connsiteY32" fmla="*/ 369366 h 1382864"/>
              <a:gd name="connsiteX33" fmla="*/ 477470 w 1873845"/>
              <a:gd name="connsiteY33" fmla="*/ 351349 h 1382864"/>
              <a:gd name="connsiteX34" fmla="*/ 490983 w 1873845"/>
              <a:gd name="connsiteY34" fmla="*/ 346844 h 1382864"/>
              <a:gd name="connsiteX35" fmla="*/ 518010 w 1873845"/>
              <a:gd name="connsiteY35" fmla="*/ 328826 h 1382864"/>
              <a:gd name="connsiteX36" fmla="*/ 554046 w 1873845"/>
              <a:gd name="connsiteY36" fmla="*/ 319818 h 1382864"/>
              <a:gd name="connsiteX37" fmla="*/ 572063 w 1873845"/>
              <a:gd name="connsiteY37" fmla="*/ 315313 h 1382864"/>
              <a:gd name="connsiteX38" fmla="*/ 585577 w 1873845"/>
              <a:gd name="connsiteY38" fmla="*/ 306304 h 1382864"/>
              <a:gd name="connsiteX39" fmla="*/ 617108 w 1873845"/>
              <a:gd name="connsiteY39" fmla="*/ 297295 h 1382864"/>
              <a:gd name="connsiteX40" fmla="*/ 630621 w 1873845"/>
              <a:gd name="connsiteY40" fmla="*/ 292791 h 1382864"/>
              <a:gd name="connsiteX41" fmla="*/ 666656 w 1873845"/>
              <a:gd name="connsiteY41" fmla="*/ 283782 h 1382864"/>
              <a:gd name="connsiteX42" fmla="*/ 693683 w 1873845"/>
              <a:gd name="connsiteY42" fmla="*/ 274773 h 1382864"/>
              <a:gd name="connsiteX43" fmla="*/ 707196 w 1873845"/>
              <a:gd name="connsiteY43" fmla="*/ 270269 h 1382864"/>
              <a:gd name="connsiteX44" fmla="*/ 756745 w 1873845"/>
              <a:gd name="connsiteY44" fmla="*/ 261260 h 1382864"/>
              <a:gd name="connsiteX45" fmla="*/ 770258 w 1873845"/>
              <a:gd name="connsiteY45" fmla="*/ 256756 h 1382864"/>
              <a:gd name="connsiteX46" fmla="*/ 792781 w 1873845"/>
              <a:gd name="connsiteY46" fmla="*/ 247747 h 1382864"/>
              <a:gd name="connsiteX47" fmla="*/ 810798 w 1873845"/>
              <a:gd name="connsiteY47" fmla="*/ 243242 h 1382864"/>
              <a:gd name="connsiteX48" fmla="*/ 837825 w 1873845"/>
              <a:gd name="connsiteY48" fmla="*/ 234233 h 1382864"/>
              <a:gd name="connsiteX49" fmla="*/ 855843 w 1873845"/>
              <a:gd name="connsiteY49" fmla="*/ 229729 h 1382864"/>
              <a:gd name="connsiteX50" fmla="*/ 900887 w 1873845"/>
              <a:gd name="connsiteY50" fmla="*/ 220720 h 1382864"/>
              <a:gd name="connsiteX51" fmla="*/ 918905 w 1873845"/>
              <a:gd name="connsiteY51" fmla="*/ 216216 h 1382864"/>
              <a:gd name="connsiteX52" fmla="*/ 932418 w 1873845"/>
              <a:gd name="connsiteY52" fmla="*/ 207207 h 1382864"/>
              <a:gd name="connsiteX53" fmla="*/ 954940 w 1873845"/>
              <a:gd name="connsiteY53" fmla="*/ 202702 h 1382864"/>
              <a:gd name="connsiteX54" fmla="*/ 972958 w 1873845"/>
              <a:gd name="connsiteY54" fmla="*/ 198198 h 1382864"/>
              <a:gd name="connsiteX55" fmla="*/ 995480 w 1873845"/>
              <a:gd name="connsiteY55" fmla="*/ 193693 h 1382864"/>
              <a:gd name="connsiteX56" fmla="*/ 1027011 w 1873845"/>
              <a:gd name="connsiteY56" fmla="*/ 184685 h 1382864"/>
              <a:gd name="connsiteX57" fmla="*/ 1049533 w 1873845"/>
              <a:gd name="connsiteY57" fmla="*/ 175676 h 1382864"/>
              <a:gd name="connsiteX58" fmla="*/ 1094578 w 1873845"/>
              <a:gd name="connsiteY58" fmla="*/ 166667 h 1382864"/>
              <a:gd name="connsiteX59" fmla="*/ 1112595 w 1873845"/>
              <a:gd name="connsiteY59" fmla="*/ 162162 h 1382864"/>
              <a:gd name="connsiteX60" fmla="*/ 1126109 w 1873845"/>
              <a:gd name="connsiteY60" fmla="*/ 157658 h 1382864"/>
              <a:gd name="connsiteX61" fmla="*/ 1162144 w 1873845"/>
              <a:gd name="connsiteY61" fmla="*/ 148649 h 1382864"/>
              <a:gd name="connsiteX62" fmla="*/ 1193675 w 1873845"/>
              <a:gd name="connsiteY62" fmla="*/ 139640 h 1382864"/>
              <a:gd name="connsiteX63" fmla="*/ 1225206 w 1873845"/>
              <a:gd name="connsiteY63" fmla="*/ 135136 h 1382864"/>
              <a:gd name="connsiteX64" fmla="*/ 1261242 w 1873845"/>
              <a:gd name="connsiteY64" fmla="*/ 126127 h 1382864"/>
              <a:gd name="connsiteX65" fmla="*/ 1274755 w 1873845"/>
              <a:gd name="connsiteY65" fmla="*/ 121623 h 1382864"/>
              <a:gd name="connsiteX66" fmla="*/ 1301782 w 1873845"/>
              <a:gd name="connsiteY66" fmla="*/ 117118 h 1382864"/>
              <a:gd name="connsiteX67" fmla="*/ 1324304 w 1873845"/>
              <a:gd name="connsiteY67" fmla="*/ 112614 h 1382864"/>
              <a:gd name="connsiteX68" fmla="*/ 1360339 w 1873845"/>
              <a:gd name="connsiteY68" fmla="*/ 103605 h 1382864"/>
              <a:gd name="connsiteX69" fmla="*/ 1387366 w 1873845"/>
              <a:gd name="connsiteY69" fmla="*/ 94596 h 1382864"/>
              <a:gd name="connsiteX70" fmla="*/ 1432410 w 1873845"/>
              <a:gd name="connsiteY70" fmla="*/ 85587 h 1382864"/>
              <a:gd name="connsiteX71" fmla="*/ 1450428 w 1873845"/>
              <a:gd name="connsiteY71" fmla="*/ 81083 h 1382864"/>
              <a:gd name="connsiteX72" fmla="*/ 1463941 w 1873845"/>
              <a:gd name="connsiteY72" fmla="*/ 76578 h 1382864"/>
              <a:gd name="connsiteX73" fmla="*/ 1490968 w 1873845"/>
              <a:gd name="connsiteY73" fmla="*/ 72074 h 1382864"/>
              <a:gd name="connsiteX74" fmla="*/ 1522499 w 1873845"/>
              <a:gd name="connsiteY74" fmla="*/ 63065 h 1382864"/>
              <a:gd name="connsiteX75" fmla="*/ 1545021 w 1873845"/>
              <a:gd name="connsiteY75" fmla="*/ 58560 h 1382864"/>
              <a:gd name="connsiteX76" fmla="*/ 1572048 w 1873845"/>
              <a:gd name="connsiteY76" fmla="*/ 49552 h 1382864"/>
              <a:gd name="connsiteX77" fmla="*/ 1630605 w 1873845"/>
              <a:gd name="connsiteY77" fmla="*/ 40543 h 1382864"/>
              <a:gd name="connsiteX78" fmla="*/ 1684658 w 1873845"/>
              <a:gd name="connsiteY78" fmla="*/ 31534 h 1382864"/>
              <a:gd name="connsiteX79" fmla="*/ 1698172 w 1873845"/>
              <a:gd name="connsiteY79" fmla="*/ 27029 h 1382864"/>
              <a:gd name="connsiteX80" fmla="*/ 1716189 w 1873845"/>
              <a:gd name="connsiteY80" fmla="*/ 22525 h 1382864"/>
              <a:gd name="connsiteX81" fmla="*/ 1752225 w 1873845"/>
              <a:gd name="connsiteY81" fmla="*/ 18021 h 1382864"/>
              <a:gd name="connsiteX82" fmla="*/ 1779251 w 1873845"/>
              <a:gd name="connsiteY82" fmla="*/ 13516 h 1382864"/>
              <a:gd name="connsiteX83" fmla="*/ 1819791 w 1873845"/>
              <a:gd name="connsiteY83" fmla="*/ 4507 h 1382864"/>
              <a:gd name="connsiteX84" fmla="*/ 1873845 w 1873845"/>
              <a:gd name="connsiteY84" fmla="*/ 3 h 1382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73845" h="1382864">
                <a:moveTo>
                  <a:pt x="0" y="1382864"/>
                </a:moveTo>
                <a:cubicBezTo>
                  <a:pt x="1502" y="1324306"/>
                  <a:pt x="2210" y="1265723"/>
                  <a:pt x="4505" y="1207191"/>
                </a:cubicBezTo>
                <a:cubicBezTo>
                  <a:pt x="5213" y="1189125"/>
                  <a:pt x="6327" y="1171018"/>
                  <a:pt x="9009" y="1153138"/>
                </a:cubicBezTo>
                <a:cubicBezTo>
                  <a:pt x="11779" y="1134668"/>
                  <a:pt x="16937" y="1120346"/>
                  <a:pt x="22522" y="1103589"/>
                </a:cubicBezTo>
                <a:cubicBezTo>
                  <a:pt x="25256" y="1081723"/>
                  <a:pt x="26374" y="1065658"/>
                  <a:pt x="31531" y="1045031"/>
                </a:cubicBezTo>
                <a:cubicBezTo>
                  <a:pt x="34844" y="1031779"/>
                  <a:pt x="38602" y="1026386"/>
                  <a:pt x="45045" y="1013500"/>
                </a:cubicBezTo>
                <a:cubicBezTo>
                  <a:pt x="51853" y="986268"/>
                  <a:pt x="47591" y="1001359"/>
                  <a:pt x="58558" y="968456"/>
                </a:cubicBezTo>
                <a:cubicBezTo>
                  <a:pt x="60059" y="963952"/>
                  <a:pt x="62131" y="959599"/>
                  <a:pt x="63062" y="954943"/>
                </a:cubicBezTo>
                <a:cubicBezTo>
                  <a:pt x="64774" y="946382"/>
                  <a:pt x="67456" y="928138"/>
                  <a:pt x="72071" y="918907"/>
                </a:cubicBezTo>
                <a:cubicBezTo>
                  <a:pt x="75986" y="911076"/>
                  <a:pt x="81669" y="904216"/>
                  <a:pt x="85584" y="896385"/>
                </a:cubicBezTo>
                <a:cubicBezTo>
                  <a:pt x="91034" y="885486"/>
                  <a:pt x="90259" y="876413"/>
                  <a:pt x="94593" y="864854"/>
                </a:cubicBezTo>
                <a:cubicBezTo>
                  <a:pt x="96951" y="858567"/>
                  <a:pt x="100957" y="853008"/>
                  <a:pt x="103602" y="846836"/>
                </a:cubicBezTo>
                <a:cubicBezTo>
                  <a:pt x="105472" y="842472"/>
                  <a:pt x="106237" y="837687"/>
                  <a:pt x="108107" y="833323"/>
                </a:cubicBezTo>
                <a:cubicBezTo>
                  <a:pt x="110752" y="827151"/>
                  <a:pt x="114471" y="821477"/>
                  <a:pt x="117116" y="815305"/>
                </a:cubicBezTo>
                <a:cubicBezTo>
                  <a:pt x="118986" y="810941"/>
                  <a:pt x="118986" y="805743"/>
                  <a:pt x="121620" y="801792"/>
                </a:cubicBezTo>
                <a:cubicBezTo>
                  <a:pt x="125153" y="796492"/>
                  <a:pt x="130629" y="792783"/>
                  <a:pt x="135133" y="788279"/>
                </a:cubicBezTo>
                <a:cubicBezTo>
                  <a:pt x="144510" y="750774"/>
                  <a:pt x="133091" y="787860"/>
                  <a:pt x="148647" y="756748"/>
                </a:cubicBezTo>
                <a:cubicBezTo>
                  <a:pt x="150770" y="752501"/>
                  <a:pt x="151028" y="747481"/>
                  <a:pt x="153151" y="743234"/>
                </a:cubicBezTo>
                <a:cubicBezTo>
                  <a:pt x="156442" y="736651"/>
                  <a:pt x="172616" y="715779"/>
                  <a:pt x="175673" y="711703"/>
                </a:cubicBezTo>
                <a:cubicBezTo>
                  <a:pt x="186998" y="677734"/>
                  <a:pt x="171721" y="719608"/>
                  <a:pt x="189186" y="684677"/>
                </a:cubicBezTo>
                <a:cubicBezTo>
                  <a:pt x="207823" y="647402"/>
                  <a:pt x="174587" y="700003"/>
                  <a:pt x="202700" y="653146"/>
                </a:cubicBezTo>
                <a:cubicBezTo>
                  <a:pt x="208271" y="643862"/>
                  <a:pt x="217293" y="636391"/>
                  <a:pt x="220717" y="626119"/>
                </a:cubicBezTo>
                <a:cubicBezTo>
                  <a:pt x="222219" y="621615"/>
                  <a:pt x="222916" y="616757"/>
                  <a:pt x="225222" y="612606"/>
                </a:cubicBezTo>
                <a:cubicBezTo>
                  <a:pt x="230480" y="603141"/>
                  <a:pt x="243240" y="585579"/>
                  <a:pt x="243240" y="585579"/>
                </a:cubicBezTo>
                <a:cubicBezTo>
                  <a:pt x="246243" y="576570"/>
                  <a:pt x="246982" y="566454"/>
                  <a:pt x="252249" y="558553"/>
                </a:cubicBezTo>
                <a:cubicBezTo>
                  <a:pt x="258255" y="549544"/>
                  <a:pt x="266842" y="541798"/>
                  <a:pt x="270266" y="531526"/>
                </a:cubicBezTo>
                <a:cubicBezTo>
                  <a:pt x="276786" y="511970"/>
                  <a:pt x="271414" y="521371"/>
                  <a:pt x="288284" y="504499"/>
                </a:cubicBezTo>
                <a:cubicBezTo>
                  <a:pt x="292978" y="490417"/>
                  <a:pt x="297529" y="472809"/>
                  <a:pt x="310806" y="463959"/>
                </a:cubicBezTo>
                <a:cubicBezTo>
                  <a:pt x="315310" y="460956"/>
                  <a:pt x="320160" y="458417"/>
                  <a:pt x="324319" y="454951"/>
                </a:cubicBezTo>
                <a:cubicBezTo>
                  <a:pt x="329213" y="450873"/>
                  <a:pt x="332804" y="445348"/>
                  <a:pt x="337833" y="441437"/>
                </a:cubicBezTo>
                <a:cubicBezTo>
                  <a:pt x="346379" y="434790"/>
                  <a:pt x="355850" y="429426"/>
                  <a:pt x="364859" y="423420"/>
                </a:cubicBezTo>
                <a:lnTo>
                  <a:pt x="418913" y="387384"/>
                </a:lnTo>
                <a:cubicBezTo>
                  <a:pt x="465659" y="356220"/>
                  <a:pt x="393293" y="403656"/>
                  <a:pt x="450444" y="369366"/>
                </a:cubicBezTo>
                <a:cubicBezTo>
                  <a:pt x="459728" y="363796"/>
                  <a:pt x="467199" y="354773"/>
                  <a:pt x="477470" y="351349"/>
                </a:cubicBezTo>
                <a:cubicBezTo>
                  <a:pt x="481974" y="349847"/>
                  <a:pt x="486832" y="349150"/>
                  <a:pt x="490983" y="346844"/>
                </a:cubicBezTo>
                <a:cubicBezTo>
                  <a:pt x="500448" y="341586"/>
                  <a:pt x="507506" y="331452"/>
                  <a:pt x="518010" y="328826"/>
                </a:cubicBezTo>
                <a:lnTo>
                  <a:pt x="554046" y="319818"/>
                </a:lnTo>
                <a:lnTo>
                  <a:pt x="572063" y="315313"/>
                </a:lnTo>
                <a:cubicBezTo>
                  <a:pt x="576568" y="312310"/>
                  <a:pt x="580735" y="308725"/>
                  <a:pt x="585577" y="306304"/>
                </a:cubicBezTo>
                <a:cubicBezTo>
                  <a:pt x="592773" y="302706"/>
                  <a:pt x="610379" y="299218"/>
                  <a:pt x="617108" y="297295"/>
                </a:cubicBezTo>
                <a:cubicBezTo>
                  <a:pt x="621673" y="295991"/>
                  <a:pt x="626040" y="294040"/>
                  <a:pt x="630621" y="292791"/>
                </a:cubicBezTo>
                <a:cubicBezTo>
                  <a:pt x="642566" y="289533"/>
                  <a:pt x="654910" y="287697"/>
                  <a:pt x="666656" y="283782"/>
                </a:cubicBezTo>
                <a:lnTo>
                  <a:pt x="693683" y="274773"/>
                </a:lnTo>
                <a:cubicBezTo>
                  <a:pt x="698187" y="273272"/>
                  <a:pt x="702540" y="271200"/>
                  <a:pt x="707196" y="270269"/>
                </a:cubicBezTo>
                <a:cubicBezTo>
                  <a:pt x="738674" y="263973"/>
                  <a:pt x="722166" y="267023"/>
                  <a:pt x="756745" y="261260"/>
                </a:cubicBezTo>
                <a:cubicBezTo>
                  <a:pt x="761249" y="259759"/>
                  <a:pt x="765812" y="258423"/>
                  <a:pt x="770258" y="256756"/>
                </a:cubicBezTo>
                <a:cubicBezTo>
                  <a:pt x="777829" y="253917"/>
                  <a:pt x="785110" y="250304"/>
                  <a:pt x="792781" y="247747"/>
                </a:cubicBezTo>
                <a:cubicBezTo>
                  <a:pt x="798654" y="245789"/>
                  <a:pt x="804869" y="245021"/>
                  <a:pt x="810798" y="243242"/>
                </a:cubicBezTo>
                <a:cubicBezTo>
                  <a:pt x="819894" y="240513"/>
                  <a:pt x="828612" y="236536"/>
                  <a:pt x="837825" y="234233"/>
                </a:cubicBezTo>
                <a:cubicBezTo>
                  <a:pt x="843831" y="232732"/>
                  <a:pt x="849790" y="231026"/>
                  <a:pt x="855843" y="229729"/>
                </a:cubicBezTo>
                <a:cubicBezTo>
                  <a:pt x="870815" y="226521"/>
                  <a:pt x="886032" y="224433"/>
                  <a:pt x="900887" y="220720"/>
                </a:cubicBezTo>
                <a:lnTo>
                  <a:pt x="918905" y="216216"/>
                </a:lnTo>
                <a:cubicBezTo>
                  <a:pt x="923409" y="213213"/>
                  <a:pt x="927349" y="209108"/>
                  <a:pt x="932418" y="207207"/>
                </a:cubicBezTo>
                <a:cubicBezTo>
                  <a:pt x="939587" y="204519"/>
                  <a:pt x="947466" y="204363"/>
                  <a:pt x="954940" y="202702"/>
                </a:cubicBezTo>
                <a:cubicBezTo>
                  <a:pt x="960983" y="201359"/>
                  <a:pt x="966915" y="199541"/>
                  <a:pt x="972958" y="198198"/>
                </a:cubicBezTo>
                <a:cubicBezTo>
                  <a:pt x="980432" y="196537"/>
                  <a:pt x="988006" y="195354"/>
                  <a:pt x="995480" y="193693"/>
                </a:cubicBezTo>
                <a:cubicBezTo>
                  <a:pt x="1007097" y="191111"/>
                  <a:pt x="1016066" y="188789"/>
                  <a:pt x="1027011" y="184685"/>
                </a:cubicBezTo>
                <a:cubicBezTo>
                  <a:pt x="1034582" y="181846"/>
                  <a:pt x="1041862" y="178233"/>
                  <a:pt x="1049533" y="175676"/>
                </a:cubicBezTo>
                <a:cubicBezTo>
                  <a:pt x="1065234" y="170442"/>
                  <a:pt x="1077934" y="169996"/>
                  <a:pt x="1094578" y="166667"/>
                </a:cubicBezTo>
                <a:cubicBezTo>
                  <a:pt x="1100648" y="165453"/>
                  <a:pt x="1106643" y="163863"/>
                  <a:pt x="1112595" y="162162"/>
                </a:cubicBezTo>
                <a:cubicBezTo>
                  <a:pt x="1117161" y="160858"/>
                  <a:pt x="1121528" y="158907"/>
                  <a:pt x="1126109" y="157658"/>
                </a:cubicBezTo>
                <a:cubicBezTo>
                  <a:pt x="1138054" y="154400"/>
                  <a:pt x="1150398" y="152564"/>
                  <a:pt x="1162144" y="148649"/>
                </a:cubicBezTo>
                <a:cubicBezTo>
                  <a:pt x="1173718" y="144791"/>
                  <a:pt x="1181237" y="141901"/>
                  <a:pt x="1193675" y="139640"/>
                </a:cubicBezTo>
                <a:cubicBezTo>
                  <a:pt x="1204121" y="137741"/>
                  <a:pt x="1214795" y="137218"/>
                  <a:pt x="1225206" y="135136"/>
                </a:cubicBezTo>
                <a:cubicBezTo>
                  <a:pt x="1237347" y="132708"/>
                  <a:pt x="1249496" y="130042"/>
                  <a:pt x="1261242" y="126127"/>
                </a:cubicBezTo>
                <a:cubicBezTo>
                  <a:pt x="1265746" y="124626"/>
                  <a:pt x="1270120" y="122653"/>
                  <a:pt x="1274755" y="121623"/>
                </a:cubicBezTo>
                <a:cubicBezTo>
                  <a:pt x="1283671" y="119642"/>
                  <a:pt x="1292796" y="118752"/>
                  <a:pt x="1301782" y="117118"/>
                </a:cubicBezTo>
                <a:cubicBezTo>
                  <a:pt x="1309314" y="115748"/>
                  <a:pt x="1316844" y="114336"/>
                  <a:pt x="1324304" y="112614"/>
                </a:cubicBezTo>
                <a:cubicBezTo>
                  <a:pt x="1336368" y="109830"/>
                  <a:pt x="1348593" y="107520"/>
                  <a:pt x="1360339" y="103605"/>
                </a:cubicBezTo>
                <a:cubicBezTo>
                  <a:pt x="1369348" y="100602"/>
                  <a:pt x="1378153" y="96900"/>
                  <a:pt x="1387366" y="94596"/>
                </a:cubicBezTo>
                <a:cubicBezTo>
                  <a:pt x="1429195" y="84137"/>
                  <a:pt x="1377218" y="96624"/>
                  <a:pt x="1432410" y="85587"/>
                </a:cubicBezTo>
                <a:cubicBezTo>
                  <a:pt x="1438481" y="84373"/>
                  <a:pt x="1444475" y="82784"/>
                  <a:pt x="1450428" y="81083"/>
                </a:cubicBezTo>
                <a:cubicBezTo>
                  <a:pt x="1454993" y="79779"/>
                  <a:pt x="1459306" y="77608"/>
                  <a:pt x="1463941" y="76578"/>
                </a:cubicBezTo>
                <a:cubicBezTo>
                  <a:pt x="1472857" y="74597"/>
                  <a:pt x="1482012" y="73865"/>
                  <a:pt x="1490968" y="72074"/>
                </a:cubicBezTo>
                <a:cubicBezTo>
                  <a:pt x="1533054" y="63657"/>
                  <a:pt x="1488184" y="71644"/>
                  <a:pt x="1522499" y="63065"/>
                </a:cubicBezTo>
                <a:cubicBezTo>
                  <a:pt x="1529926" y="61208"/>
                  <a:pt x="1537635" y="60574"/>
                  <a:pt x="1545021" y="58560"/>
                </a:cubicBezTo>
                <a:cubicBezTo>
                  <a:pt x="1554183" y="56061"/>
                  <a:pt x="1562647" y="50895"/>
                  <a:pt x="1572048" y="49552"/>
                </a:cubicBezTo>
                <a:cubicBezTo>
                  <a:pt x="1612620" y="43755"/>
                  <a:pt x="1593106" y="46792"/>
                  <a:pt x="1630605" y="40543"/>
                </a:cubicBezTo>
                <a:cubicBezTo>
                  <a:pt x="1662284" y="29982"/>
                  <a:pt x="1624314" y="41591"/>
                  <a:pt x="1684658" y="31534"/>
                </a:cubicBezTo>
                <a:cubicBezTo>
                  <a:pt x="1689342" y="30753"/>
                  <a:pt x="1693606" y="28333"/>
                  <a:pt x="1698172" y="27029"/>
                </a:cubicBezTo>
                <a:cubicBezTo>
                  <a:pt x="1704124" y="25328"/>
                  <a:pt x="1710083" y="23543"/>
                  <a:pt x="1716189" y="22525"/>
                </a:cubicBezTo>
                <a:cubicBezTo>
                  <a:pt x="1728130" y="20535"/>
                  <a:pt x="1740241" y="19733"/>
                  <a:pt x="1752225" y="18021"/>
                </a:cubicBezTo>
                <a:cubicBezTo>
                  <a:pt x="1761266" y="16729"/>
                  <a:pt x="1770295" y="15307"/>
                  <a:pt x="1779251" y="13516"/>
                </a:cubicBezTo>
                <a:cubicBezTo>
                  <a:pt x="1800639" y="9238"/>
                  <a:pt x="1796216" y="7650"/>
                  <a:pt x="1819791" y="4507"/>
                </a:cubicBezTo>
                <a:cubicBezTo>
                  <a:pt x="1855812" y="-296"/>
                  <a:pt x="1852137" y="3"/>
                  <a:pt x="1873845" y="3"/>
                </a:cubicBez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4"/>
          <a:srcRect l="65623"/>
          <a:stretch/>
        </p:blipFill>
        <p:spPr>
          <a:xfrm>
            <a:off x="5205435" y="3592910"/>
            <a:ext cx="1561125" cy="738508"/>
          </a:xfrm>
          <a:prstGeom prst="rect">
            <a:avLst/>
          </a:prstGeom>
          <a:ln w="19050">
            <a:solidFill>
              <a:srgbClr val="FF00FF"/>
            </a:solidFill>
          </a:ln>
        </p:spPr>
      </p:pic>
      <p:cxnSp>
        <p:nvCxnSpPr>
          <p:cNvPr id="19" name="直接连接符 18"/>
          <p:cNvCxnSpPr/>
          <p:nvPr/>
        </p:nvCxnSpPr>
        <p:spPr>
          <a:xfrm>
            <a:off x="6629400" y="2846977"/>
            <a:ext cx="1292850" cy="54966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3886200" y="4476750"/>
                <a:ext cx="3733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To minimize J(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 smtClean="0"/>
                  <a:t>),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476750"/>
                <a:ext cx="3733800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261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985997" y="4475718"/>
                <a:ext cx="23691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→0,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997" y="4475718"/>
                <a:ext cx="2369142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9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 animBg="1"/>
      <p:bldP spid="27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1000" y="91672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Small values for parameters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“Simpler” hypothesis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Less prone to overfitting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99" y="1042956"/>
            <a:ext cx="1639062" cy="2766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000" y="21334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Housing: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Features: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Parameters: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66" y="3008569"/>
            <a:ext cx="2265426" cy="276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80346"/>
            <a:ext cx="1949958" cy="1943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7" y="3673602"/>
            <a:ext cx="1792224" cy="4937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3486150"/>
            <a:ext cx="3419856" cy="868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477000" y="3372936"/>
                <a:ext cx="1559851" cy="1146852"/>
              </a:xfrm>
              <a:prstGeom prst="rect">
                <a:avLst/>
              </a:prstGeom>
              <a:ln w="19050">
                <a:solidFill>
                  <a:srgbClr val="FF00FF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  <m:aln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372936"/>
                <a:ext cx="1559851" cy="114685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19050"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双括号 13"/>
          <p:cNvSpPr/>
          <p:nvPr/>
        </p:nvSpPr>
        <p:spPr>
          <a:xfrm>
            <a:off x="2590800" y="3543300"/>
            <a:ext cx="5867400" cy="838200"/>
          </a:xfrm>
          <a:prstGeom prst="bracketPair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419600" y="4579620"/>
                <a:ext cx="289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Not include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!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579620"/>
                <a:ext cx="2895600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315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 animBg="1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34695"/>
            <a:ext cx="1066799" cy="417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02768"/>
            <a:ext cx="5188458" cy="8361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81000" y="4002129"/>
                <a:ext cx="411822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：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Regularization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Parameter</m:t>
                      </m:r>
                    </m:oMath>
                  </m:oMathPara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002129"/>
                <a:ext cx="411822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大括号 11"/>
          <p:cNvSpPr/>
          <p:nvPr/>
        </p:nvSpPr>
        <p:spPr>
          <a:xfrm rot="16200000">
            <a:off x="3508628" y="1962151"/>
            <a:ext cx="457201" cy="2286001"/>
          </a:xfrm>
          <a:prstGeom prst="leftBrace">
            <a:avLst>
              <a:gd name="adj1" fmla="val 20402"/>
              <a:gd name="adj2" fmla="val 52632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5628989" y="1514764"/>
            <a:ext cx="324421" cy="762000"/>
          </a:xfrm>
          <a:prstGeom prst="leftBrace">
            <a:avLst>
              <a:gd name="adj1" fmla="val 20402"/>
              <a:gd name="adj2" fmla="val 52632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686446" y="3405485"/>
            <a:ext cx="4180954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Object term: to fit training data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556000" y="1194259"/>
            <a:ext cx="4673600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Regularization term: to minimize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7679491" y="1176754"/>
                <a:ext cx="519629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491" y="1176754"/>
                <a:ext cx="519629" cy="496674"/>
              </a:xfrm>
              <a:prstGeom prst="rect">
                <a:avLst/>
              </a:prstGeom>
              <a:blipFill rotWithShape="0">
                <a:blip r:embed="rId7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863600" y="4397009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Find a trade-off between object term and regularization term, to avoid </a:t>
            </a:r>
            <a:r>
              <a:rPr lang="en-US" altLang="zh-CN" dirty="0" err="1">
                <a:solidFill>
                  <a:srgbClr val="FF0000"/>
                </a:solidFill>
              </a:rPr>
              <a:t>overfitting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j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3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4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 \displaystyle&#10;\min_\theta \frac{1}{2m} \sum_{i=1}^m (h_\theta (x^{(i)}) - y^{(i)})^2 &#10;$&#10;&#10;\end{document}"/>
  <p:tag name="IGUANATEXSIZE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dots, \theta_n&#10;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theta_2, \dots, \theta_{100}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, \dots, x_{100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&#10;$&#10;&#10;\end{document}"/>
  <p:tag name="IGUANATEXSIZE" val="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sum\limits^{m}_{i=1} (h_\theta(x^{(i)})-y^{(i)})^2 &#10;$&#10;&#10;\end{document}"/>
  <p:tag name="IGUANATEXSIZE" val="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+ \theta_1 x + \theta_2 x^2 + \theta_3 x^3 + \theta_4 x^4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 (x^{(1)})^T \\&#10;\vdots\\&#10;(x^{(m)})^T&#10;\end{bmatrix}&#10;$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 y^{(1)} \\&#10;\vdots\\&#10;y^{(m)}&#10;\end{bmatrix}&#10;$&#10;&#10;\end{document}"/>
  <p:tag name="IGUANATEXSIZE" val="3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(X^TX)^{-1}X^Ty&#10;$&#10;&#10;\end{document}"/>
  <p:tag name="IGUANATEXSIZE" val="3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m \leq n&#10;$&#10;&#10;\end{document}"/>
  <p:tag name="IGUANATEXSIZE" val="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ambda &gt; 0&#10;$&#10;&#10;\end{document}"/>
  <p:tag name="IGUANATEXSIZE" val="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\left(X^TX + \lambda \left[\begin{smallmatrix}&#10;0 &amp; &amp; &amp; &amp;\\&#10;&amp; 1 &amp; &amp;  &amp;\\&#10;&amp; &amp; 1 &amp; &amp;\\&#10;&amp; &amp; &amp; \ddots &amp;\\&#10;&amp; &amp; &amp; &amp; 1&#10;\end{smallmatrix}\right]&#10;\right)^{-1} X^T y&#10;$&#10;&#10;\end{document}"/>
  <p:tag name="IGUANATEXSIZE" val="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$&#10;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left[ -\frac{1}{m} \sum\limits^m_{i=1} y^{(i)} \log{(h_\theta(x^{(i)})} + (1-y^{(i)})\log{1 - h_\theta (x^{(i)})}\right]&#10;+ \frac{\lambda}{2m} \sum\limits^n_{j=1} \theta_j^2 $&#10;&#10;&#10;&#10;\end{document}"/>
  <p:tag name="IGUANATEXSIZE" val="1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rgbClr val="0000FF"/>
          </a:solidFill>
        </a:ln>
      </a:spPr>
      <a:bodyPr rtlCol="0" anchor="ctr"/>
      <a:lstStyle>
        <a:defPPr algn="ctr">
          <a:defRPr/>
        </a:defPPr>
      </a:lstStyle>
    </a:spDef>
    <a:lnDef>
      <a:spPr>
        <a:ln w="28575">
          <a:solidFill>
            <a:srgbClr val="0000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3081</TotalTime>
  <Words>563</Words>
  <Application>Microsoft Office PowerPoint</Application>
  <PresentationFormat>全屏显示(16:9)</PresentationFormat>
  <Paragraphs>119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宋体</vt:lpstr>
      <vt:lpstr>Arial</vt:lpstr>
      <vt:lpstr>Calibri</vt:lpstr>
      <vt:lpstr>Cambria Math</vt:lpstr>
      <vt:lpstr>Courier New</vt:lpstr>
      <vt:lpstr>1_Lecture</vt:lpstr>
      <vt:lpstr>2_Office Theme</vt:lpstr>
      <vt:lpstr>3_Office Theme</vt:lpstr>
      <vt:lpstr>2_Lecture</vt:lpstr>
      <vt:lpstr>The problem of overfitting</vt:lpstr>
      <vt:lpstr>PowerPoint 演示文稿</vt:lpstr>
      <vt:lpstr>PowerPoint 演示文稿</vt:lpstr>
      <vt:lpstr>PowerPoint 演示文稿</vt:lpstr>
      <vt:lpstr>PowerPoint 演示文稿</vt:lpstr>
      <vt:lpstr>Cost function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Regularized linear regression</vt:lpstr>
      <vt:lpstr>PowerPoint 演示文稿</vt:lpstr>
      <vt:lpstr>PowerPoint 演示文稿</vt:lpstr>
      <vt:lpstr>PowerPoint 演示文稿</vt:lpstr>
      <vt:lpstr>PowerPoint 演示文稿</vt:lpstr>
      <vt:lpstr>Regularized logistic regression</vt:lpstr>
      <vt:lpstr>PowerPoint 演示文稿</vt:lpstr>
      <vt:lpstr>PowerPoint 演示文稿</vt:lpstr>
      <vt:lpstr>PowerPoint 演示文稿</vt:lpstr>
      <vt:lpstr>PowerPoint 演示文稿</vt:lpstr>
      <vt:lpstr>第5章 正则化重点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Song Xiaoying</cp:lastModifiedBy>
  <cp:revision>291</cp:revision>
  <dcterms:created xsi:type="dcterms:W3CDTF">2010-07-08T21:59:02Z</dcterms:created>
  <dcterms:modified xsi:type="dcterms:W3CDTF">2019-10-24T03:59:09Z</dcterms:modified>
</cp:coreProperties>
</file>