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VOID.png" descr="AVOI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600" y="3111500"/>
            <a:ext cx="7721600" cy="205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甲谷  滝川 橋場 古谷"/>
          <p:cNvSpPr txBox="1"/>
          <p:nvPr/>
        </p:nvSpPr>
        <p:spPr>
          <a:xfrm>
            <a:off x="7029653" y="8601075"/>
            <a:ext cx="5174298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甲谷  滝川 橋場 古谷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どんなもの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400"/>
            </a:lvl1pPr>
          </a:lstStyle>
          <a:p>
            <a:pPr/>
            <a:r>
              <a:t>どんなものか</a:t>
            </a:r>
          </a:p>
        </p:txBody>
      </p:sp>
      <p:sp>
        <p:nvSpPr>
          <p:cNvPr id="123" name="弾幕ゲ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4499" indent="-444499">
              <a:defRPr sz="4600"/>
            </a:pPr>
            <a:r>
              <a:t>弾幕ゲー</a:t>
            </a:r>
          </a:p>
          <a:p>
            <a:pPr marL="444499" indent="-444499">
              <a:defRPr sz="4600"/>
            </a:pPr>
            <a:r>
              <a:t>操作は マウス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役割分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700"/>
            </a:lvl1pPr>
          </a:lstStyle>
          <a:p>
            <a:pPr/>
            <a:r>
              <a:t>役割分担</a:t>
            </a:r>
          </a:p>
        </p:txBody>
      </p:sp>
      <p:sp>
        <p:nvSpPr>
          <p:cNvPr id="126" name="基本的なシステム"/>
          <p:cNvSpPr/>
          <p:nvPr/>
        </p:nvSpPr>
        <p:spPr>
          <a:xfrm>
            <a:off x="4332982" y="7366000"/>
            <a:ext cx="4338836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基本的なシステム</a:t>
            </a:r>
          </a:p>
        </p:txBody>
      </p:sp>
      <p:sp>
        <p:nvSpPr>
          <p:cNvPr id="127" name="ゲームシステム"/>
          <p:cNvSpPr/>
          <p:nvPr/>
        </p:nvSpPr>
        <p:spPr>
          <a:xfrm>
            <a:off x="4332982" y="5105400"/>
            <a:ext cx="4338836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ゲームシステム</a:t>
            </a:r>
          </a:p>
        </p:txBody>
      </p:sp>
      <p:sp>
        <p:nvSpPr>
          <p:cNvPr id="128" name="ゲームを華やかにする演出"/>
          <p:cNvSpPr/>
          <p:nvPr/>
        </p:nvSpPr>
        <p:spPr>
          <a:xfrm>
            <a:off x="4332982" y="2676727"/>
            <a:ext cx="4338836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ゲームを華やかにする演出</a:t>
            </a:r>
          </a:p>
        </p:txBody>
      </p:sp>
      <p:sp>
        <p:nvSpPr>
          <p:cNvPr id="129" name="線"/>
          <p:cNvSpPr/>
          <p:nvPr/>
        </p:nvSpPr>
        <p:spPr>
          <a:xfrm flipV="1">
            <a:off x="6520705" y="3946227"/>
            <a:ext cx="1" cy="1173907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0" name="線"/>
          <p:cNvSpPr/>
          <p:nvPr/>
        </p:nvSpPr>
        <p:spPr>
          <a:xfrm flipV="1">
            <a:off x="6520705" y="6377446"/>
            <a:ext cx="1" cy="986508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1" name="エフェクト"/>
          <p:cNvSpPr/>
          <p:nvPr/>
        </p:nvSpPr>
        <p:spPr>
          <a:xfrm>
            <a:off x="8877300" y="2439838"/>
            <a:ext cx="2241898" cy="49386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エフェクト</a:t>
            </a:r>
          </a:p>
        </p:txBody>
      </p:sp>
      <p:sp>
        <p:nvSpPr>
          <p:cNvPr id="132" name="BGM・SE"/>
          <p:cNvSpPr/>
          <p:nvPr/>
        </p:nvSpPr>
        <p:spPr>
          <a:xfrm>
            <a:off x="8737600" y="3544738"/>
            <a:ext cx="2241898" cy="49386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BGM・SE</a:t>
            </a:r>
          </a:p>
        </p:txBody>
      </p:sp>
      <p:sp>
        <p:nvSpPr>
          <p:cNvPr id="133" name="衝突判定"/>
          <p:cNvSpPr/>
          <p:nvPr/>
        </p:nvSpPr>
        <p:spPr>
          <a:xfrm>
            <a:off x="1562100" y="5017938"/>
            <a:ext cx="2241898" cy="49386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衝突判定</a:t>
            </a:r>
          </a:p>
        </p:txBody>
      </p:sp>
      <p:sp>
        <p:nvSpPr>
          <p:cNvPr id="134" name="ビーム"/>
          <p:cNvSpPr/>
          <p:nvPr/>
        </p:nvSpPr>
        <p:spPr>
          <a:xfrm>
            <a:off x="8877300" y="5856138"/>
            <a:ext cx="2241898" cy="49386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ビーム</a:t>
            </a:r>
          </a:p>
        </p:txBody>
      </p:sp>
      <p:sp>
        <p:nvSpPr>
          <p:cNvPr id="135" name="シーン管理"/>
          <p:cNvSpPr/>
          <p:nvPr/>
        </p:nvSpPr>
        <p:spPr>
          <a:xfrm>
            <a:off x="2387600" y="8548538"/>
            <a:ext cx="2241898" cy="49386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シーン管理</a:t>
            </a:r>
          </a:p>
        </p:txBody>
      </p:sp>
      <p:sp>
        <p:nvSpPr>
          <p:cNvPr id="136" name="時間管理"/>
          <p:cNvSpPr/>
          <p:nvPr/>
        </p:nvSpPr>
        <p:spPr>
          <a:xfrm>
            <a:off x="8547100" y="8434238"/>
            <a:ext cx="2241898" cy="49386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r>
              <a:t>時間管理</a:t>
            </a:r>
          </a:p>
        </p:txBody>
      </p:sp>
      <p:sp>
        <p:nvSpPr>
          <p:cNvPr id="137" name="線"/>
          <p:cNvSpPr/>
          <p:nvPr/>
        </p:nvSpPr>
        <p:spPr>
          <a:xfrm flipV="1">
            <a:off x="8281044" y="2543719"/>
            <a:ext cx="671018" cy="671018"/>
          </a:xfrm>
          <a:prstGeom prst="line">
            <a:avLst/>
          </a:prstGeom>
          <a:ln w="25400">
            <a:solidFill>
              <a:srgbClr val="489FF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8" name="線"/>
          <p:cNvSpPr/>
          <p:nvPr/>
        </p:nvSpPr>
        <p:spPr>
          <a:xfrm>
            <a:off x="8242944" y="3583161"/>
            <a:ext cx="747218" cy="352078"/>
          </a:xfrm>
          <a:prstGeom prst="line">
            <a:avLst/>
          </a:prstGeom>
          <a:ln w="25400">
            <a:solidFill>
              <a:srgbClr val="489FF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9" name="線"/>
          <p:cNvSpPr/>
          <p:nvPr/>
        </p:nvSpPr>
        <p:spPr>
          <a:xfrm>
            <a:off x="3756868" y="5378996"/>
            <a:ext cx="1174800" cy="203547"/>
          </a:xfrm>
          <a:prstGeom prst="line">
            <a:avLst/>
          </a:prstGeom>
          <a:ln w="25400">
            <a:solidFill>
              <a:srgbClr val="489FF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0" name="線"/>
          <p:cNvSpPr/>
          <p:nvPr/>
        </p:nvSpPr>
        <p:spPr>
          <a:xfrm>
            <a:off x="8281044" y="5576243"/>
            <a:ext cx="671018" cy="505469"/>
          </a:xfrm>
          <a:prstGeom prst="line">
            <a:avLst/>
          </a:prstGeom>
          <a:ln w="25400">
            <a:solidFill>
              <a:srgbClr val="489FF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1" name="線"/>
          <p:cNvSpPr/>
          <p:nvPr/>
        </p:nvSpPr>
        <p:spPr>
          <a:xfrm flipV="1">
            <a:off x="4267844" y="8080919"/>
            <a:ext cx="671018" cy="671018"/>
          </a:xfrm>
          <a:prstGeom prst="line">
            <a:avLst/>
          </a:prstGeom>
          <a:ln w="25400">
            <a:solidFill>
              <a:srgbClr val="489FF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2" name="線"/>
          <p:cNvSpPr/>
          <p:nvPr/>
        </p:nvSpPr>
        <p:spPr>
          <a:xfrm>
            <a:off x="8166744" y="8015336"/>
            <a:ext cx="899618" cy="471849"/>
          </a:xfrm>
          <a:prstGeom prst="line">
            <a:avLst/>
          </a:prstGeom>
          <a:ln w="25400">
            <a:solidFill>
              <a:srgbClr val="489FF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3" name="古谷"/>
          <p:cNvSpPr txBox="1"/>
          <p:nvPr/>
        </p:nvSpPr>
        <p:spPr>
          <a:xfrm>
            <a:off x="2711449" y="5578152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古谷</a:t>
            </a:r>
          </a:p>
        </p:txBody>
      </p:sp>
      <p:sp>
        <p:nvSpPr>
          <p:cNvPr id="144" name="滝川・古谷"/>
          <p:cNvSpPr txBox="1"/>
          <p:nvPr/>
        </p:nvSpPr>
        <p:spPr>
          <a:xfrm>
            <a:off x="10001250" y="2871291"/>
            <a:ext cx="2349749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滝川・古谷</a:t>
            </a:r>
          </a:p>
        </p:txBody>
      </p:sp>
      <p:sp>
        <p:nvSpPr>
          <p:cNvPr id="145" name="橋場"/>
          <p:cNvSpPr txBox="1"/>
          <p:nvPr/>
        </p:nvSpPr>
        <p:spPr>
          <a:xfrm>
            <a:off x="9547398" y="6329821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橋場</a:t>
            </a:r>
          </a:p>
        </p:txBody>
      </p:sp>
      <p:sp>
        <p:nvSpPr>
          <p:cNvPr id="146" name="甲谷"/>
          <p:cNvSpPr txBox="1"/>
          <p:nvPr/>
        </p:nvSpPr>
        <p:spPr>
          <a:xfrm>
            <a:off x="4152503" y="9020175"/>
            <a:ext cx="901701" cy="50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甲谷</a:t>
            </a:r>
          </a:p>
        </p:txBody>
      </p:sp>
      <p:sp>
        <p:nvSpPr>
          <p:cNvPr id="147" name="甲谷"/>
          <p:cNvSpPr txBox="1"/>
          <p:nvPr/>
        </p:nvSpPr>
        <p:spPr>
          <a:xfrm>
            <a:off x="9981803" y="8934774"/>
            <a:ext cx="901701" cy="50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甲谷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