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E0D70DF-649E-450A-BC6F-23988DD27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601" y="1049866"/>
            <a:ext cx="8637073" cy="1837767"/>
          </a:xfrm>
        </p:spPr>
        <p:txBody>
          <a:bodyPr>
            <a:normAutofit/>
          </a:bodyPr>
          <a:lstStyle/>
          <a:p>
            <a:r>
              <a:rPr lang="en-US" sz="8800" dirty="0" err="1"/>
              <a:t>Psychetrack</a:t>
            </a:r>
            <a:endParaRPr lang="en-US" sz="8800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8AC34CC-CFD3-4BCE-A6D7-3F3EBAF74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4112" y="2763455"/>
            <a:ext cx="8637072" cy="977621"/>
          </a:xfrm>
        </p:spPr>
        <p:txBody>
          <a:bodyPr>
            <a:normAutofit/>
          </a:bodyPr>
          <a:lstStyle/>
          <a:p>
            <a:r>
              <a:rPr lang="en-US" sz="2800" dirty="0" err="1"/>
              <a:t>Ccat</a:t>
            </a:r>
            <a:r>
              <a:rPr lang="en-US" sz="2800" dirty="0"/>
              <a:t> 88</a:t>
            </a:r>
          </a:p>
        </p:txBody>
      </p:sp>
    </p:spTree>
    <p:extLst>
      <p:ext uri="{BB962C8B-B14F-4D97-AF65-F5344CB8AC3E}">
        <p14:creationId xmlns:p14="http://schemas.microsoft.com/office/powerpoint/2010/main" val="258862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à¸à¸³à¸à¸§à¸²à¸¡à¸£à¸¹à¹à¸à¸±à¸ &quot;à¹à¸£à¸à¸à¸¶à¸¡à¹à¸¨à¸£à¹à¸²&quot; à¹à¸¥à¸°à¸§à¸´à¸à¸µà¸à¸²à¸£à¸à¸¹à¹à¸¥ à¸à¸·à¹à¸à¸à¸¹ à¸à¸´à¸à¹à¸">
            <a:extLst>
              <a:ext uri="{FF2B5EF4-FFF2-40B4-BE49-F238E27FC236}">
                <a16:creationId xmlns:a16="http://schemas.microsoft.com/office/drawing/2014/main" id="{AF05A805-A316-4E0C-A093-98487615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6394" y="574473"/>
            <a:ext cx="6439830" cy="429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FA7D3CA9-C371-4C4E-BE87-5ADF5A35A114}"/>
              </a:ext>
            </a:extLst>
          </p:cNvPr>
          <p:cNvSpPr txBox="1"/>
          <p:nvPr/>
        </p:nvSpPr>
        <p:spPr>
          <a:xfrm>
            <a:off x="756355" y="5268406"/>
            <a:ext cx="1187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They want  to be alone that how hard we can track his symptom and help him</a:t>
            </a:r>
          </a:p>
        </p:txBody>
      </p:sp>
    </p:spTree>
    <p:extLst>
      <p:ext uri="{BB962C8B-B14F-4D97-AF65-F5344CB8AC3E}">
        <p14:creationId xmlns:p14="http://schemas.microsoft.com/office/powerpoint/2010/main" val="394500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à¸à¸¥à¸à¸²à¸£à¸à¹à¸à¸«à¸²à¸£à¸¹à¸à¸ à¸²à¸à¸ªà¸³à¸«à¸£à¸±à¸ track watch">
            <a:extLst>
              <a:ext uri="{FF2B5EF4-FFF2-40B4-BE49-F238E27FC236}">
                <a16:creationId xmlns:a16="http://schemas.microsoft.com/office/drawing/2014/main" id="{F18E2CB3-F679-4625-809A-3123DCF7EC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510" y="532099"/>
            <a:ext cx="7896980" cy="45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06B6708-43D0-408E-88F1-B383CC7A496E}"/>
              </a:ext>
            </a:extLst>
          </p:cNvPr>
          <p:cNvSpPr txBox="1"/>
          <p:nvPr/>
        </p:nvSpPr>
        <p:spPr>
          <a:xfrm>
            <a:off x="756355" y="5268406"/>
            <a:ext cx="1187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is one of everyday use thing that can mount with patient all day</a:t>
            </a:r>
          </a:p>
        </p:txBody>
      </p:sp>
    </p:spTree>
    <p:extLst>
      <p:ext uri="{BB962C8B-B14F-4D97-AF65-F5344CB8AC3E}">
        <p14:creationId xmlns:p14="http://schemas.microsoft.com/office/powerpoint/2010/main" val="2585990793"/>
      </p:ext>
    </p:extLst>
  </p:cSld>
  <p:clrMapOvr>
    <a:masterClrMapping/>
  </p:clrMapOvr>
</p:sld>
</file>

<file path=ppt/theme/theme1.xml><?xml version="1.0" encoding="utf-8"?>
<a:theme xmlns:a="http://schemas.openxmlformats.org/drawingml/2006/main" name="แกลเลอรี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Office PowerPoint</Application>
  <PresentationFormat>แบบจอกว้าง</PresentationFormat>
  <Paragraphs>4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6" baseType="lpstr">
      <vt:lpstr>Arial</vt:lpstr>
      <vt:lpstr>Rockwell</vt:lpstr>
      <vt:lpstr>แกลเลอรี</vt:lpstr>
      <vt:lpstr>Psychetrack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Psychetrack</dc:title>
  <dc:creator>nanun sweangteerakul</dc:creator>
  <cp:lastModifiedBy>nanun sweangteerakul</cp:lastModifiedBy>
  <cp:revision>2</cp:revision>
  <dcterms:created xsi:type="dcterms:W3CDTF">2019-07-12T08:05:50Z</dcterms:created>
  <dcterms:modified xsi:type="dcterms:W3CDTF">2019-07-12T08:16:47Z</dcterms:modified>
</cp:coreProperties>
</file>