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9" r:id="rId11"/>
    <p:sldId id="270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0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005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62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364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43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77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6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3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4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3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1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D610F-00C4-40E5-86D7-A9EC233852B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93C362-24E6-4053-A44B-34B59A87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6835-163A-6D0A-BCD2-C6F4C9042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885" y="1659834"/>
            <a:ext cx="7069261" cy="1216755"/>
          </a:xfrm>
        </p:spPr>
        <p:txBody>
          <a:bodyPr/>
          <a:lstStyle/>
          <a:p>
            <a:pPr algn="ctr"/>
            <a:r>
              <a:rPr lang="en-US" sz="8000" dirty="0"/>
              <a:t>Chess </a:t>
            </a:r>
            <a:r>
              <a:rPr lang="en-US" sz="8000" dirty="0" err="1"/>
              <a:t>MCQuiz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94A0A-3A30-0A0E-CA24-976FE83C0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2524" y="3069823"/>
            <a:ext cx="3051313" cy="162720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Pramit Amatya</a:t>
            </a:r>
          </a:p>
          <a:p>
            <a:pPr algn="just"/>
            <a:r>
              <a:rPr lang="en-US" sz="2400" dirty="0"/>
              <a:t>NCCS College</a:t>
            </a:r>
          </a:p>
          <a:p>
            <a:pPr algn="just"/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May, 2025</a:t>
            </a:r>
          </a:p>
        </p:txBody>
      </p:sp>
    </p:spTree>
    <p:extLst>
      <p:ext uri="{BB962C8B-B14F-4D97-AF65-F5344CB8AC3E}">
        <p14:creationId xmlns:p14="http://schemas.microsoft.com/office/powerpoint/2010/main" val="183398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8EE9-DF0C-DC8E-F38D-39980AE3F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395" y="908259"/>
            <a:ext cx="8596668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My Work: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Developed user auth and session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Built CRUD APIs for puzzles and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Implemented secure and scalable DB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Integrated APIs with frontend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Ensured code modularity and future scalability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19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34A6-7045-49E0-8C76-E0BC07BD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420A-796A-69EA-C21E-38326DEB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571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My internship at Swift Technology Pvt. Ltd. provided valuable hands-on experience in full-stack web development, with a focus on backend systems. I improved my technical skills in Node.js, Express, MySQL, and API development, and also learned to work in a collaborative, real-world environment. This experience has strengthened my foundation for a future career as a full-stack developer.</a:t>
            </a:r>
          </a:p>
        </p:txBody>
      </p:sp>
    </p:spTree>
    <p:extLst>
      <p:ext uri="{BB962C8B-B14F-4D97-AF65-F5344CB8AC3E}">
        <p14:creationId xmlns:p14="http://schemas.microsoft.com/office/powerpoint/2010/main" val="299390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1A91-CCA4-3BDF-337B-70CD6AF3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055487">
            <a:off x="1243152" y="2927659"/>
            <a:ext cx="7478256" cy="1320800"/>
          </a:xfrm>
        </p:spPr>
        <p:txBody>
          <a:bodyPr>
            <a:no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9013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3E8F-6C03-42E7-5821-CA398DFB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Remaining Tasks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AE1B-5BD3-7250-D307-F6ED6D6D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80" y="1792842"/>
            <a:ext cx="10494250" cy="3623984"/>
          </a:xfrm>
        </p:spPr>
        <p:txBody>
          <a:bodyPr>
            <a:normAutofit/>
          </a:bodyPr>
          <a:lstStyle/>
          <a:p>
            <a:r>
              <a:rPr lang="en-US" dirty="0"/>
              <a:t>Pagination while viewing scores(Users).</a:t>
            </a:r>
          </a:p>
          <a:p>
            <a:r>
              <a:rPr lang="en-US" dirty="0"/>
              <a:t>Pagination and Join while viewing scores of all users(Admin)</a:t>
            </a:r>
          </a:p>
          <a:p>
            <a:r>
              <a:rPr lang="en-US" dirty="0"/>
              <a:t>Add, View, Alter question page(Frontend) (Admin).</a:t>
            </a:r>
          </a:p>
          <a:p>
            <a:r>
              <a:rPr lang="en-US" dirty="0"/>
              <a:t>Add, View, Alter User(Full Stack) (Admin).(Future: If possible </a:t>
            </a:r>
            <a:r>
              <a:rPr lang="en-US" dirty="0" err="1"/>
              <a:t>superadmin</a:t>
            </a:r>
            <a:r>
              <a:rPr lang="en-US" dirty="0"/>
              <a:t> higher power)</a:t>
            </a:r>
          </a:p>
          <a:p>
            <a:r>
              <a:rPr lang="en-US" dirty="0"/>
              <a:t>Saved while refreshing.(Local Storage)</a:t>
            </a:r>
          </a:p>
          <a:p>
            <a:r>
              <a:rPr lang="en-US" dirty="0"/>
              <a:t>Shuffle Options </a:t>
            </a:r>
            <a:r>
              <a:rPr lang="en-US" dirty="0" err="1"/>
              <a:t>everytime</a:t>
            </a:r>
            <a:endParaRPr lang="en-US" dirty="0"/>
          </a:p>
          <a:p>
            <a:r>
              <a:rPr lang="en-US" dirty="0"/>
              <a:t>Sound Effect to make it interesting(Optional)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5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55FD-D23E-6F84-9009-8CA6F590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76E5-50B9-5615-9BE9-87111CA7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9409"/>
            <a:ext cx="8685327" cy="4311953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Organizational Detail</a:t>
            </a:r>
          </a:p>
          <a:p>
            <a:r>
              <a:rPr lang="en-US" sz="2400" dirty="0"/>
              <a:t>Organizational hierarchy</a:t>
            </a:r>
          </a:p>
          <a:p>
            <a:r>
              <a:rPr lang="en-US" sz="2400" dirty="0"/>
              <a:t>Roles as Internship</a:t>
            </a:r>
          </a:p>
          <a:p>
            <a:r>
              <a:rPr lang="en-US" sz="2400" dirty="0"/>
              <a:t>Task</a:t>
            </a:r>
          </a:p>
          <a:p>
            <a:r>
              <a:rPr lang="en-US" sz="2400" dirty="0"/>
              <a:t>Project</a:t>
            </a:r>
          </a:p>
          <a:p>
            <a:r>
              <a:rPr lang="en-US" sz="2400" dirty="0"/>
              <a:t>Conclusion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8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4C99-8B9E-C1C6-7710-5F170262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84FB-0CC5-F9A8-3B87-557DF7F4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804596" cy="3729383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2400" dirty="0"/>
              <a:t>Hello everyone,</a:t>
            </a:r>
            <a:br>
              <a:rPr lang="en-US" sz="2400" dirty="0"/>
            </a:br>
            <a:r>
              <a:rPr lang="en-US" sz="2400" dirty="0"/>
              <a:t>I’m excited to present my internship experience at </a:t>
            </a:r>
            <a:r>
              <a:rPr lang="en-US" sz="2400" b="1" dirty="0"/>
              <a:t>Swift Technology Pvt. Ltd.</a:t>
            </a:r>
            <a:r>
              <a:rPr lang="en-US" sz="2400" dirty="0"/>
              <a:t>, where I worked as a backend developer on an educational web application focused on </a:t>
            </a:r>
            <a:r>
              <a:rPr lang="en-US" sz="2400" b="1" dirty="0"/>
              <a:t>chess puzzles with multiple-choice questions (MCQs)</a:t>
            </a:r>
            <a:r>
              <a:rPr lang="en-US" sz="2400" dirty="0"/>
              <a:t>. The goal of the platform is to help chess learners improve their tactical and strategic skills through interactive problem-solving.</a:t>
            </a:r>
          </a:p>
        </p:txBody>
      </p:sp>
    </p:spTree>
    <p:extLst>
      <p:ext uri="{BB962C8B-B14F-4D97-AF65-F5344CB8AC3E}">
        <p14:creationId xmlns:p14="http://schemas.microsoft.com/office/powerpoint/2010/main" val="99571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1AEA-FBF9-0C41-D7B5-917FC237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Organizational Detail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C062-44D3-608A-3EB5-2F9A8381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0321"/>
            <a:ext cx="8804596" cy="4461041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2400" b="1" dirty="0"/>
              <a:t>Swift Technology Pvt. Ltd.</a:t>
            </a:r>
            <a:r>
              <a:rPr lang="en-US" sz="2400" dirty="0"/>
              <a:t> is a tech company that provides customized software solutions across various domains including education, e-commerce, and management systems. The company emphasizes full-stack development and agile workflows to deliver scalable products.</a:t>
            </a:r>
          </a:p>
        </p:txBody>
      </p:sp>
    </p:spTree>
    <p:extLst>
      <p:ext uri="{BB962C8B-B14F-4D97-AF65-F5344CB8AC3E}">
        <p14:creationId xmlns:p14="http://schemas.microsoft.com/office/powerpoint/2010/main" val="246401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55A9-F28E-12A9-6087-7FFA8CA1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Hierarchy</a:t>
            </a:r>
          </a:p>
        </p:txBody>
      </p:sp>
      <p:pic>
        <p:nvPicPr>
          <p:cNvPr id="9" name="Image 12">
            <a:extLst>
              <a:ext uri="{FF2B5EF4-FFF2-40B4-BE49-F238E27FC236}">
                <a16:creationId xmlns:a16="http://schemas.microsoft.com/office/drawing/2014/main" id="{3CDE1371-B5E7-2885-71BD-8E7D4F1CFE5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7334" y="1411357"/>
            <a:ext cx="8309906" cy="49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6F7C-6ABF-9A17-2DC3-F64F8524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Roles as Internship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6CE9C9-659D-2C31-79FE-6A28708BD0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8776" y="1494268"/>
            <a:ext cx="1021542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API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Creating secure and RESTful APIs for user and puzzle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Management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Designing and managing MySQL schemas with Sequelize 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Connecting APIs with frontend and ensuring data consistency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Validating API responses and handling edge cases using Postman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UI/UX Support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Coordinating with frontend team for API data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Management (Indirect Support)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Ensured APIs supported frontend's context-based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GitHub for commits, branches, and pull requests</a:t>
            </a:r>
          </a:p>
        </p:txBody>
      </p:sp>
    </p:spTree>
    <p:extLst>
      <p:ext uri="{BB962C8B-B14F-4D97-AF65-F5344CB8AC3E}">
        <p14:creationId xmlns:p14="http://schemas.microsoft.com/office/powerpoint/2010/main" val="382637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6B9D-8FBD-B857-6399-379FCADF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C20D4DB-3007-300B-C80F-06377C560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6950" y="1650954"/>
            <a:ext cx="918175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 system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authentication and role-based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question and MCQ-related APIs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user performance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Securing endpoints with JWT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with Postman and debugging errors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Contributing to documentation and version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Collaborating with frontend team for integration</a:t>
            </a:r>
          </a:p>
        </p:txBody>
      </p:sp>
    </p:spTree>
    <p:extLst>
      <p:ext uri="{BB962C8B-B14F-4D97-AF65-F5344CB8AC3E}">
        <p14:creationId xmlns:p14="http://schemas.microsoft.com/office/powerpoint/2010/main" val="89394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3796-58D7-B968-423C-263B0141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10D5-79A6-23E8-060B-7A025A7A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Key Features: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 authentication (login, signup, password reset)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Role-based access: Admin, Student, Coach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Puzzle and MCQ creation and retrieval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Performance tracking and result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Admin dashboard for puzzle management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428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EB3-6AD7-DC6F-6731-408E83E3B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65" y="1488613"/>
            <a:ext cx="8596668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Technologies Used: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Backend</a:t>
            </a:r>
            <a:r>
              <a:rPr lang="en-US" sz="2400" dirty="0"/>
              <a:t>: Node.js,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Database</a:t>
            </a:r>
            <a:r>
              <a:rPr lang="en-US" sz="2400" dirty="0"/>
              <a:t>: MySQL with Sequelize 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Auth</a:t>
            </a:r>
            <a:r>
              <a:rPr lang="en-US" sz="2400" dirty="0"/>
              <a:t>: JWT for secure 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Tools</a:t>
            </a:r>
            <a:r>
              <a:rPr lang="en-US" sz="2400" dirty="0"/>
              <a:t>: Postman, GitHub, VS Code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12294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508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Chess MCQuiz</vt:lpstr>
      <vt:lpstr>Table of contents</vt:lpstr>
      <vt:lpstr>Introduction</vt:lpstr>
      <vt:lpstr>Organizational Detail</vt:lpstr>
      <vt:lpstr>Organizational Hierarchy</vt:lpstr>
      <vt:lpstr>Roles as Internship</vt:lpstr>
      <vt:lpstr>Tasks</vt:lpstr>
      <vt:lpstr>Project</vt:lpstr>
      <vt:lpstr>PowerPoint Presentation</vt:lpstr>
      <vt:lpstr>PowerPoint Presentation</vt:lpstr>
      <vt:lpstr>Conclusion</vt:lpstr>
      <vt:lpstr>Thank You!</vt:lpstr>
      <vt:lpstr>Remaining Tasks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pramitamatya786@gmail.com</dc:creator>
  <cp:lastModifiedBy>pramitamatya786@gmail.com</cp:lastModifiedBy>
  <cp:revision>3</cp:revision>
  <dcterms:created xsi:type="dcterms:W3CDTF">2025-05-01T17:15:49Z</dcterms:created>
  <dcterms:modified xsi:type="dcterms:W3CDTF">2025-05-02T17:55:25Z</dcterms:modified>
</cp:coreProperties>
</file>