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AI KALAI" initials="KK" lastIdx="1" clrIdx="0">
    <p:extLst>
      <p:ext uri="{19B8F6BF-5375-455C-9EA6-DF929625EA0E}">
        <p15:presenceInfo xmlns:p15="http://schemas.microsoft.com/office/powerpoint/2012/main" userId="156f0ab38a9b94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BUVANA.G</a:t>
            </a:r>
          </a:p>
          <a:p>
            <a:r>
              <a:rPr lang="en-US" sz="2400" dirty="0"/>
              <a:t>REGISTER NO AND NMID: 24132161802522022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Computer Science </a:t>
            </a:r>
          </a:p>
          <a:p>
            <a:r>
              <a:rPr lang="en-US" sz="2400" dirty="0"/>
              <a:t>COLLEGE: COLLEGE/ UNIVERSITY </a:t>
            </a:r>
            <a:r>
              <a:rPr lang="en-US" sz="2400" dirty="0" err="1"/>
              <a:t>Govt</a:t>
            </a:r>
            <a:r>
              <a:rPr lang="en-US" sz="2400" dirty="0"/>
              <a:t>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F35B6-F682-42F1-62BB-FE27DE8BEE5D}"/>
              </a:ext>
            </a:extLst>
          </p:cNvPr>
          <p:cNvSpPr txBox="1"/>
          <p:nvPr/>
        </p:nvSpPr>
        <p:spPr>
          <a:xfrm>
            <a:off x="3050038" y="2973447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Fully working drawing </a:t>
            </a:r>
            <a:r>
              <a:rPr lang="en-US" dirty="0" err="1"/>
              <a:t>app.Tested</a:t>
            </a:r>
            <a:r>
              <a:rPr lang="en-US" dirty="0"/>
              <a:t> on multiple browsers and </a:t>
            </a:r>
            <a:r>
              <a:rPr lang="en-US" dirty="0" err="1"/>
              <a:t>devices.Allows</a:t>
            </a:r>
            <a:r>
              <a:rPr lang="en-US" dirty="0"/>
              <a:t> smooth drawing with both mouse and touchscreen.[Insert screenshot of your drawing app here].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5D29-7833-B10B-5356-5411278E1B22}"/>
              </a:ext>
            </a:extLst>
          </p:cNvPr>
          <p:cNvSpPr txBox="1"/>
          <p:nvPr/>
        </p:nvSpPr>
        <p:spPr>
          <a:xfrm>
            <a:off x="3050038" y="2834948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Successfully created a simple drawing app with core web </a:t>
            </a:r>
            <a:r>
              <a:rPr lang="en-US" dirty="0" err="1"/>
              <a:t>technologies.Helps</a:t>
            </a:r>
            <a:r>
              <a:rPr lang="en-US" dirty="0"/>
              <a:t> users express creativity without installing any </a:t>
            </a:r>
            <a:r>
              <a:rPr lang="en-US" dirty="0" err="1"/>
              <a:t>software.Future</a:t>
            </a:r>
            <a:r>
              <a:rPr lang="en-US" dirty="0"/>
              <a:t> improvements: save drawings as images, add shapes/text tools, add undo/redo functionality.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951" y="1947435"/>
            <a:ext cx="13631750" cy="497168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Drawing app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921" y="0"/>
            <a:ext cx="12037904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4128C-3413-3423-7048-1E8228E303FF}"/>
              </a:ext>
            </a:extLst>
          </p:cNvPr>
          <p:cNvSpPr txBox="1"/>
          <p:nvPr/>
        </p:nvSpPr>
        <p:spPr>
          <a:xfrm>
            <a:off x="676275" y="3429000"/>
            <a:ext cx="8473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Many people need a simple digital space to sketch, doodle, or take visual </a:t>
            </a:r>
            <a:r>
              <a:rPr lang="en-US" b="1" dirty="0" err="1"/>
              <a:t>notes.Existing</a:t>
            </a:r>
            <a:r>
              <a:rPr lang="en-US" b="1" dirty="0"/>
              <a:t> drawing apps can be too heavy or require </a:t>
            </a:r>
            <a:r>
              <a:rPr lang="en-US" b="1" dirty="0" err="1"/>
              <a:t>installation.Goal</a:t>
            </a:r>
            <a:r>
              <a:rPr lang="en-US" b="1" dirty="0"/>
              <a:t>: Build a lightweight, browser-based drawing app using only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FD6BD-381C-50DA-3F0C-465898AA399D}"/>
              </a:ext>
            </a:extLst>
          </p:cNvPr>
          <p:cNvSpPr txBox="1"/>
          <p:nvPr/>
        </p:nvSpPr>
        <p:spPr>
          <a:xfrm>
            <a:off x="1625871" y="3428998"/>
            <a:ext cx="6680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web-based drawing tool built with HTML, CSS, and </a:t>
            </a:r>
            <a:r>
              <a:rPr lang="en-US" dirty="0" err="1"/>
              <a:t>JavaScript.Provides</a:t>
            </a:r>
            <a:r>
              <a:rPr lang="en-US" dirty="0"/>
              <a:t> a canvas where users can draw with mouse or </a:t>
            </a:r>
            <a:r>
              <a:rPr lang="en-US" dirty="0" err="1"/>
              <a:t>touch.No</a:t>
            </a:r>
            <a:r>
              <a:rPr lang="en-US" dirty="0"/>
              <a:t> downloads needed—runs directly in the browser.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6D47B-A233-0A9A-44F6-D32226491E32}"/>
              </a:ext>
            </a:extLst>
          </p:cNvPr>
          <p:cNvSpPr txBox="1"/>
          <p:nvPr/>
        </p:nvSpPr>
        <p:spPr>
          <a:xfrm>
            <a:off x="3050038" y="2973447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Students (for sketches, diagrams, notes).Designers/Artists (for quick doodles).General users (for fun drawings or creative practice).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937B0-CBA2-ABF5-285C-CCB71F4F125A}"/>
              </a:ext>
            </a:extLst>
          </p:cNvPr>
          <p:cNvSpPr txBox="1"/>
          <p:nvPr/>
        </p:nvSpPr>
        <p:spPr>
          <a:xfrm>
            <a:off x="3050038" y="2834948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Canvas → drawing </a:t>
            </a:r>
            <a:r>
              <a:rPr lang="en-US" dirty="0" err="1"/>
              <a:t>surface.CSS</a:t>
            </a:r>
            <a:r>
              <a:rPr lang="en-US" dirty="0"/>
              <a:t> → layout, design, and styling of buttons/</a:t>
            </a:r>
            <a:r>
              <a:rPr lang="en-US" dirty="0" err="1"/>
              <a:t>tools.JavaScript</a:t>
            </a:r>
            <a:r>
              <a:rPr lang="en-US" dirty="0"/>
              <a:t> → drawing logic (brush strokes, colors, erase, clear).Event handling for mouse and touch inputs.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52821-6BC1-EE4A-7629-7F22B0057A3B}"/>
              </a:ext>
            </a:extLst>
          </p:cNvPr>
          <p:cNvSpPr txBox="1"/>
          <p:nvPr/>
        </p:nvSpPr>
        <p:spPr>
          <a:xfrm>
            <a:off x="3050038" y="2834948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Clean and minimal </a:t>
            </a:r>
            <a:r>
              <a:rPr lang="en-US" dirty="0" err="1"/>
              <a:t>interface.Toolbar</a:t>
            </a:r>
            <a:r>
              <a:rPr lang="en-US" dirty="0"/>
              <a:t> at the top/bottom (color picker, brush size, eraser, clear button).Large canvas area for </a:t>
            </a:r>
            <a:r>
              <a:rPr lang="en-US" dirty="0" err="1"/>
              <a:t>drawing.Responsive</a:t>
            </a:r>
            <a:r>
              <a:rPr lang="en-US" dirty="0"/>
              <a:t> design (works on both desktop and mobile).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5D677-9FC9-6671-ABB7-3B1C0B1829FE}"/>
              </a:ext>
            </a:extLst>
          </p:cNvPr>
          <p:cNvSpPr txBox="1"/>
          <p:nvPr/>
        </p:nvSpPr>
        <p:spPr>
          <a:xfrm>
            <a:off x="3050038" y="2973447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Draw using mouse or </a:t>
            </a:r>
            <a:r>
              <a:rPr lang="en-US" dirty="0" err="1"/>
              <a:t>touch.Choose</a:t>
            </a:r>
            <a:r>
              <a:rPr lang="en-US" dirty="0"/>
              <a:t> different brush </a:t>
            </a:r>
            <a:r>
              <a:rPr lang="en-US" dirty="0" err="1"/>
              <a:t>colors.Adjust</a:t>
            </a:r>
            <a:r>
              <a:rPr lang="en-US" dirty="0"/>
              <a:t> brush </a:t>
            </a:r>
            <a:r>
              <a:rPr lang="en-US" dirty="0" err="1"/>
              <a:t>thickness.Erase</a:t>
            </a:r>
            <a:r>
              <a:rPr lang="en-US" dirty="0"/>
              <a:t> part of the </a:t>
            </a:r>
            <a:r>
              <a:rPr lang="en-US" dirty="0" err="1"/>
              <a:t>drawing.Clear</a:t>
            </a:r>
            <a:r>
              <a:rPr lang="en-US" dirty="0"/>
              <a:t> entire canvas with one click.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KALAI KALAI</cp:lastModifiedBy>
  <cp:revision>23</cp:revision>
  <dcterms:created xsi:type="dcterms:W3CDTF">2024-03-29T15:07:22Z</dcterms:created>
  <dcterms:modified xsi:type="dcterms:W3CDTF">2025-09-02T04:56:25Z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