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using Tkinter GUI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calculator application built using Python's Tkinter library.</a:t>
            </a:r>
          </a:p>
          <a:p>
            <a:endParaRPr/>
          </a:p>
          <a:p>
            <a:r>
              <a:t>Key features:</a:t>
            </a:r>
          </a:p>
          <a:p>
            <a:r>
              <a:t>- Perform basic arithmetic operations</a:t>
            </a:r>
          </a:p>
          <a:p>
            <a:r>
              <a:t>- User-friendly GUI</a:t>
            </a:r>
          </a:p>
          <a:p>
            <a:r>
              <a:t>- Error handling for invalid inputs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this project is to demonstrate GUI application development in Python.</a:t>
            </a:r>
          </a:p>
          <a:p>
            <a:endParaRPr/>
          </a:p>
          <a:p>
            <a:r>
              <a:t>Goals:</a:t>
            </a:r>
          </a:p>
          <a:p>
            <a:r>
              <a:t>- Implement a functional calculator</a:t>
            </a:r>
          </a:p>
          <a:p>
            <a:r>
              <a:t>- Provide interactive user interface</a:t>
            </a:r>
          </a:p>
          <a:p>
            <a:r>
              <a:t>- Showcase event-driven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</a:t>
            </a:r>
          </a:p>
          <a:p>
            <a:r>
              <a:t>Library: Tkinter (for GUI)</a:t>
            </a:r>
          </a:p>
          <a:p>
            <a:r>
              <a:t>Editor: Any Python IDE (e.g., PyCharm, VS Code, IDLE)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components:</a:t>
            </a:r>
          </a:p>
          <a:p>
            <a:r>
              <a:t>1. press(num): Updates the expression</a:t>
            </a:r>
          </a:p>
          <a:p>
            <a:r>
              <a:t>2. equalpress(): Evaluates the expression</a:t>
            </a:r>
          </a:p>
          <a:p>
            <a:r>
              <a:t>3. clear(): Clears the display</a:t>
            </a:r>
          </a:p>
          <a:p>
            <a:r>
              <a:t>4. GUI: Buttons, Display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Tkinter library is used to create the GUI.</a:t>
            </a:r>
          </a:p>
          <a:p>
            <a:r>
              <a:t>• A display area shows the input and result.</a:t>
            </a:r>
          </a:p>
          <a:p>
            <a:r>
              <a:t>• Buttons for digits (0–9) and operators (+, -, *, /).</a:t>
            </a:r>
          </a:p>
          <a:p>
            <a:r>
              <a:t>• Special buttons: Clear (C), Equal (=).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calculator runs in a Tkinter window.</a:t>
            </a:r>
          </a:p>
          <a:p>
            <a:r>
              <a:t>Users can:</a:t>
            </a:r>
          </a:p>
          <a:p>
            <a:r>
              <a:t>- Input numbers and operations</a:t>
            </a:r>
          </a:p>
          <a:p>
            <a:r>
              <a:t>- Calculate results instantly</a:t>
            </a:r>
          </a:p>
          <a:p>
            <a:r>
              <a:t>- Clear and reuse the display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to:</a:t>
            </a:r>
          </a:p>
          <a:p>
            <a:r>
              <a:t>- Build GUI-based applications in Python</a:t>
            </a:r>
          </a:p>
          <a:p>
            <a:r>
              <a:t>- Use Tkinter for event-driven programming</a:t>
            </a:r>
          </a:p>
          <a:p>
            <a:r>
              <a:t>- Develop simple yet effective desktop utilities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Calculator Project</vt:lpstr>
      <vt:lpstr>Introduction</vt:lpstr>
      <vt:lpstr>Project Objective</vt:lpstr>
      <vt:lpstr>Tools &amp; Technologies</vt:lpstr>
      <vt:lpstr>Code Overview</vt:lpstr>
      <vt:lpstr>GUI Design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sawant dubey</dc:creator>
  <cp:keywords/>
  <dc:description>generated using python-pptx</dc:description>
  <cp:lastModifiedBy>sawant dubey</cp:lastModifiedBy>
  <cp:revision>1</cp:revision>
  <dcterms:created xsi:type="dcterms:W3CDTF">2013-01-27T09:14:16Z</dcterms:created>
  <dcterms:modified xsi:type="dcterms:W3CDTF">2025-08-31T10:53:40Z</dcterms:modified>
  <cp:category/>
</cp:coreProperties>
</file>