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59" r:id="rId4"/>
    <p:sldId id="260" r:id="rId5"/>
    <p:sldId id="268" r:id="rId6"/>
    <p:sldId id="269" r:id="rId7"/>
    <p:sldId id="270" r:id="rId8"/>
    <p:sldId id="271" r:id="rId9"/>
    <p:sldId id="261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291" autoAdjust="0"/>
  </p:normalViewPr>
  <p:slideViewPr>
    <p:cSldViewPr snapToGrid="0">
      <p:cViewPr varScale="1">
        <p:scale>
          <a:sx n="85" d="100"/>
          <a:sy n="85" d="100"/>
        </p:scale>
        <p:origin x="6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54F8072-D06F-45B6-BC18-72D69AC30E5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FC4D71C-2484-4620-9588-89CF968EA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99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8072-D06F-45B6-BC18-72D69AC30E5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D71C-2484-4620-9588-89CF968EA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99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4F8072-D06F-45B6-BC18-72D69AC30E5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FC4D71C-2484-4620-9588-89CF968EA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095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4F8072-D06F-45B6-BC18-72D69AC30E5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FC4D71C-2484-4620-9588-89CF968EA8E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6051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4F8072-D06F-45B6-BC18-72D69AC30E5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FC4D71C-2484-4620-9588-89CF968EA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940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8072-D06F-45B6-BC18-72D69AC30E5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D71C-2484-4620-9588-89CF968EA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221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8072-D06F-45B6-BC18-72D69AC30E5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D71C-2484-4620-9588-89CF968EA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145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8072-D06F-45B6-BC18-72D69AC30E5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D71C-2484-4620-9588-89CF968EA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381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4F8072-D06F-45B6-BC18-72D69AC30E5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FC4D71C-2484-4620-9588-89CF968EA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62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8072-D06F-45B6-BC18-72D69AC30E5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D71C-2484-4620-9588-89CF968EA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24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4F8072-D06F-45B6-BC18-72D69AC30E5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FC4D71C-2484-4620-9588-89CF968EA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33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8072-D06F-45B6-BC18-72D69AC30E5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D71C-2484-4620-9588-89CF968EA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99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8072-D06F-45B6-BC18-72D69AC30E5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D71C-2484-4620-9588-89CF968EA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83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8072-D06F-45B6-BC18-72D69AC30E5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D71C-2484-4620-9588-89CF968EA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79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8072-D06F-45B6-BC18-72D69AC30E5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D71C-2484-4620-9588-89CF968EA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87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8072-D06F-45B6-BC18-72D69AC30E5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D71C-2484-4620-9588-89CF968EA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57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8072-D06F-45B6-BC18-72D69AC30E5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D71C-2484-4620-9588-89CF968EA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38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F8072-D06F-45B6-BC18-72D69AC30E5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4D71C-2484-4620-9588-89CF968EA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83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9C06-79AC-2DAC-D7C3-D4996A07D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600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ZOMATO   DATA ANALYSIS PROJECT</a:t>
            </a:r>
          </a:p>
        </p:txBody>
      </p:sp>
    </p:spTree>
    <p:extLst>
      <p:ext uri="{BB962C8B-B14F-4D97-AF65-F5344CB8AC3E}">
        <p14:creationId xmlns:p14="http://schemas.microsoft.com/office/powerpoint/2010/main" val="309211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F6C3A3-0265-E229-8583-CCE88E6AEF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94560"/>
            <a:ext cx="5334000" cy="342258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DAAE22-A379-3210-CE7F-8880AEC9D9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194560"/>
            <a:ext cx="6028307" cy="3596640"/>
          </a:xfrm>
        </p:spPr>
      </p:pic>
    </p:spTree>
    <p:extLst>
      <p:ext uri="{BB962C8B-B14F-4D97-AF65-F5344CB8AC3E}">
        <p14:creationId xmlns:p14="http://schemas.microsoft.com/office/powerpoint/2010/main" val="376843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B0A398-D821-74D1-056B-ADB431C7CF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43271"/>
            <a:ext cx="5886232" cy="427705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5F5400-44AD-50F6-341B-3F8748B5AE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43271"/>
            <a:ext cx="5334000" cy="4277058"/>
          </a:xfrm>
        </p:spPr>
      </p:pic>
    </p:spTree>
    <p:extLst>
      <p:ext uri="{BB962C8B-B14F-4D97-AF65-F5344CB8AC3E}">
        <p14:creationId xmlns:p14="http://schemas.microsoft.com/office/powerpoint/2010/main" val="2834141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8DC1-87CF-6063-5B63-28F7CADE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948" y="2252870"/>
            <a:ext cx="5314122" cy="2451652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5088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E723-FB58-2D88-D0C5-1EB561F2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4" y="1563755"/>
            <a:ext cx="11280913" cy="520149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>
                <a:solidFill>
                  <a:srgbClr val="FF0000"/>
                </a:solidFill>
              </a:rPr>
              <a:t>GROUP MEMBER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9DF32-C0C9-C600-03C0-545813EE2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2398643"/>
            <a:ext cx="11128513" cy="37783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rgbClr val="FF0000"/>
                </a:solidFill>
              </a:rPr>
              <a:t> SAKSHI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rgbClr val="FF0000"/>
                </a:solidFill>
              </a:rPr>
              <a:t> PUNAM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rgbClr val="FF0000"/>
                </a:solidFill>
              </a:rPr>
              <a:t> GIRIJA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rgbClr val="FF0000"/>
                </a:solidFill>
              </a:rPr>
              <a:t> NISHIGANDA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rgbClr val="FF0000"/>
                </a:solidFill>
              </a:rPr>
              <a:t> ZAINAB</a:t>
            </a:r>
          </a:p>
        </p:txBody>
      </p:sp>
    </p:spTree>
    <p:extLst>
      <p:ext uri="{BB962C8B-B14F-4D97-AF65-F5344CB8AC3E}">
        <p14:creationId xmlns:p14="http://schemas.microsoft.com/office/powerpoint/2010/main" val="409160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FE061-EE84-C9D0-5FC5-56075318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443" y="318053"/>
            <a:ext cx="4810540" cy="927652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Excel task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8C1E0D-D462-CBE7-900E-53649197B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96" y="1413164"/>
            <a:ext cx="10802690" cy="4880758"/>
          </a:xfrm>
        </p:spPr>
      </p:pic>
    </p:spTree>
    <p:extLst>
      <p:ext uri="{BB962C8B-B14F-4D97-AF65-F5344CB8AC3E}">
        <p14:creationId xmlns:p14="http://schemas.microsoft.com/office/powerpoint/2010/main" val="328308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CA4A2BC-F6C5-B882-F8E5-1F9D87929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22" y="1421829"/>
            <a:ext cx="10058400" cy="5546582"/>
          </a:xfr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5D2B42BD-E124-E5BA-BBF7-188F50AF1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0" y="198783"/>
            <a:ext cx="5989983" cy="1245704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rgbClr val="002060"/>
                </a:solidFill>
              </a:rPr>
              <a:t>Tableau task</a:t>
            </a:r>
          </a:p>
        </p:txBody>
      </p:sp>
    </p:spTree>
    <p:extLst>
      <p:ext uri="{BB962C8B-B14F-4D97-AF65-F5344CB8AC3E}">
        <p14:creationId xmlns:p14="http://schemas.microsoft.com/office/powerpoint/2010/main" val="314531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AFD7-9750-EC51-2E11-7C63DA34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559" y="166255"/>
            <a:ext cx="4334494" cy="1270659"/>
          </a:xfrm>
        </p:spPr>
        <p:txBody>
          <a:bodyPr>
            <a:normAutofit/>
          </a:bodyPr>
          <a:lstStyle/>
          <a:p>
            <a:pPr algn="l"/>
            <a:r>
              <a:rPr lang="en-IN" sz="4400" b="1" dirty="0">
                <a:solidFill>
                  <a:srgbClr val="FF0000"/>
                </a:solidFill>
              </a:rPr>
              <a:t>Power bi task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2F8DF5-F680-4E9F-3F5F-5B13B75959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9" y="1463785"/>
            <a:ext cx="5880526" cy="48776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37936FA-CFFE-01AD-B6AC-716E9AA44F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405" y="2695700"/>
            <a:ext cx="5222902" cy="2636322"/>
          </a:xfrm>
        </p:spPr>
      </p:pic>
    </p:spTree>
    <p:extLst>
      <p:ext uri="{BB962C8B-B14F-4D97-AF65-F5344CB8AC3E}">
        <p14:creationId xmlns:p14="http://schemas.microsoft.com/office/powerpoint/2010/main" val="149297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D460-43DC-0D91-0878-7FDD4536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700" y="391887"/>
            <a:ext cx="4143499" cy="771896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rgbClr val="FF0000"/>
                </a:solidFill>
              </a:rPr>
              <a:t>MYSQL TASK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07C76B-8CF0-76E2-D846-92C3AB84B5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32562"/>
            <a:ext cx="5310178" cy="355072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CCF25D-52D2-9DE7-D1BD-5D789A433A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605" y="2232561"/>
            <a:ext cx="6035667" cy="3550721"/>
          </a:xfrm>
        </p:spPr>
      </p:pic>
    </p:spTree>
    <p:extLst>
      <p:ext uri="{BB962C8B-B14F-4D97-AF65-F5344CB8AC3E}">
        <p14:creationId xmlns:p14="http://schemas.microsoft.com/office/powerpoint/2010/main" val="358138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F8AE-BDFF-4DCE-4F30-E56E057B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8306" y="356260"/>
            <a:ext cx="4867894" cy="890649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rgbClr val="FF0000"/>
                </a:solidFill>
              </a:rPr>
              <a:t>MYSQL TASK1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9AA826-1025-7F31-7F1B-7418CF58DA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15689"/>
            <a:ext cx="5479814" cy="309946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5C70659-09DE-99C3-28A7-83AA49BE59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343" y="1900052"/>
            <a:ext cx="5375857" cy="3454012"/>
          </a:xfrm>
        </p:spPr>
      </p:pic>
    </p:spTree>
    <p:extLst>
      <p:ext uri="{BB962C8B-B14F-4D97-AF65-F5344CB8AC3E}">
        <p14:creationId xmlns:p14="http://schemas.microsoft.com/office/powerpoint/2010/main" val="350600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966AF-7C31-5806-2215-1517E5E14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068" y="320635"/>
            <a:ext cx="4464132" cy="1021278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rgbClr val="FF0000"/>
                </a:solidFill>
              </a:rPr>
              <a:t>MYSQL TASK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D393B4-2D4A-1586-D5C3-9E3A7D48C5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2458192"/>
            <a:ext cx="5431367" cy="294508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9468348-0B79-4AEA-39A6-C543BBA16F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931" y="2137558"/>
            <a:ext cx="5348269" cy="3216505"/>
          </a:xfrm>
        </p:spPr>
      </p:pic>
    </p:spTree>
    <p:extLst>
      <p:ext uri="{BB962C8B-B14F-4D97-AF65-F5344CB8AC3E}">
        <p14:creationId xmlns:p14="http://schemas.microsoft.com/office/powerpoint/2010/main" val="60800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214A-8BC6-52B7-FDCA-71FB25C4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7883" y="386493"/>
            <a:ext cx="5124117" cy="505648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rgbClr val="FF0000"/>
                </a:solidFill>
              </a:rPr>
              <a:t>MYSQL TASK 2 </a:t>
            </a:r>
          </a:p>
        </p:txBody>
      </p:sp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BDE501CC-5D6F-A3CC-7E15-0E38DB15C4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722" y="2186609"/>
            <a:ext cx="5582478" cy="4032074"/>
          </a:xfrm>
        </p:spPr>
      </p:pic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CED1630D-8BD2-8DC4-8A18-7EB9648975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72138"/>
            <a:ext cx="5237922" cy="3846545"/>
          </a:xfrm>
        </p:spPr>
      </p:pic>
    </p:spTree>
    <p:extLst>
      <p:ext uri="{BB962C8B-B14F-4D97-AF65-F5344CB8AC3E}">
        <p14:creationId xmlns:p14="http://schemas.microsoft.com/office/powerpoint/2010/main" val="10105913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244</TotalTime>
  <Words>37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Century Gothic</vt:lpstr>
      <vt:lpstr>Wingdings</vt:lpstr>
      <vt:lpstr>Vapor Trail</vt:lpstr>
      <vt:lpstr>ZOMATO   DATA ANALYSIS PROJECT</vt:lpstr>
      <vt:lpstr>GROUP MEMBER :-</vt:lpstr>
      <vt:lpstr>Excel task</vt:lpstr>
      <vt:lpstr>Tableau task</vt:lpstr>
      <vt:lpstr>Power bi task</vt:lpstr>
      <vt:lpstr>MYSQL TASK 1</vt:lpstr>
      <vt:lpstr>MYSQL TASK1 </vt:lpstr>
      <vt:lpstr>MYSQL TASK 1</vt:lpstr>
      <vt:lpstr>MYSQL TASK 2 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  DATA ANALYSIS PROJECT</dc:title>
  <dc:creator>ACER</dc:creator>
  <cp:lastModifiedBy>Punam kurkure</cp:lastModifiedBy>
  <cp:revision>10</cp:revision>
  <dcterms:created xsi:type="dcterms:W3CDTF">2023-03-09T08:52:23Z</dcterms:created>
  <dcterms:modified xsi:type="dcterms:W3CDTF">2023-09-27T04:44:00Z</dcterms:modified>
</cp:coreProperties>
</file>