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1025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23412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Punam Pradhan</cp:lastModifiedBy>
  <cp:revision>4</cp:revision>
  <dcterms:created xsi:type="dcterms:W3CDTF">2023-07-31T02:01:30Z</dcterms:created>
  <dcterms:modified xsi:type="dcterms:W3CDTF">2024-03-21T13:56:48Z</dcterms:modified>
</cp:coreProperties>
</file>