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aa312d54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2aa312d546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aa312d546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2aa312d546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aa312d54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2aa312d546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aa312d546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2aa312d546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aa312d546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2aa312d546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aa312d546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2aa312d546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aa312d546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2aa312d546_2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aa312d546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aa312d546_2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aa312d54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2aa312d546_2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Technology Value Stream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">
                <a:solidFill>
                  <a:srgbClr val="888888"/>
                </a:solidFill>
              </a:rPr>
              <a:t>Exploring Lead Times, Processing Times, and DevOps Ideals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"/>
              <a:t>Puna Poudel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Technology Value Stream?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technology value stream represents the sequence of activities required to convert a customer need into a deliverable product or service, focusing on optimizing efficiency and reducing waste.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deliver value to the customer while minimizing delays, bottlenecks, and inefficiencies.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Time vs. Processing Time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Time: The total time from the initiation of a request to the fulfillment of that request, including both active work and waiting time.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Time: The actual time spent actively working on a task or activity within the lead time.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Insight: Long lead times often result from delays and inefficiencies, not extended processing times.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Scenario: Deployment Lead Times Requiring Months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Historically, deployment lead times spanned weeks or months due to silos, manual processes, and a lack of automation.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Slow delivery of customer value.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Increased risk of errors and rework.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Reduced competitiveness in the market.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DevOps Ideal: Deployment Lead Times of Minutes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DevOps philosophy emphasizes reducing deployment lead times to minutes through automation, collaboration, and continuous delivery practices.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Strategies to Achieve This Ideal: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Implementing continuous integration/continuous delivery (CI/CD).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Adopting infrastructure as code (IaC).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Enhancing communication and removing silos.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Faster delivery of features and fixes.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Improved customer satisfaction.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Enhanced system reliability through smaller, incremental changes.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92150" y="197050"/>
            <a:ext cx="88356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raphic comparing traditional vs. DevOps lead times.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700" y="1242150"/>
            <a:ext cx="492610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Examples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Netflix: Uses automation and CI/CD pipelines to deploy hundreds of changes daily.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Amazon: Reduced deployment lead times from months to minutes, deploying every 11.7 seconds on average.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Takeaway: Organizations achieving DevOps ideals are more agile and responsive to customer needs.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time and processing time are distinct but interconnected.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deployment lead times to minutes aligns with the DevOps philosophy of delivering value quickly and efficiently.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Kim, G., Humble, J., Debois, P., &amp; Willis, J. (2016). The DevOps Handbook. IT Revolution Press.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Highsmith, J. (2001). The Agile Manifesto. Agile Alliance. Retrieved from https://agilemanifesto.org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Fowler, M., &amp; Foemmel, M. (2006). Continuous integration. ThoughtWorks. Retrieved from https://martinfowler.com/articles/continuousIntegration.html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