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SVwN2i31YjPNCbJlslLdJDCNw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5.jp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7.jpg"/><Relationship Id="rId5" Type="http://schemas.openxmlformats.org/officeDocument/2006/relationships/image" Target="../media/image19.jpg"/><Relationship Id="rId6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2108850" y="3998400"/>
            <a:ext cx="58839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500">
                <a:solidFill>
                  <a:schemeClr val="dk1"/>
                </a:solidFill>
                <a:highlight>
                  <a:srgbClr val="FFFFFF"/>
                </a:highlight>
              </a:rPr>
              <a:t>Popular Content Categories</a:t>
            </a:r>
            <a:endParaRPr b="1" sz="4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833">
              <a:solidFill>
                <a:srgbClr val="FFFFFF"/>
              </a:solidFill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4754950" y="6420125"/>
            <a:ext cx="1065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</a:rPr>
              <a:t>Social Buzz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0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0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92" name="Google Shape;392;p10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93" name="Google Shape;393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10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98" name="Google Shape;398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10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03" name="Google Shape;403;p1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10"/>
          <p:cNvSpPr txBox="1"/>
          <p:nvPr/>
        </p:nvSpPr>
        <p:spPr>
          <a:xfrm>
            <a:off x="10879050" y="1813175"/>
            <a:ext cx="7437900" cy="8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dk1"/>
                </a:solidFill>
              </a:rPr>
              <a:t>I</a:t>
            </a:r>
            <a:r>
              <a:rPr lang="cs-CZ" sz="2800">
                <a:solidFill>
                  <a:schemeClr val="dk1"/>
                </a:solidFill>
              </a:rPr>
              <a:t>ncrease Marketing for Content Creation in these 5 Categories can generate more Profit for social Buzz.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rgbClr val="0D0D0D"/>
                </a:solidFill>
                <a:highlight>
                  <a:srgbClr val="FFFFFF"/>
                </a:highlight>
              </a:rPr>
              <a:t>Performance Metrics Tracking: </a:t>
            </a:r>
            <a:endParaRPr sz="2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rgbClr val="0D0D0D"/>
                </a:solidFill>
                <a:highlight>
                  <a:srgbClr val="FFFFFF"/>
                </a:highlight>
              </a:rPr>
              <a:t>Social Buzz can track key performance metrics such as user growth, engagement rates, retention rates, and content reach over time.</a:t>
            </a:r>
            <a:endParaRPr sz="2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rgbClr val="0D0D0D"/>
                </a:solidFill>
                <a:highlight>
                  <a:srgbClr val="FFFFFF"/>
                </a:highlight>
              </a:rPr>
              <a:t>By tracking user reactions on every piece of content and emphasizing trending content in user feeds, Social Buzz can analyze patterns in user engagement </a:t>
            </a:r>
            <a:endParaRPr sz="2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15" name="Google Shape;415;p11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16" name="Google Shape;416;p11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7" name="Google Shape;417;p11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11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19" name="Google Shape;419;p11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20" name="Google Shape;420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11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28" name="Google Shape;428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4" name="Google Shape;124;p2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7" name="Google Shape;127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2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30" name="Google Shape;130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2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3" name="Google Shape;133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6" name="Google Shape;136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9" name="Google Shape;14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3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9047375" y="2606088"/>
            <a:ext cx="6734700" cy="5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600">
                <a:solidFill>
                  <a:schemeClr val="dk1"/>
                </a:solidFill>
              </a:rPr>
              <a:t>Social Buzz is a fast growing technology unicorn that need to adapt quickly to its global scale.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600">
                <a:solidFill>
                  <a:schemeClr val="dk1"/>
                </a:solidFill>
              </a:rPr>
              <a:t>Accenture is  running a 3 month initial project in order to focus on these tasks</a:t>
            </a:r>
            <a:endParaRPr b="1"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cs-CZ" sz="2600">
                <a:solidFill>
                  <a:schemeClr val="dk1"/>
                </a:solidFill>
                <a:highlight>
                  <a:srgbClr val="FFFFFF"/>
                </a:highlight>
              </a:rPr>
              <a:t>An audit of Social Buzzbig data practice  </a:t>
            </a:r>
            <a:endParaRPr b="1"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cs-CZ" sz="2600">
                <a:solidFill>
                  <a:schemeClr val="dk1"/>
                </a:solidFill>
                <a:highlight>
                  <a:srgbClr val="FFFFFF"/>
                </a:highlight>
              </a:rPr>
              <a:t>Recommendations for a successful IPO </a:t>
            </a:r>
            <a:endParaRPr b="1"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cs-CZ" sz="2600">
                <a:solidFill>
                  <a:schemeClr val="dk1"/>
                </a:solidFill>
                <a:highlight>
                  <a:srgbClr val="FFFFFF"/>
                </a:highlight>
              </a:rPr>
              <a:t>An analysis that shows the top 5 popular categories of content</a:t>
            </a:r>
            <a:endParaRPr b="1"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90" name="Google Shape;190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4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4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4" name="Google Shape;194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4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9" name="Google Shape;199;p4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4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4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2" name="Google Shape;202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" name="Google Shape;203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p4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2312725" y="4977000"/>
            <a:ext cx="7063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10000 posts per day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36,500,000 </a:t>
            </a:r>
            <a:r>
              <a:rPr lang="cs-CZ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pieces</a:t>
            </a:r>
            <a:r>
              <a:rPr lang="cs-CZ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content per year!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how to capitalize on it when there is so much to analyse???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5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6" name="Google Shape;21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11879485" y="7102156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5"/>
          <p:cNvGrpSpPr/>
          <p:nvPr/>
        </p:nvGrpSpPr>
        <p:grpSpPr>
          <a:xfrm>
            <a:off x="11465204" y="6882279"/>
            <a:ext cx="2187044" cy="2122801"/>
            <a:chOff x="-23042" y="66269"/>
            <a:chExt cx="6542159" cy="6349987"/>
          </a:xfrm>
        </p:grpSpPr>
        <p:sp>
          <p:nvSpPr>
            <p:cNvPr id="231" name="Google Shape;231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5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5" name="Google Shape;235;p5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5"/>
          <p:cNvSpPr/>
          <p:nvPr/>
        </p:nvSpPr>
        <p:spPr>
          <a:xfrm>
            <a:off x="11672360" y="1567113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5"/>
          <p:cNvGrpSpPr/>
          <p:nvPr/>
        </p:nvGrpSpPr>
        <p:grpSpPr>
          <a:xfrm>
            <a:off x="11258079" y="1347261"/>
            <a:ext cx="2187044" cy="2122801"/>
            <a:chOff x="-23042" y="66269"/>
            <a:chExt cx="6542159" cy="6349987"/>
          </a:xfrm>
        </p:grpSpPr>
        <p:sp>
          <p:nvSpPr>
            <p:cNvPr id="239" name="Google Shape;239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5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42" name="Google Shape;242;p5"/>
          <p:cNvSpPr txBox="1"/>
          <p:nvPr/>
        </p:nvSpPr>
        <p:spPr>
          <a:xfrm>
            <a:off x="13910925" y="1608250"/>
            <a:ext cx="436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Andrew Fleming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14264875" y="4509375"/>
            <a:ext cx="312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Senior Principal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14264875" y="7464300"/>
            <a:ext cx="321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Punarva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 Analyst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6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4" name="Google Shape;254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6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5" name="Google Shape;265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6" name="Google Shape;266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6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8" name="Google Shape;268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9" name="Google Shape;269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6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71" name="Google Shape;271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2" name="Google Shape;272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6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4" name="Google Shape;274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5" name="Google Shape;275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6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7" name="Google Shape;277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8" name="Google Shape;278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6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80" name="Google Shape;280;p6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3998425" y="1352375"/>
            <a:ext cx="1065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</a:rPr>
              <a:t>Data Understanding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6013100" y="2802213"/>
            <a:ext cx="1065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</a:rPr>
              <a:t>Data Cleaning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7752275" y="4333188"/>
            <a:ext cx="1041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</a:rPr>
              <a:t>Data Modelling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9528450" y="6080913"/>
            <a:ext cx="75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</a:rPr>
              <a:t>Data Analysis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11337700" y="7828650"/>
            <a:ext cx="580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</a:rPr>
              <a:t>Insights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7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300" name="Google Shape;300;p7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01" name="Google Shape;301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/>
        </p:nvSpPr>
        <p:spPr>
          <a:xfrm>
            <a:off x="1389600" y="2751900"/>
            <a:ext cx="8508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800">
                <a:solidFill>
                  <a:schemeClr val="dk1"/>
                </a:solidFill>
              </a:rPr>
              <a:t>Engaging Content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</a:rPr>
              <a:t>More than 25000+  data collected in span of 3 months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</a:rPr>
              <a:t>Tables for Analysis of Categories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</a:rPr>
              <a:t>Content,Reactions and Reaction Types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Categories </a:t>
            </a:r>
            <a:endParaRPr b="1"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8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20" name="Google Shape;32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8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8" name="Google Shape;328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9" name="Google Shape;329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8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1" name="Google Shape;33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8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8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40" name="Google Shape;340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1" name="Google Shape;341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2" name="Google Shape;342;p8" title="Agg Sum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6275" y="2257225"/>
            <a:ext cx="7836999" cy="53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8"/>
          <p:cNvSpPr txBox="1"/>
          <p:nvPr/>
        </p:nvSpPr>
        <p:spPr>
          <a:xfrm>
            <a:off x="11380975" y="2751900"/>
            <a:ext cx="477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</a:rPr>
              <a:t>16 Categories 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344" name="Google Shape;344;p8"/>
          <p:cNvSpPr txBox="1"/>
          <p:nvPr/>
        </p:nvSpPr>
        <p:spPr>
          <a:xfrm>
            <a:off x="11380975" y="3959350"/>
            <a:ext cx="6309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Animal is the Popular Category with reaction of </a:t>
            </a:r>
            <a:r>
              <a:rPr b="1" lang="cs-CZ" sz="3200">
                <a:solidFill>
                  <a:schemeClr val="dk1"/>
                </a:solidFill>
              </a:rPr>
              <a:t> 74965.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9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54" name="Google Shape;354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9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62" name="Google Shape;362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3" name="Google Shape;363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" name="Google Shape;364;p9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5" name="Google Shape;365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9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9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74" name="Google Shape;374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5" name="Google Shape;375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6" name="Google Shape;376;p9" title="Agg Sum vs Categori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400" y="2897350"/>
            <a:ext cx="8869401" cy="57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9"/>
          <p:cNvSpPr txBox="1"/>
          <p:nvPr/>
        </p:nvSpPr>
        <p:spPr>
          <a:xfrm>
            <a:off x="5254525" y="1313625"/>
            <a:ext cx="1065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chemeClr val="dk1"/>
                </a:solidFill>
              </a:rPr>
              <a:t>Top 5 Popular Content Categories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78" name="Google Shape;378;p9"/>
          <p:cNvSpPr txBox="1"/>
          <p:nvPr/>
        </p:nvSpPr>
        <p:spPr>
          <a:xfrm>
            <a:off x="13635825" y="4088900"/>
            <a:ext cx="46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