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5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2870A-065E-931F-D798-1FFCEBC840F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6891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KZ" sz="1000">
                <a:solidFill>
                  <a:srgbClr val="737373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ADNOC 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Виды нейронных сетей и их применение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000">
                <a:solidFill>
                  <a:schemeClr val="tx1"/>
                </a:solidFill>
              </a:rPr>
              <a:t>Минималистичная университетская презентация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45720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14 October 2025</a:t>
            </a:r>
          </a:p>
        </p:txBody>
      </p:sp>
      <p:pic>
        <p:nvPicPr>
          <p:cNvPr id="5" name="Picture 4" descr="icon_brai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3474720"/>
            <a:ext cx="1619157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/>
              <a:t>Как выбрать модель? (итоги)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Изображения/видео → CNN/ViT; Текст/аудио → Transformers; Таблица → MLP; Графы → GNN.</a:t>
            </a:r>
          </a:p>
          <a:p>
            <a:pPr>
              <a:defRPr sz="2400"/>
            </a:pPr>
            <a:r>
              <a:t>Используйте предобученные веса и дообучение для экономии данных/ресурсов.</a:t>
            </a:r>
          </a:p>
          <a:p>
            <a:pPr>
              <a:defRPr sz="2400"/>
            </a:pPr>
            <a:r>
              <a:t>Оптимизируйте инференс: квантование, прунинг, компиляция под устройство.</a:t>
            </a:r>
          </a:p>
        </p:txBody>
      </p:sp>
      <p:pic>
        <p:nvPicPr>
          <p:cNvPr id="4" name="Picture 3" descr="icon_brai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2011680"/>
            <a:ext cx="1754087" cy="1188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/>
              <a:t>Обзор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MLP (полносвязные), CNN, RNN/LSTM/GRU, Transformers, Autoencoders, GAN, GNN.</a:t>
            </a:r>
          </a:p>
          <a:p>
            <a:pPr>
              <a:defRPr sz="2400"/>
            </a:pPr>
            <a:r>
              <a:t>Выбор по типу данных, объёму и ресурсам.</a:t>
            </a:r>
          </a:p>
          <a:p>
            <a:pPr>
              <a:defRPr sz="2400"/>
            </a:pPr>
            <a:r>
              <a:t>Практика: предобучение, дообучение, инференс на устройстве.</a:t>
            </a:r>
          </a:p>
        </p:txBody>
      </p:sp>
      <p:pic>
        <p:nvPicPr>
          <p:cNvPr id="4" name="Picture 3" descr="icon_brai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2011680"/>
            <a:ext cx="1754087" cy="11887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/>
              <a:t>MLP: полносвязные сети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Слои полностью связаны между собой.</a:t>
            </a:r>
          </a:p>
          <a:p>
            <a:pPr>
              <a:defRPr sz="2400"/>
            </a:pPr>
            <a:r>
              <a:t>Применение: табличные данные, базовая классификация/регрессия.</a:t>
            </a:r>
          </a:p>
          <a:p>
            <a:pPr>
              <a:defRPr sz="2400"/>
            </a:pPr>
            <a:r>
              <a:t>Минусы: слабая работа с пространственными/временными зависимостями.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589520" y="1828800"/>
            <a:ext cx="2011680" cy="1097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Вход → Скрытые слои → Выход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/>
              <a:t>CNN: свёрточные сети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Свёртки и пуллинг извлекают локальные признаки.</a:t>
            </a:r>
          </a:p>
          <a:p>
            <a:pPr>
              <a:defRPr sz="2400"/>
            </a:pPr>
            <a:r>
              <a:t>Применение: изображения, детекция/сегментация, видео.</a:t>
            </a:r>
          </a:p>
          <a:p>
            <a:pPr>
              <a:defRPr sz="2400"/>
            </a:pPr>
            <a:r>
              <a:t>Популярные: ResNet, EfficientNet, YOLO, Mask R‑CNN.</a:t>
            </a:r>
          </a:p>
        </p:txBody>
      </p:sp>
      <p:pic>
        <p:nvPicPr>
          <p:cNvPr id="4" name="Picture 3" descr="icon_cn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1920240"/>
            <a:ext cx="2023946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/>
              <a:t>RNN/LSTM/GRU: последовательности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Сохраняют состояние по времени.</a:t>
            </a:r>
          </a:p>
          <a:p>
            <a:pPr>
              <a:defRPr sz="2400"/>
            </a:pPr>
            <a:r>
              <a:t>Применение: речь, временные ряды, базовые текстовые задачи.</a:t>
            </a:r>
          </a:p>
          <a:p>
            <a:pPr>
              <a:defRPr sz="2400"/>
            </a:pPr>
            <a:r>
              <a:t>Часто заменены трансформерами для длинных контекстов.</a:t>
            </a:r>
          </a:p>
        </p:txBody>
      </p:sp>
      <p:pic>
        <p:nvPicPr>
          <p:cNvPr id="4" name="Picture 3" descr="icon_rn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1920240"/>
            <a:ext cx="2023946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/>
              <a:t>Transformers: внимание и масштаб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Self‑attention моделирует дальние зависимости.</a:t>
            </a:r>
          </a:p>
          <a:p>
            <a:pPr>
              <a:defRPr sz="2400"/>
            </a:pPr>
            <a:r>
              <a:t>Применение: NLP, мульти‑модальные модели, код/аудио.</a:t>
            </a:r>
          </a:p>
          <a:p>
            <a:pPr>
              <a:defRPr sz="2400"/>
            </a:pPr>
            <a:r>
              <a:t>Практика: BERT, ViT, CLIP, LLM; fine‑tuning/LoRA, prompting.</a:t>
            </a:r>
          </a:p>
        </p:txBody>
      </p:sp>
      <p:pic>
        <p:nvPicPr>
          <p:cNvPr id="4" name="Picture 3" descr="icon_transformer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1737360"/>
            <a:ext cx="2293806" cy="1554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/>
              <a:t>Autoencoders: сжатие и реконструкция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Энкодер → узкое «горлышко» → декодер.</a:t>
            </a:r>
          </a:p>
          <a:p>
            <a:pPr>
              <a:defRPr sz="2400"/>
            </a:pPr>
            <a:r>
              <a:t>Применение: детекция аномалий, денойзинг, сжатие.</a:t>
            </a:r>
          </a:p>
          <a:p>
            <a:pPr>
              <a:defRPr sz="2400"/>
            </a:pPr>
            <a:r>
              <a:t>Варианты: Variational AE (VAE), Denoising AE.</a:t>
            </a:r>
          </a:p>
        </p:txBody>
      </p:sp>
      <p:pic>
        <p:nvPicPr>
          <p:cNvPr id="4" name="Picture 3" descr="icon_autoencoder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1920240"/>
            <a:ext cx="2023946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/>
              <a:t>GAN: генеративное противоборство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Генератор против дискриминатора (игровая динамика).</a:t>
            </a:r>
          </a:p>
          <a:p>
            <a:pPr>
              <a:defRPr sz="2400"/>
            </a:pPr>
            <a:r>
              <a:t>Применение: синтез изображений, апскейлинг, стиль‑трансфер.</a:t>
            </a:r>
          </a:p>
          <a:p>
            <a:pPr>
              <a:defRPr sz="2400"/>
            </a:pPr>
            <a:r>
              <a:t>Сложности обучения: модовый коллапс, чувствительность к гиперпараметрам.</a:t>
            </a:r>
          </a:p>
        </p:txBody>
      </p:sp>
      <p:pic>
        <p:nvPicPr>
          <p:cNvPr id="4" name="Picture 3" descr="icon_ga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1920240"/>
            <a:ext cx="2023946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/>
              <a:t>GNN: нейросети на графах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Агрегация признаков из соседей (message passing).</a:t>
            </a:r>
          </a:p>
          <a:p>
            <a:pPr>
              <a:defRPr sz="2400"/>
            </a:pPr>
            <a:r>
              <a:t>Применение: химия/молекулы, рекомендации, социальные графы.</a:t>
            </a:r>
          </a:p>
          <a:p>
            <a:pPr>
              <a:defRPr sz="2400"/>
            </a:pPr>
            <a:r>
              <a:t>Модели: GCN, GraphSAGE, GAT.</a:t>
            </a:r>
          </a:p>
        </p:txBody>
      </p:sp>
      <p:pic>
        <p:nvPicPr>
          <p:cNvPr id="4" name="Picture 3" descr="icon_gn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1920240"/>
            <a:ext cx="2023946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2c5ce59d-8065-4e55-8401-511b31f80404}" enabled="1" method="Privileged" siteId="{74892fe7-b6cb-43e7-912b-52194d3fd7c8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343</Words>
  <Application>Microsoft Macintosh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</vt:lpstr>
      <vt:lpstr>Calibri</vt:lpstr>
      <vt:lpstr>Office Theme</vt:lpstr>
      <vt:lpstr>Виды нейронных сетей и их применение</vt:lpstr>
      <vt:lpstr>Обзор</vt:lpstr>
      <vt:lpstr>MLP: полносвязные сети</vt:lpstr>
      <vt:lpstr>CNN: свёрточные сети</vt:lpstr>
      <vt:lpstr>RNN/LSTM/GRU: последовательности</vt:lpstr>
      <vt:lpstr>Transformers: внимание и масштаб</vt:lpstr>
      <vt:lpstr>Autoencoders: сжатие и реконструкция</vt:lpstr>
      <vt:lpstr>GAN: генеративное противоборство</vt:lpstr>
      <vt:lpstr>GNN: нейросети на графах</vt:lpstr>
      <vt:lpstr>Как выбрать модель? (итоги)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Kassymov Abat (ADNOC Group D&amp;CS)</cp:lastModifiedBy>
  <cp:revision>2</cp:revision>
  <dcterms:created xsi:type="dcterms:W3CDTF">2013-01-27T09:14:16Z</dcterms:created>
  <dcterms:modified xsi:type="dcterms:W3CDTF">2025-10-14T13:04:35Z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ADNOC Classification: Public</vt:lpwstr>
  </property>
</Properties>
</file>