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1" r:id="rId3"/>
    <p:sldId id="261" r:id="rId4"/>
    <p:sldId id="288" r:id="rId5"/>
    <p:sldId id="290" r:id="rId6"/>
    <p:sldId id="291" r:id="rId7"/>
    <p:sldId id="293" r:id="rId8"/>
    <p:sldId id="298" r:id="rId9"/>
    <p:sldId id="299" r:id="rId10"/>
    <p:sldId id="295" r:id="rId11"/>
    <p:sldId id="296" r:id="rId12"/>
    <p:sldId id="297" r:id="rId13"/>
    <p:sldId id="29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281"/>
          </p14:sldIdLst>
        </p14:section>
        <p14:section name="Topics" id="{ABA716BF-3A5C-4ADB-94C9-CFEF84EBA240}">
          <p14:sldIdLst>
            <p14:sldId id="261"/>
            <p14:sldId id="288"/>
            <p14:sldId id="290"/>
            <p14:sldId id="291"/>
            <p14:sldId id="293"/>
            <p14:sldId id="298"/>
            <p14:sldId id="299"/>
            <p14:sldId id="295"/>
            <p14:sldId id="296"/>
            <p14:sldId id="297"/>
            <p14:sldId id="292"/>
          </p14:sldIdLst>
        </p14:section>
        <p14:section name="Conclusion and Summary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 autoAdjust="0"/>
    <p:restoredTop sz="89786" autoAdjust="0"/>
  </p:normalViewPr>
  <p:slideViewPr>
    <p:cSldViewPr>
      <p:cViewPr>
        <p:scale>
          <a:sx n="72" d="100"/>
          <a:sy n="72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ww.google.co.in/search?hl=en&amp;rlz=1G1GGLQ_ENIN313&amp;sa=X&amp;oi=spell&amp;resnum=1&amp;ct=result&amp;cd=1&amp;q=cochlear+implant&amp;spell=1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Accessibility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4419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accessible.org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19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and 20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 smtClean="0">
                <a:latin typeface="+mn-lt"/>
              </a:rPr>
              <a:t> November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disabilities and Computers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5483630"/>
              </p:ext>
            </p:extLst>
          </p:nvPr>
        </p:nvGraphicFramePr>
        <p:xfrm>
          <a:off x="1143000" y="1600200"/>
          <a:ext cx="7315200" cy="50136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88676"/>
                <a:gridCol w="4826524"/>
              </a:tblGrid>
              <a:tr h="67353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Disability</a:t>
                      </a:r>
                      <a:endParaRPr lang="en-US" sz="2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Device</a:t>
                      </a:r>
                      <a:endParaRPr lang="en-US" sz="2800" dirty="0"/>
                    </a:p>
                  </a:txBody>
                  <a:tcPr anchor="b"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Blindness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Screen reader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Partially sighted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Glasses, screen magnifiers, CCTV cameras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Motor impaired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Speech-recognition programs, one-handed keyboards etc.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Deaf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  <a:hlinkClick r:id="rId6"/>
                        </a:rPr>
                        <a:t>cochlear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 implants</a:t>
                      </a: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Cognitive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Word prediction software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etc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cs typeface="Arial" charset="0"/>
                      </a:endParaRPr>
                    </a:p>
                  </a:txBody>
                  <a:tcPr/>
                </a:tc>
              </a:tr>
              <a:tr h="67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A mix of all of the above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Cache-Control : max-age = </a:t>
            </a: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Courier New" pitchFamily="49" charset="0"/>
              </a:rPr>
              <a:t>seconds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474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&amp;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People with different disabilities use different technology and devices 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/>
              <a:t>can use the computer and internet.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Navigate the desktop</a:t>
            </a:r>
          </a:p>
          <a:p>
            <a:r>
              <a:rPr lang="en-US" dirty="0"/>
              <a:t>Do some word processing</a:t>
            </a:r>
          </a:p>
          <a:p>
            <a:r>
              <a:rPr lang="en-US" dirty="0"/>
              <a:t>Use the </a:t>
            </a:r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9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The ONLY DISABILITY in life is a BAD ATTITUDE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9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Understanding Disability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Impairment : An Impairment is any loss or abnormality in structure or function, psychological, physiological or anatomical (e.g. an abnormality of the ear or auditory system</a:t>
            </a:r>
            <a:r>
              <a:rPr lang="en-US" dirty="0" smtClean="0"/>
              <a:t>).</a:t>
            </a:r>
          </a:p>
          <a:p>
            <a:r>
              <a:rPr lang="en-US" dirty="0"/>
              <a:t>Disability is the functional consequence of impairment (e.g., inability to hear certain sounds or Inability to speak clearly).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is a disability?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Handicap is the social consequence of impairment (e.g., isolation, loss of job, or having to make career changes as a result of communication difficulties).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560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Disability as per UNCRPD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According to the CRPD, a “person with disability” includes those who have long-term physical, mental, intellectual or sensory impairments which hinders their full and effective participation in society on an equal basis with others.</a:t>
            </a:r>
          </a:p>
        </p:txBody>
      </p:sp>
    </p:spTree>
    <p:extLst>
      <p:ext uri="{BB962C8B-B14F-4D97-AF65-F5344CB8AC3E}">
        <p14:creationId xmlns:p14="http://schemas.microsoft.com/office/powerpoint/2010/main" val="632517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focus on people with disabilities?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one time or another everyone will form part of this group. How many of you are wearing glasses?</a:t>
            </a:r>
          </a:p>
          <a:p>
            <a:r>
              <a:rPr lang="en-US" dirty="0"/>
              <a:t>Represent a substantial market.</a:t>
            </a:r>
          </a:p>
          <a:p>
            <a:r>
              <a:rPr lang="en-US" dirty="0"/>
              <a:t>Legal frameworks that compel conformance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As per WHO estimates, 10% of  the world’s population is with disability.  Today, disability is seen as an integral part of society.  The rehabilitation of this large segment is receiving  greater priority.</a:t>
            </a:r>
          </a:p>
        </p:txBody>
      </p:sp>
    </p:spTree>
    <p:extLst>
      <p:ext uri="{BB962C8B-B14F-4D97-AF65-F5344CB8AC3E}">
        <p14:creationId xmlns:p14="http://schemas.microsoft.com/office/powerpoint/2010/main" val="3024112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1"/>
            <a:ext cx="8077200" cy="5665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Technology makes </a:t>
            </a:r>
          </a:p>
          <a:p>
            <a:pPr marL="0" indent="0" algn="ctr">
              <a:buNone/>
            </a:pPr>
            <a:r>
              <a:rPr lang="en-US" dirty="0"/>
              <a:t>LIFE EASIER FOR PEOPLE.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For persons with disabilities TECHNOLOGY MAKES LIFE POSSIBLE.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Technology used to accommodate people with disabilities is called assistive technology.</a:t>
            </a:r>
          </a:p>
        </p:txBody>
      </p:sp>
    </p:spTree>
    <p:extLst>
      <p:ext uri="{BB962C8B-B14F-4D97-AF65-F5344CB8AC3E}">
        <p14:creationId xmlns:p14="http://schemas.microsoft.com/office/powerpoint/2010/main" val="1646781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Low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Wheelchair </a:t>
            </a:r>
          </a:p>
          <a:p>
            <a:r>
              <a:rPr lang="en-US" dirty="0"/>
              <a:t>Prosthetic limb </a:t>
            </a:r>
          </a:p>
          <a:p>
            <a:r>
              <a:rPr lang="en-US" dirty="0"/>
              <a:t>Crutch </a:t>
            </a:r>
          </a:p>
          <a:p>
            <a:r>
              <a:rPr lang="en-US" dirty="0"/>
              <a:t>Automatic door </a:t>
            </a:r>
          </a:p>
          <a:p>
            <a:r>
              <a:rPr lang="en-US" dirty="0"/>
              <a:t>Flashing doorbell </a:t>
            </a:r>
          </a:p>
          <a:p>
            <a:r>
              <a:rPr lang="en-US" dirty="0"/>
              <a:t>Closed Captioning </a:t>
            </a:r>
          </a:p>
          <a:p>
            <a:r>
              <a:rPr lang="en-US" dirty="0"/>
              <a:t>Optical Magnifier </a:t>
            </a:r>
          </a:p>
          <a:p>
            <a:r>
              <a:rPr lang="en-US" dirty="0"/>
              <a:t>Braille </a:t>
            </a:r>
          </a:p>
          <a:p>
            <a:r>
              <a:rPr lang="en-US" dirty="0"/>
              <a:t>Books-on-Tape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426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High Tech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Computer-Assisted Captioning </a:t>
            </a:r>
          </a:p>
          <a:p>
            <a:r>
              <a:rPr lang="en-US" dirty="0"/>
              <a:t>One-Handed keyboard </a:t>
            </a:r>
          </a:p>
          <a:p>
            <a:r>
              <a:rPr lang="en-US" dirty="0"/>
              <a:t>Refreshable Braille </a:t>
            </a:r>
          </a:p>
          <a:p>
            <a:r>
              <a:rPr lang="en-US" dirty="0"/>
              <a:t>Voice-recognition </a:t>
            </a:r>
          </a:p>
          <a:p>
            <a:r>
              <a:rPr lang="en-US" dirty="0"/>
              <a:t>Screen Magnification Software </a:t>
            </a:r>
          </a:p>
          <a:p>
            <a:r>
              <a:rPr lang="en-US" dirty="0"/>
              <a:t>Text-to-Speech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276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696</Words>
  <Application>Microsoft Office PowerPoint</Application>
  <PresentationFormat>On-screen Show (4:3)</PresentationFormat>
  <Paragraphs>102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Accessibility Workshop</vt:lpstr>
      <vt:lpstr>PowerPoint Presentation</vt:lpstr>
      <vt:lpstr>What is a disability?</vt:lpstr>
      <vt:lpstr>What is a disability?</vt:lpstr>
      <vt:lpstr>Definition of Disability as per UNCRPD</vt:lpstr>
      <vt:lpstr>Why focus on people with disabilities?</vt:lpstr>
      <vt:lpstr>PowerPoint Presentation</vt:lpstr>
      <vt:lpstr>Examples – Low Tech Assistive Technologies</vt:lpstr>
      <vt:lpstr>Examples – High Tech Assistive Technologies</vt:lpstr>
      <vt:lpstr>People with disabilities and Computers</vt:lpstr>
      <vt:lpstr>Videos &amp; Demonstration</vt:lpstr>
      <vt:lpstr>Try it yourself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2013-11-16T18:02:33Z</dcterms:modified>
</cp:coreProperties>
</file>