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31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15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60061" autoAdjust="0"/>
  </p:normalViewPr>
  <p:slideViewPr>
    <p:cSldViewPr>
      <p:cViewPr varScale="1">
        <p:scale>
          <a:sx n="43" d="100"/>
          <a:sy n="43" d="100"/>
        </p:scale>
        <p:origin x="-22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943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4.1.1</a:t>
            </a:r>
            <a:r>
              <a:rPr lang="en-US" baseline="0" dirty="0" smtClean="0"/>
              <a:t> Make sure the web pages are validated and parsed to avoid ambiguities that often result from code that does not validate against formal specifications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will usually eliminate ambiguities (and more) because an essential step in validation is to check for proper use of that technology's markup (in a markup language).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: !DOCTYPE declaration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HTML files, DTD or any XML Schema for XML files, there is an apache ant utility to validate a batch of XML files. HTML tidy can be used to fix common errors found in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Guideline </a:t>
            </a:r>
            <a:r>
              <a:rPr lang="en-US" dirty="0" smtClean="0"/>
              <a:t>4 </a:t>
            </a:r>
            <a:r>
              <a:rPr lang="en-US" dirty="0" smtClean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038600" y="5181600"/>
            <a:ext cx="47725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iAccessible.org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</a:rPr>
              <a:t>Guideline 4.1: Content can be interpreted reliably by assistive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77200" cy="4297363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Mark-up languages should be complete, include start and end tags and make sure the language is nested to specifications</a:t>
            </a:r>
          </a:p>
          <a:p>
            <a:r>
              <a:rPr lang="en-US" dirty="0">
                <a:latin typeface="Calibri" charset="0"/>
              </a:rPr>
              <a:t>When interface components are customized provide complete label and attribute elements so that assistive technologies understand the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6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318</Words>
  <Application>Microsoft Office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Training</vt:lpstr>
      <vt:lpstr>Guideline 4 for  robust</vt:lpstr>
      <vt:lpstr>Guideline 4.1: Content can be interpreted reliably by assistive 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2013-11-04T17:30:04Z</dcterms:created>
  <dcterms:modified xsi:type="dcterms:W3CDTF">2013-11-16T17:48:22Z</dcterms:modified>
</cp:coreProperties>
</file>