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9" r:id="rId2"/>
    <p:sldId id="281" r:id="rId3"/>
    <p:sldId id="308" r:id="rId4"/>
    <p:sldId id="310" r:id="rId5"/>
    <p:sldId id="303" r:id="rId6"/>
    <p:sldId id="304" r:id="rId7"/>
    <p:sldId id="319" r:id="rId8"/>
    <p:sldId id="311" r:id="rId9"/>
    <p:sldId id="306" r:id="rId10"/>
    <p:sldId id="313" r:id="rId11"/>
    <p:sldId id="309" r:id="rId12"/>
    <p:sldId id="312" r:id="rId13"/>
    <p:sldId id="314" r:id="rId14"/>
    <p:sldId id="307" r:id="rId15"/>
    <p:sldId id="315" r:id="rId16"/>
    <p:sldId id="300" r:id="rId17"/>
    <p:sldId id="316" r:id="rId18"/>
    <p:sldId id="317" r:id="rId19"/>
    <p:sldId id="318" r:id="rId20"/>
    <p:sldId id="292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79CC93D-E52E-4D84-901B-11D7331DD495}">
          <p14:sldIdLst>
            <p14:sldId id="259"/>
            <p14:sldId id="281"/>
            <p14:sldId id="308"/>
            <p14:sldId id="310"/>
          </p14:sldIdLst>
        </p14:section>
        <p14:section name="Topics" id="{ABA716BF-3A5C-4ADB-94C9-CFEF84EBA240}">
          <p14:sldIdLst>
            <p14:sldId id="303"/>
            <p14:sldId id="304"/>
            <p14:sldId id="319"/>
            <p14:sldId id="311"/>
            <p14:sldId id="306"/>
            <p14:sldId id="313"/>
            <p14:sldId id="309"/>
            <p14:sldId id="312"/>
            <p14:sldId id="314"/>
            <p14:sldId id="307"/>
            <p14:sldId id="315"/>
            <p14:sldId id="300"/>
            <p14:sldId id="316"/>
            <p14:sldId id="317"/>
            <p14:sldId id="318"/>
            <p14:sldId id="292"/>
          </p14:sldIdLst>
        </p14:section>
        <p14:section name="Conclusion and Summary" id="{790CEF5B-569A-4C2F-BED5-750B08C0E5A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7" autoAdjust="0"/>
    <p:restoredTop sz="89786" autoAdjust="0"/>
  </p:normalViewPr>
  <p:slideViewPr>
    <p:cSldViewPr>
      <p:cViewPr>
        <p:scale>
          <a:sx n="78" d="100"/>
          <a:sy n="78" d="100"/>
        </p:scale>
        <p:origin x="-1020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83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9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HTML5, WAI-ARIA &amp; </a:t>
            </a:r>
            <a:br>
              <a:rPr lang="en-US" dirty="0" smtClean="0"/>
            </a:br>
            <a:r>
              <a:rPr lang="en-US" dirty="0" smtClean="0"/>
              <a:t>ACCESSIBLE JAVA 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19</a:t>
            </a:r>
            <a:r>
              <a:rPr lang="en-US" sz="2400" baseline="30000" dirty="0" smtClean="0">
                <a:latin typeface="+mn-lt"/>
              </a:rPr>
              <a:t>th</a:t>
            </a:r>
            <a:r>
              <a:rPr lang="en-US" sz="2400" dirty="0" smtClean="0">
                <a:latin typeface="+mn-lt"/>
              </a:rPr>
              <a:t> and 20</a:t>
            </a:r>
            <a:r>
              <a:rPr lang="en-US" sz="2400" baseline="30000" dirty="0" smtClean="0">
                <a:latin typeface="+mn-lt"/>
              </a:rPr>
              <a:t>th</a:t>
            </a:r>
            <a:r>
              <a:rPr lang="en-US" sz="2400" dirty="0" smtClean="0">
                <a:latin typeface="+mn-lt"/>
              </a:rPr>
              <a:t> November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Microformats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Microformats</a:t>
            </a:r>
            <a:r>
              <a:rPr lang="en-US" dirty="0"/>
              <a:t> are a collection of vocabularies for extending HTML with additional machine-readable semantics</a:t>
            </a:r>
            <a:r>
              <a:rPr lang="en-US" dirty="0" smtClean="0"/>
              <a:t>.</a:t>
            </a:r>
          </a:p>
          <a:p>
            <a:r>
              <a:rPr lang="en-US" dirty="0"/>
              <a:t>Being machine readable means </a:t>
            </a:r>
            <a:r>
              <a:rPr lang="en-US" dirty="0" smtClean="0"/>
              <a:t>an Assistive Technology or </a:t>
            </a:r>
            <a:r>
              <a:rPr lang="en-US" dirty="0"/>
              <a:t>robot or script that understands the </a:t>
            </a:r>
            <a:r>
              <a:rPr lang="en-US" dirty="0" err="1"/>
              <a:t>microformat</a:t>
            </a:r>
            <a:r>
              <a:rPr lang="en-US" dirty="0"/>
              <a:t> vocabulary </a:t>
            </a:r>
            <a:r>
              <a:rPr lang="en-US" dirty="0" smtClean="0"/>
              <a:t>can process it.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17057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Microformats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and </a:t>
            </a:r>
            <a:r>
              <a:rPr lang="en-US" dirty="0" err="1" smtClean="0"/>
              <a:t>Figcaption</a:t>
            </a:r>
            <a:endParaRPr lang="en-US" dirty="0" smtClean="0"/>
          </a:p>
          <a:p>
            <a:r>
              <a:rPr lang="en-US" dirty="0" smtClean="0"/>
              <a:t>Address</a:t>
            </a:r>
          </a:p>
          <a:p>
            <a:r>
              <a:rPr lang="en-US" dirty="0" smtClean="0"/>
              <a:t>Output element</a:t>
            </a:r>
          </a:p>
          <a:p>
            <a:r>
              <a:rPr lang="en-US" dirty="0" smtClean="0"/>
              <a:t>mark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4176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HTML 5 Forms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876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HTML 5 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Types (Help in validation)</a:t>
            </a:r>
          </a:p>
          <a:p>
            <a:pPr lvl="1"/>
            <a:r>
              <a:rPr lang="en-US" dirty="0" err="1" smtClean="0"/>
              <a:t>url</a:t>
            </a:r>
            <a:r>
              <a:rPr lang="en-US" dirty="0" smtClean="0"/>
              <a:t> (Keyboard with .com button)</a:t>
            </a:r>
          </a:p>
          <a:p>
            <a:pPr lvl="1"/>
            <a:r>
              <a:rPr lang="en-US" dirty="0" smtClean="0"/>
              <a:t>email </a:t>
            </a:r>
            <a:r>
              <a:rPr lang="en-US" dirty="0"/>
              <a:t>(Keyboard with </a:t>
            </a:r>
            <a:r>
              <a:rPr lang="en-US" dirty="0" smtClean="0"/>
              <a:t>@ </a:t>
            </a:r>
            <a:r>
              <a:rPr lang="en-US" dirty="0"/>
              <a:t>button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ange (for slider)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ate, </a:t>
            </a:r>
            <a:r>
              <a:rPr lang="en-US" dirty="0" err="1" smtClean="0"/>
              <a:t>datetime</a:t>
            </a:r>
            <a:r>
              <a:rPr lang="en-US" dirty="0" smtClean="0"/>
              <a:t>, month, time, week</a:t>
            </a:r>
          </a:p>
          <a:p>
            <a:pPr lvl="1"/>
            <a:r>
              <a:rPr lang="en-US" dirty="0" smtClean="0"/>
              <a:t>number (Keyboard with numbers)</a:t>
            </a:r>
          </a:p>
          <a:p>
            <a:pPr lvl="1"/>
            <a:r>
              <a:rPr lang="en-US" dirty="0" smtClean="0"/>
              <a:t>search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el</a:t>
            </a:r>
            <a:endParaRPr lang="en-US" dirty="0" smtClean="0"/>
          </a:p>
          <a:p>
            <a:pPr lvl="1"/>
            <a:r>
              <a:rPr lang="en-US" dirty="0" smtClean="0"/>
              <a:t>color</a:t>
            </a:r>
            <a:endParaRPr lang="en-US" dirty="0"/>
          </a:p>
          <a:p>
            <a:pPr lvl="1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61568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HTML 5 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Attributes</a:t>
            </a:r>
            <a:endParaRPr lang="en-US" dirty="0"/>
          </a:p>
          <a:p>
            <a:pPr lvl="1"/>
            <a:r>
              <a:rPr lang="en-US" dirty="0"/>
              <a:t>Placeholder</a:t>
            </a:r>
          </a:p>
          <a:p>
            <a:pPr lvl="1"/>
            <a:r>
              <a:rPr lang="en-US" dirty="0" smtClean="0"/>
              <a:t>Autofocus</a:t>
            </a:r>
          </a:p>
          <a:p>
            <a:pPr lvl="1"/>
            <a:r>
              <a:rPr lang="en-US" dirty="0" smtClean="0"/>
              <a:t>Autocomplete</a:t>
            </a:r>
          </a:p>
          <a:p>
            <a:pPr lvl="1"/>
            <a:r>
              <a:rPr lang="en-US" dirty="0" smtClean="0"/>
              <a:t>Required</a:t>
            </a:r>
          </a:p>
          <a:p>
            <a:pPr lvl="1"/>
            <a:r>
              <a:rPr lang="en-US" dirty="0" err="1" smtClean="0"/>
              <a:t>Formaction</a:t>
            </a:r>
            <a:endParaRPr lang="en-US" dirty="0" smtClean="0"/>
          </a:p>
          <a:p>
            <a:pPr lvl="1"/>
            <a:r>
              <a:rPr lang="en-US" dirty="0" smtClean="0"/>
              <a:t>Pattern</a:t>
            </a:r>
          </a:p>
          <a:p>
            <a:pPr lvl="1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1954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HTML 5 Forms Best Practices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form should be restricted to a single </a:t>
            </a:r>
            <a:r>
              <a:rPr lang="en-US" dirty="0" smtClean="0"/>
              <a:t>purpose.</a:t>
            </a:r>
          </a:p>
          <a:p>
            <a:r>
              <a:rPr lang="en-US" dirty="0" smtClean="0"/>
              <a:t>Use proper input type</a:t>
            </a:r>
          </a:p>
          <a:p>
            <a:r>
              <a:rPr lang="en-US" dirty="0" smtClean="0"/>
              <a:t>Use “for” attribute to bind label to input (button or image do need labels)</a:t>
            </a:r>
          </a:p>
          <a:p>
            <a:r>
              <a:rPr lang="en-US" dirty="0" smtClean="0"/>
              <a:t>Use required and aria-required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fieldset</a:t>
            </a:r>
            <a:r>
              <a:rPr lang="en-US" dirty="0" smtClean="0"/>
              <a:t> and legend</a:t>
            </a:r>
          </a:p>
          <a:p>
            <a:r>
              <a:rPr lang="en-US" dirty="0" smtClean="0"/>
              <a:t>Use unique id’s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823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HTML Tables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67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Accessible </a:t>
            </a:r>
          </a:p>
          <a:p>
            <a:r>
              <a:rPr lang="en-US" sz="7200" dirty="0" smtClean="0"/>
              <a:t>Java Script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440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Accessible Java 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Mouse Specific Event </a:t>
            </a:r>
            <a:r>
              <a:rPr lang="en-US" dirty="0" smtClean="0"/>
              <a:t>Handler</a:t>
            </a:r>
          </a:p>
          <a:p>
            <a:pPr lvl="1"/>
            <a:r>
              <a:rPr lang="en-US" dirty="0" err="1" smtClean="0"/>
              <a:t>onClick</a:t>
            </a:r>
            <a:endParaRPr lang="en-US" dirty="0" smtClean="0"/>
          </a:p>
          <a:p>
            <a:pPr lvl="1"/>
            <a:r>
              <a:rPr lang="en-US" dirty="0" err="1" smtClean="0"/>
              <a:t>onMouseOver</a:t>
            </a:r>
            <a:endParaRPr lang="en-US" dirty="0" smtClean="0"/>
          </a:p>
          <a:p>
            <a:pPr lvl="1"/>
            <a:r>
              <a:rPr lang="en-US" dirty="0" err="1" smtClean="0"/>
              <a:t>onMouseOut</a:t>
            </a:r>
            <a:endParaRPr lang="en-US" dirty="0" smtClean="0"/>
          </a:p>
          <a:p>
            <a:pPr lvl="1"/>
            <a:r>
              <a:rPr lang="en-US" dirty="0" err="1" smtClean="0"/>
              <a:t>onDblClick</a:t>
            </a:r>
            <a:endParaRPr lang="en-US" dirty="0" smtClean="0"/>
          </a:p>
          <a:p>
            <a:r>
              <a:rPr lang="en-US" dirty="0"/>
              <a:t>Device Independent </a:t>
            </a:r>
            <a:r>
              <a:rPr lang="en-US" dirty="0" smtClean="0"/>
              <a:t>Event </a:t>
            </a:r>
            <a:r>
              <a:rPr lang="en-US" dirty="0"/>
              <a:t>Handler </a:t>
            </a:r>
            <a:endParaRPr lang="en-US" dirty="0" smtClean="0"/>
          </a:p>
          <a:p>
            <a:pPr lvl="1"/>
            <a:r>
              <a:rPr lang="en-US" dirty="0" err="1" smtClean="0"/>
              <a:t>onFocus</a:t>
            </a:r>
            <a:endParaRPr lang="en-US" dirty="0" smtClean="0"/>
          </a:p>
          <a:p>
            <a:pPr lvl="1"/>
            <a:r>
              <a:rPr lang="en-US" dirty="0" err="1" smtClean="0"/>
              <a:t>onBlur</a:t>
            </a:r>
            <a:endParaRPr lang="en-US" dirty="0" smtClean="0"/>
          </a:p>
          <a:p>
            <a:pPr lvl="1"/>
            <a:r>
              <a:rPr lang="en-US" dirty="0" err="1" smtClean="0"/>
              <a:t>onSelect</a:t>
            </a:r>
            <a:endParaRPr lang="en-US" dirty="0" smtClean="0"/>
          </a:p>
          <a:p>
            <a:pPr lvl="1"/>
            <a:r>
              <a:rPr lang="en-US" dirty="0" err="1" smtClean="0"/>
              <a:t>onChange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02145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Java Script Best Practices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Keyboard access is bed rock</a:t>
            </a:r>
          </a:p>
          <a:p>
            <a:r>
              <a:rPr lang="en-US" dirty="0" err="1" smtClean="0"/>
              <a:t>onChange</a:t>
            </a:r>
            <a:r>
              <a:rPr lang="en-US" dirty="0" smtClean="0"/>
              <a:t> event misuse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603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Accessible </a:t>
            </a:r>
            <a:r>
              <a:rPr lang="en-US" sz="7200" dirty="0" smtClean="0"/>
              <a:t>Website is always SEO </a:t>
            </a:r>
            <a:r>
              <a:rPr lang="en-US" sz="7200" dirty="0"/>
              <a:t>Friendly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7200" dirty="0">
                <a:solidFill>
                  <a:prstClr val="black"/>
                </a:solidFill>
              </a:rPr>
              <a:t>The ONLY DISABILITY in life is a BAD ATTITUDE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697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 Introducing Browser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HTML has grown from ‘just’ markup </a:t>
            </a:r>
            <a:r>
              <a:rPr lang="en-US" dirty="0" smtClean="0"/>
              <a:t>language to a whole new Infrastructure.</a:t>
            </a:r>
          </a:p>
          <a:p>
            <a:r>
              <a:rPr lang="en-US" dirty="0" smtClean="0"/>
              <a:t>Browser is Platform</a:t>
            </a:r>
            <a:endParaRPr lang="en-US" dirty="0"/>
          </a:p>
          <a:p>
            <a:r>
              <a:rPr lang="en-US" dirty="0" smtClean="0"/>
              <a:t>With HTML 5, CSS3 and Java Script now you write desktop equivalent applications</a:t>
            </a:r>
          </a:p>
          <a:p>
            <a:r>
              <a:rPr lang="en-US" dirty="0" smtClean="0"/>
              <a:t>You can debug java script, perform logging etc.</a:t>
            </a:r>
          </a:p>
          <a:p>
            <a:r>
              <a:rPr lang="en-US" dirty="0" smtClean="0"/>
              <a:t>Browse ecosystem is also matured with frameworks like Angular, </a:t>
            </a:r>
            <a:r>
              <a:rPr lang="en-US" dirty="0" smtClean="0"/>
              <a:t>Backbone, knockout </a:t>
            </a:r>
            <a:r>
              <a:rPr lang="en-US" dirty="0" smtClean="0"/>
              <a:t>etc.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51147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HTML 5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Semantic Structure</a:t>
            </a:r>
          </a:p>
          <a:p>
            <a:r>
              <a:rPr lang="en-US" dirty="0" smtClean="0"/>
              <a:t>Custom </a:t>
            </a:r>
            <a:r>
              <a:rPr lang="en-US" dirty="0" smtClean="0"/>
              <a:t>Attributes – start with data</a:t>
            </a:r>
          </a:p>
          <a:p>
            <a:r>
              <a:rPr lang="en-US" dirty="0" smtClean="0"/>
              <a:t>Web workers</a:t>
            </a:r>
          </a:p>
          <a:p>
            <a:r>
              <a:rPr lang="en-US" dirty="0" smtClean="0"/>
              <a:t>Web storage</a:t>
            </a:r>
          </a:p>
          <a:p>
            <a:r>
              <a:rPr lang="en-US" dirty="0" smtClean="0"/>
              <a:t>Geo location</a:t>
            </a:r>
          </a:p>
          <a:p>
            <a:r>
              <a:rPr lang="en-US" dirty="0" smtClean="0"/>
              <a:t>Web Sockets</a:t>
            </a:r>
          </a:p>
          <a:p>
            <a:r>
              <a:rPr lang="en-US" dirty="0" smtClean="0"/>
              <a:t>Audio and Video Support</a:t>
            </a:r>
          </a:p>
          <a:p>
            <a:r>
              <a:rPr lang="en-US" dirty="0" smtClean="0"/>
              <a:t>Canvas</a:t>
            </a:r>
          </a:p>
          <a:p>
            <a:pPr marL="0" indent="0">
              <a:buNone/>
            </a:pPr>
            <a:r>
              <a:rPr lang="en-US" dirty="0" smtClean="0"/>
              <a:t>HTML 5 specs implementation will complete in 2022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16008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HTML 5 Semantics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294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Progressive Enhancement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Approach </a:t>
            </a:r>
            <a:r>
              <a:rPr lang="en-US" dirty="0"/>
              <a:t>to Web design that promotes accessibility using semantic HTML, </a:t>
            </a:r>
            <a:r>
              <a:rPr lang="en-US" dirty="0" smtClean="0"/>
              <a:t>style sheets </a:t>
            </a:r>
            <a:r>
              <a:rPr lang="en-US" dirty="0"/>
              <a:t>and scripting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Web </a:t>
            </a:r>
            <a:r>
              <a:rPr lang="en-US" dirty="0"/>
              <a:t>site where basic content is available to everyone while more advanced content and functionality are accessible to those with more </a:t>
            </a:r>
            <a:r>
              <a:rPr lang="en-US" dirty="0" smtClean="0"/>
              <a:t>capability</a:t>
            </a:r>
          </a:p>
          <a:p>
            <a:r>
              <a:rPr lang="en-US" dirty="0"/>
              <a:t>C</a:t>
            </a:r>
            <a:r>
              <a:rPr lang="en-US" dirty="0" smtClean="0"/>
              <a:t>oncentrate </a:t>
            </a:r>
            <a:r>
              <a:rPr lang="en-US" dirty="0"/>
              <a:t>first on displaying the content in the simplest manner.</a:t>
            </a:r>
          </a:p>
          <a:p>
            <a:r>
              <a:rPr lang="en-US" dirty="0" smtClean="0"/>
              <a:t>MVC for </a:t>
            </a:r>
            <a:r>
              <a:rPr lang="en-US" dirty="0" smtClean="0"/>
              <a:t>web – HTML as data, </a:t>
            </a:r>
            <a:r>
              <a:rPr lang="en-US" dirty="0" err="1" smtClean="0"/>
              <a:t>css</a:t>
            </a:r>
            <a:r>
              <a:rPr lang="en-US" dirty="0" smtClean="0"/>
              <a:t> as presentation and Java Script to manage interactions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77176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Fallback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Modernizer – demo</a:t>
            </a:r>
          </a:p>
          <a:p>
            <a:pPr lvl="1"/>
            <a:r>
              <a:rPr lang="en-US" dirty="0" err="1" smtClean="0"/>
              <a:t>polyfills</a:t>
            </a:r>
            <a:endParaRPr lang="en-US" dirty="0" smtClean="0"/>
          </a:p>
          <a:p>
            <a:r>
              <a:rPr lang="en-US" dirty="0" smtClean="0"/>
              <a:t>Html 5 shiv - demo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02748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It </a:t>
            </a:r>
            <a:r>
              <a:rPr lang="en-US" dirty="0"/>
              <a:t>means the HTML tags in a page should describe the content in a way that has to do with its meaning rather than its presentation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Demo – old way of </a:t>
            </a:r>
            <a:r>
              <a:rPr lang="en-US" smtClean="0"/>
              <a:t>doing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381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Accessibility Friendly HTML 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Semantic HTML</a:t>
            </a:r>
          </a:p>
          <a:p>
            <a:pPr lvl="1"/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Footer</a:t>
            </a:r>
          </a:p>
          <a:p>
            <a:pPr lvl="1"/>
            <a:r>
              <a:rPr lang="en-US" dirty="0" err="1" smtClean="0"/>
              <a:t>Nav</a:t>
            </a:r>
            <a:endParaRPr lang="en-US" dirty="0" smtClean="0"/>
          </a:p>
          <a:p>
            <a:pPr lvl="1"/>
            <a:r>
              <a:rPr lang="en-US" dirty="0" smtClean="0"/>
              <a:t>Section</a:t>
            </a:r>
          </a:p>
          <a:p>
            <a:pPr lvl="1"/>
            <a:r>
              <a:rPr lang="en-US" dirty="0" smtClean="0"/>
              <a:t>Aside</a:t>
            </a:r>
            <a:endParaRPr lang="en-US" dirty="0"/>
          </a:p>
          <a:p>
            <a:r>
              <a:rPr lang="en-US" dirty="0" err="1"/>
              <a:t>Divs</a:t>
            </a:r>
            <a:r>
              <a:rPr lang="en-US" dirty="0"/>
              <a:t> should be utilized when there’s no better element for the job</a:t>
            </a:r>
            <a:r>
              <a:rPr lang="en-US" dirty="0" smtClean="0"/>
              <a:t>.</a:t>
            </a:r>
          </a:p>
          <a:p>
            <a:r>
              <a:rPr lang="en-US" dirty="0" smtClean="0"/>
              <a:t> Problems </a:t>
            </a:r>
            <a:r>
              <a:rPr lang="en-US" dirty="0"/>
              <a:t>with </a:t>
            </a:r>
            <a:r>
              <a:rPr lang="en-US" dirty="0" smtClean="0"/>
              <a:t>IE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35047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637</Words>
  <Application>Microsoft Office PowerPoint</Application>
  <PresentationFormat>On-screen Show (4:3)</PresentationFormat>
  <Paragraphs>133</Paragraphs>
  <Slides>21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Training</vt:lpstr>
      <vt:lpstr>HTML5, WAI-ARIA &amp;  ACCESSIBLE JAVA SCRIPT</vt:lpstr>
      <vt:lpstr>PowerPoint Presentation</vt:lpstr>
      <vt:lpstr>Re Introducing Browser</vt:lpstr>
      <vt:lpstr>HTML 5 Features</vt:lpstr>
      <vt:lpstr>PowerPoint Presentation</vt:lpstr>
      <vt:lpstr>Progressive Enhancement</vt:lpstr>
      <vt:lpstr>Fallback</vt:lpstr>
      <vt:lpstr>Semantic HTML</vt:lpstr>
      <vt:lpstr>Accessibility Friendly HTML 5</vt:lpstr>
      <vt:lpstr>Microformats</vt:lpstr>
      <vt:lpstr>Microformats</vt:lpstr>
      <vt:lpstr>PowerPoint Presentation</vt:lpstr>
      <vt:lpstr>HTML 5 Forms</vt:lpstr>
      <vt:lpstr>HTML 5 Forms</vt:lpstr>
      <vt:lpstr>HTML 5 Forms Best Practices</vt:lpstr>
      <vt:lpstr>PowerPoint Presentation</vt:lpstr>
      <vt:lpstr>PowerPoint Presentation</vt:lpstr>
      <vt:lpstr>Accessible Java Script</vt:lpstr>
      <vt:lpstr>Java Script Best Practices</vt:lpstr>
      <vt:lpstr>PowerPoint Presentation</vt:lpstr>
      <vt:lpstr>Questions?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2013-11-04T17:30:04Z</dcterms:created>
  <dcterms:modified xsi:type="dcterms:W3CDTF">2013-11-17T09:03:52Z</dcterms:modified>
</cp:coreProperties>
</file>