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 launch vanaf play store (+ runtime permissions)</a:t>
            </a:r>
          </a:p>
          <a:p>
            <a:pPr/>
            <a:r>
              <a:t>Login flow met providers</a:t>
            </a:r>
          </a:p>
          <a:p>
            <a:pPr/>
            <a:r>
              <a:t>Hoofdscherm: checkin/checkout flow en notes (+ veranderingen in firebase tonen)</a:t>
            </a:r>
          </a:p>
          <a:p>
            <a:pPr/>
            <a:r>
              <a:t>Kalender overlopen</a:t>
            </a:r>
          </a:p>
          <a:p>
            <a:pPr/>
            <a:r>
              <a:t>Statistieken overlopen</a:t>
            </a:r>
          </a:p>
          <a:p>
            <a:pPr/>
            <a:r>
              <a:t>Settings overlopen + verandering tonen in statistieken</a:t>
            </a:r>
          </a:p>
          <a:p>
            <a:pPr/>
            <a:r>
              <a:t>Website login -&gt; data van werknemers tonen</a:t>
            </a:r>
          </a:p>
          <a:p>
            <a:pPr/>
            <a:r>
              <a:t>Website settings overlopen </a:t>
            </a:r>
          </a:p>
          <a:p>
            <a:pPr/>
            <a:r>
              <a:t>Uitnodiging versturen naar eem dummy gebruiker (bv example@example.com)</a:t>
            </a:r>
          </a:p>
          <a:p>
            <a:pPr/>
            <a:r>
              <a:t>Company joinen in de app</a:t>
            </a:r>
          </a:p>
          <a:p>
            <a:pPr/>
            <a:r>
              <a:t>Wijziging op website tonen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hape 95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0" indent="2286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indent="4572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indent="6858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indent="9144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Shape 68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800"/>
              </a:spcBef>
              <a:buSzTx/>
              <a:buNone/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0" indent="228600">
              <a:spcBef>
                <a:spcPts val="3800"/>
              </a:spcBef>
              <a:buSzTx/>
              <a:buNone/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indent="457200">
              <a:spcBef>
                <a:spcPts val="3800"/>
              </a:spcBef>
              <a:buSzTx/>
              <a:buNone/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indent="685800">
              <a:spcBef>
                <a:spcPts val="3800"/>
              </a:spcBef>
              <a:buSzTx/>
              <a:buNone/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indent="914400">
              <a:spcBef>
                <a:spcPts val="3800"/>
              </a:spcBef>
              <a:buSzTx/>
              <a:buNone/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0" indent="2286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indent="4572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indent="6858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indent="9144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F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pic>
        <p:nvPicPr>
          <p:cNvPr id="3" name="GooglePlay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" y="8383562"/>
            <a:ext cx="1366466" cy="136646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Punchtime</a:t>
            </a:r>
          </a:p>
        </p:txBody>
      </p:sp>
      <p:sp>
        <p:nvSpPr>
          <p:cNvPr id="121" name="Shape 12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tracking your day easy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Promo</a:t>
            </a:r>
          </a:p>
          <a:p>
            <a:pPr/>
            <a:r>
              <a:t>Demo</a:t>
            </a:r>
          </a:p>
          <a:p>
            <a:pPr/>
            <a:r>
              <a:t>Probleemstelling</a:t>
            </a:r>
          </a:p>
          <a:p>
            <a:pPr/>
            <a:r>
              <a:t>Realisaties</a:t>
            </a:r>
          </a:p>
          <a:p>
            <a:pPr/>
            <a:r>
              <a:t>Technisch</a:t>
            </a:r>
          </a:p>
          <a:p>
            <a:pPr/>
            <a:r>
              <a:t>Aanvullingen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Probleemstelling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onthouden</a:t>
            </a:r>
          </a:p>
          <a:p>
            <a:pPr/>
            <a:r>
              <a:t>opschrijven</a:t>
            </a:r>
          </a:p>
          <a:p>
            <a:pPr/>
            <a:r>
              <a:t>locatie</a:t>
            </a:r>
          </a:p>
          <a:p>
            <a:pPr/>
            <a:r>
              <a:t>directe info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Realisaties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 op de Play Store</a:t>
            </a:r>
          </a:p>
          <a:p>
            <a:pPr/>
            <a:r>
              <a:t>Handmatig in- en uitchecken</a:t>
            </a:r>
          </a:p>
          <a:p>
            <a:pPr/>
            <a:r>
              <a:t>Publieke website</a:t>
            </a:r>
          </a:p>
          <a:p>
            <a:pPr/>
            <a:r>
              <a:t>Data controleren</a:t>
            </a:r>
          </a:p>
          <a:p>
            <a:pPr/>
            <a:r>
              <a:t>Realtime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Mogelijke aanvullingen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iOS</a:t>
            </a:r>
          </a:p>
          <a:p>
            <a:pPr/>
            <a:r>
              <a:t>Automatische checkins</a:t>
            </a:r>
          </a:p>
          <a:p>
            <a:pPr/>
            <a:r>
              <a:t>Meer info voor de werkgever</a:t>
            </a:r>
          </a:p>
          <a:p>
            <a:pPr/>
            <a:r>
              <a:t>kilometervergoeding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vragen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