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Bubble sheet multiple choice scanner and test grade</a:t>
            </a:r>
            <a:r>
              <a:rPr lang="en-IN" altLang="en-US" dirty="0"/>
              <a:t>r using image processing techniques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/>
              <a:t>					2017BTECS00046</a:t>
            </a:r>
            <a:endParaRPr lang="en-IN" altLang="en-US"/>
          </a:p>
          <a:p>
            <a:r>
              <a:rPr lang="en-IN" altLang="en-US"/>
              <a:t>					2017BTECS00062</a:t>
            </a:r>
            <a:endParaRPr lang="en-IN" altLang="en-US"/>
          </a:p>
          <a:p>
            <a:r>
              <a:rPr lang="en-IN" altLang="en-US"/>
              <a:t>					2017BTECS00063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/>
              <a:t> </a:t>
            </a:r>
            <a:r>
              <a:rPr lang="en-US" sz="2400"/>
              <a:t> </a:t>
            </a:r>
            <a:r>
              <a:rPr lang="en-IN" altLang="en-US" sz="2400"/>
              <a:t>We are</a:t>
            </a:r>
            <a:r>
              <a:rPr lang="en-US" sz="2400"/>
              <a:t> implement</a:t>
            </a:r>
            <a:r>
              <a:rPr lang="en-IN" altLang="en-US" sz="2400"/>
              <a:t>ing</a:t>
            </a:r>
            <a:r>
              <a:rPr lang="en-US" sz="2400"/>
              <a:t> a bubble sheet test scanner and grader using strictly computer vision and image processing techniques, along with the OpenCV library.</a:t>
            </a:r>
            <a:endParaRPr lang="en-US" sz="2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IN" altLang="en-US"/>
              <a:t>Also we have implemented OMR system.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What is Optical Mark Recognition (OMR)?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Optical Mark Recognition, or OMR for short, is the process of automatically analyzing human-marked documents and interpreting their results.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IN" altLang="en-US" sz="3200"/>
              <a:t>F</a:t>
            </a:r>
            <a:r>
              <a:rPr lang="en-US" sz="3200"/>
              <a:t>illed in bubble sheet we are going to use when developing our test scanner software.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omr_test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8950" y="3602355"/>
            <a:ext cx="3020695" cy="2891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The 7 steps to build a bubble sheet scanner and grader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Step #1: Detect the exam in an image.</a:t>
            </a:r>
            <a:endParaRPr lang="en-US"/>
          </a:p>
          <a:p>
            <a:r>
              <a:rPr lang="en-US"/>
              <a:t>Step #2: Apply a perspective transform to extract the top-down, birds-eye-view of the exam.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sz="2800">
                <a:sym typeface="+mn-ea"/>
              </a:rPr>
              <a:t>Step #3: Extract the set of bubbles (i.e., the possible answer choices) from the perspective transformed exam.</a:t>
            </a:r>
            <a:br>
              <a:rPr lang="en-US" sz="2800">
                <a:sym typeface="+mn-ea"/>
              </a:rPr>
            </a:br>
            <a:br>
              <a:rPr lang="en-US" sz="2800"/>
            </a:br>
            <a:r>
              <a:rPr lang="en-US" sz="2800">
                <a:sym typeface="+mn-ea"/>
              </a:rPr>
              <a:t>Step #4: Sort the questions/bubbles into rows.</a:t>
            </a:r>
            <a:br>
              <a:rPr lang="en-US" sz="2800">
                <a:sym typeface="+mn-ea"/>
              </a:rPr>
            </a:br>
            <a:br>
              <a:rPr lang="en-US" sz="2800"/>
            </a:br>
            <a:r>
              <a:rPr lang="en-US" sz="2800">
                <a:sym typeface="+mn-ea"/>
              </a:rPr>
              <a:t>Step #5: Determine the marked (i.e., “bubbled in”) answer for each row.</a:t>
            </a:r>
            <a:br>
              <a:rPr lang="en-US" sz="2800"/>
            </a:br>
            <a:endParaRPr lang="en-US"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>
                <a:sym typeface="+mn-ea"/>
              </a:rPr>
              <a:t>Step #6: Lookup the correct answer in our answer key to determine if the user was correct in their choice.</a:t>
            </a:r>
            <a:endParaRPr lang="en-US">
              <a:sym typeface="+mn-ea"/>
            </a:endParaRPr>
          </a:p>
          <a:p>
            <a:endParaRPr lang="en-US"/>
          </a:p>
          <a:p>
            <a:r>
              <a:rPr lang="en-US">
                <a:sym typeface="+mn-ea"/>
              </a:rPr>
              <a:t>Step #7: Repeat for all questions in the exam.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/>
              <a:t>Thank You!!!</a:t>
            </a:r>
            <a:endParaRPr lang="en-I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1176</Words>
  <Application>WPS Presentation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sheet multiple choice scanner and test grader using image processing techniques</dc:title>
  <dc:creator/>
  <cp:lastModifiedBy>vishvajit</cp:lastModifiedBy>
  <cp:revision>1</cp:revision>
  <dcterms:created xsi:type="dcterms:W3CDTF">2020-05-16T11:53:39Z</dcterms:created>
  <dcterms:modified xsi:type="dcterms:W3CDTF">2020-05-16T11:53:39Z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1033-11.2.0.8970</vt:lpwstr>
  </property>
</Properties>
</file>