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7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C68-0124-4B51-9A80-228A8606264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5830-AB60-489E-BC9E-986D4B6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8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C68-0124-4B51-9A80-228A8606264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5830-AB60-489E-BC9E-986D4B6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8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C68-0124-4B51-9A80-228A8606264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5830-AB60-489E-BC9E-986D4B6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1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C68-0124-4B51-9A80-228A8606264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5830-AB60-489E-BC9E-986D4B6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9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C68-0124-4B51-9A80-228A8606264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5830-AB60-489E-BC9E-986D4B6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0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C68-0124-4B51-9A80-228A8606264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5830-AB60-489E-BC9E-986D4B6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C68-0124-4B51-9A80-228A8606264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5830-AB60-489E-BC9E-986D4B6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C68-0124-4B51-9A80-228A8606264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5830-AB60-489E-BC9E-986D4B6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9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C68-0124-4B51-9A80-228A8606264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5830-AB60-489E-BC9E-986D4B6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2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C68-0124-4B51-9A80-228A8606264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5830-AB60-489E-BC9E-986D4B6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2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C68-0124-4B51-9A80-228A8606264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5830-AB60-489E-BC9E-986D4B6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6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EC68-0124-4B51-9A80-228A8606264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5830-AB60-489E-BC9E-986D4B6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2633597"/>
            <a:ext cx="58864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5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week</a:t>
            </a:r>
          </a:p>
          <a:p>
            <a:pPr lvl="1"/>
            <a:r>
              <a:rPr lang="en-US" dirty="0" smtClean="0"/>
              <a:t>26 Oct 2015 to 1</a:t>
            </a:r>
            <a:r>
              <a:rPr lang="en-US" baseline="30000" dirty="0" smtClean="0"/>
              <a:t>st</a:t>
            </a:r>
            <a:r>
              <a:rPr lang="en-US" dirty="0" smtClean="0"/>
              <a:t> Nov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Color scheme design pages, modal boxes, menu , submenu</a:t>
            </a:r>
          </a:p>
          <a:p>
            <a:pPr lvl="1"/>
            <a:r>
              <a:rPr lang="en-US" dirty="0" smtClean="0"/>
              <a:t>Button and related control color schema and shape design</a:t>
            </a:r>
          </a:p>
          <a:p>
            <a:pPr lvl="1"/>
            <a:r>
              <a:rPr lang="en-US" dirty="0" smtClean="0"/>
              <a:t>Home page and login page design</a:t>
            </a:r>
          </a:p>
          <a:p>
            <a:pPr lvl="1"/>
            <a:r>
              <a:rPr lang="en-US" dirty="0" smtClean="0"/>
              <a:t>Dash board design for all user</a:t>
            </a:r>
          </a:p>
          <a:p>
            <a:pPr lvl="1"/>
            <a:r>
              <a:rPr lang="en-US" dirty="0" smtClean="0"/>
              <a:t>Messages (Error and notification)</a:t>
            </a:r>
          </a:p>
          <a:p>
            <a:pPr lvl="1"/>
            <a:r>
              <a:rPr lang="en-US" dirty="0" smtClean="0"/>
              <a:t>Menu changes is required</a:t>
            </a:r>
          </a:p>
          <a:p>
            <a:pPr lvl="1"/>
            <a:r>
              <a:rPr lang="en-US" dirty="0" smtClean="0"/>
              <a:t>Forms shape and size</a:t>
            </a:r>
          </a:p>
          <a:p>
            <a:pPr lvl="1"/>
            <a:r>
              <a:rPr lang="en-US" dirty="0" smtClean="0"/>
              <a:t>Table shape an size</a:t>
            </a:r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Development</a:t>
            </a:r>
          </a:p>
          <a:p>
            <a:pPr lvl="1"/>
            <a:r>
              <a:rPr lang="en-US" dirty="0" smtClean="0"/>
              <a:t>Development of above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3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889208"/>
              </p:ext>
            </p:extLst>
          </p:nvPr>
        </p:nvGraphicFramePr>
        <p:xfrm>
          <a:off x="838200" y="1825625"/>
          <a:ext cx="10515600" cy="352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2166"/>
                <a:gridCol w="2031717"/>
                <a:gridCol w="2031717"/>
              </a:tblGrid>
              <a:tr h="3812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512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Color scheme design pages, modal boxes, menu , submenu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Done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Pending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44009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Button and related control color schema and shape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Done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Pending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26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Home page and login page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Pending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Pending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26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Dash board design for all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Pending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Pending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26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Messages (Error and notification)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Done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Pending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26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Menu changes is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Done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Pending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26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Forms shape and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Pending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Pending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26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Table shape an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In progress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Pending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08263"/>
              </p:ext>
            </p:extLst>
          </p:nvPr>
        </p:nvGraphicFramePr>
        <p:xfrm>
          <a:off x="838200" y="1825625"/>
          <a:ext cx="10515600" cy="381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966"/>
                <a:gridCol w="2027104"/>
                <a:gridCol w="2033530"/>
              </a:tblGrid>
              <a:tr h="38126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 to be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4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478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dirty="0" smtClean="0">
                <a:solidFill>
                  <a:schemeClr val="accent6"/>
                </a:solidFill>
              </a:rPr>
              <a:t>Color scheme design pages, modal boxes, menu , submenu</a:t>
            </a:r>
            <a:br>
              <a:rPr lang="en-US" dirty="0" smtClean="0">
                <a:solidFill>
                  <a:schemeClr val="accent6"/>
                </a:solidFill>
              </a:rPr>
            </a:br>
            <a:endParaRPr lang="en-IN" dirty="0"/>
          </a:p>
        </p:txBody>
      </p:sp>
      <p:pic>
        <p:nvPicPr>
          <p:cNvPr id="1028" name="Picture 4" descr="C:\Users\Surajprakash\Desktop\dashboar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535" y="1190625"/>
            <a:ext cx="8868929" cy="498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3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Surajprakash\Desktop\Mo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25" y="513568"/>
            <a:ext cx="5943013" cy="550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2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:\Users\Surajprakash\Desktop\sub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288" y="416817"/>
            <a:ext cx="12982576" cy="61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7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9378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dirty="0" smtClean="0">
                <a:solidFill>
                  <a:schemeClr val="accent6"/>
                </a:solidFill>
              </a:rPr>
              <a:t>Button and related control color schema and shape design</a:t>
            </a:r>
            <a:br>
              <a:rPr lang="en-US" dirty="0" smtClean="0">
                <a:solidFill>
                  <a:schemeClr val="accent6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660"/>
            <a:ext cx="10515600" cy="513730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 descr="C:\Users\Surajprakash\Desktop\toggle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547938"/>
            <a:ext cx="22479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9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Modal header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/* Permalink - use to edit and share this gradient: http://colorzilla.com/gradient-editor/#0095be+23,003442+100 */</a:t>
            </a:r>
          </a:p>
          <a:p>
            <a:r>
              <a:rPr lang="en-IN" dirty="0"/>
              <a:t>background: #0095be; /* Old browsers */</a:t>
            </a:r>
          </a:p>
          <a:p>
            <a:r>
              <a:rPr lang="en-IN" dirty="0"/>
              <a:t>background: -</a:t>
            </a:r>
            <a:r>
              <a:rPr lang="en-IN" dirty="0" err="1"/>
              <a:t>moz</a:t>
            </a:r>
            <a:r>
              <a:rPr lang="en-IN" dirty="0"/>
              <a:t>-linear-gradient(top, #0095be 23%, #003442 100%); /* FF3.6+ */</a:t>
            </a:r>
          </a:p>
          <a:p>
            <a:r>
              <a:rPr lang="en-IN" dirty="0"/>
              <a:t>background: -</a:t>
            </a:r>
            <a:r>
              <a:rPr lang="en-IN" dirty="0" err="1"/>
              <a:t>webkit</a:t>
            </a:r>
            <a:r>
              <a:rPr lang="en-IN" dirty="0"/>
              <a:t>-gradient(linear, left top, left bottom, </a:t>
            </a:r>
            <a:r>
              <a:rPr lang="en-IN" dirty="0" err="1"/>
              <a:t>color</a:t>
            </a:r>
            <a:r>
              <a:rPr lang="en-IN" dirty="0"/>
              <a:t>-stop(23%,#0095be), </a:t>
            </a:r>
            <a:r>
              <a:rPr lang="en-IN" dirty="0" err="1"/>
              <a:t>color</a:t>
            </a:r>
            <a:r>
              <a:rPr lang="en-IN" dirty="0"/>
              <a:t>-stop(100%,#003442)); /* Chrome,Safari4+ */</a:t>
            </a:r>
          </a:p>
          <a:p>
            <a:r>
              <a:rPr lang="en-IN" dirty="0"/>
              <a:t>background: -</a:t>
            </a:r>
            <a:r>
              <a:rPr lang="en-IN" dirty="0" err="1"/>
              <a:t>webkit</a:t>
            </a:r>
            <a:r>
              <a:rPr lang="en-IN" dirty="0"/>
              <a:t>-linear-gradient(top, #0095be 23%,#003442 100%); /* Chrome10+,Safari5.1+ */</a:t>
            </a:r>
          </a:p>
          <a:p>
            <a:r>
              <a:rPr lang="en-IN" dirty="0"/>
              <a:t>background: -o-linear-gradient(top, #0095be 23%,#003442 100%); /* Opera 11.10+ */</a:t>
            </a:r>
          </a:p>
          <a:p>
            <a:r>
              <a:rPr lang="en-IN" dirty="0"/>
              <a:t>background: -</a:t>
            </a:r>
            <a:r>
              <a:rPr lang="en-IN" dirty="0" err="1"/>
              <a:t>ms</a:t>
            </a:r>
            <a:r>
              <a:rPr lang="en-IN" dirty="0"/>
              <a:t>-linear-gradient(top, #0095be 23%,#003442 100%); /* IE10+ */</a:t>
            </a:r>
          </a:p>
          <a:p>
            <a:r>
              <a:rPr lang="en-IN" dirty="0"/>
              <a:t>background: linear-gradient(to bottom, #0095be 23%,#003442 100%); /* W3C */</a:t>
            </a:r>
          </a:p>
          <a:p>
            <a:r>
              <a:rPr lang="en-IN" dirty="0"/>
              <a:t>filter: </a:t>
            </a:r>
            <a:r>
              <a:rPr lang="en-IN" dirty="0" err="1"/>
              <a:t>progid:DXImageTransform.Microsoft.gradient</a:t>
            </a:r>
            <a:r>
              <a:rPr lang="en-IN" dirty="0"/>
              <a:t>( </a:t>
            </a:r>
            <a:r>
              <a:rPr lang="en-IN" dirty="0" err="1"/>
              <a:t>startColorstr</a:t>
            </a:r>
            <a:r>
              <a:rPr lang="en-IN" dirty="0"/>
              <a:t>='#0095be', </a:t>
            </a:r>
            <a:r>
              <a:rPr lang="en-IN" dirty="0" err="1"/>
              <a:t>endColorstr</a:t>
            </a:r>
            <a:r>
              <a:rPr lang="en-IN" dirty="0"/>
              <a:t>='#003442',GradientType=0 ); /* IE6-9 */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1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315</Words>
  <Application>Microsoft Office PowerPoint</Application>
  <PresentationFormat>Custom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UI Design</vt:lpstr>
      <vt:lpstr>Time </vt:lpstr>
      <vt:lpstr>Development plan</vt:lpstr>
      <vt:lpstr>Checklist</vt:lpstr>
      <vt:lpstr>Color scheme design pages, modal boxes, menu , submenu </vt:lpstr>
      <vt:lpstr>PowerPoint Presentation</vt:lpstr>
      <vt:lpstr>PowerPoint Presentation</vt:lpstr>
      <vt:lpstr>Button and related control color schema and shape design </vt:lpstr>
      <vt:lpstr>Modal header</vt:lpstr>
      <vt:lpstr>PowerPoint Presentation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Design</dc:title>
  <dc:creator>Sarafdar, Pundlik</dc:creator>
  <cp:lastModifiedBy>surajankush@gmail.com</cp:lastModifiedBy>
  <cp:revision>29</cp:revision>
  <dcterms:created xsi:type="dcterms:W3CDTF">2015-10-26T12:00:11Z</dcterms:created>
  <dcterms:modified xsi:type="dcterms:W3CDTF">2015-10-27T15:52:04Z</dcterms:modified>
</cp:coreProperties>
</file>