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005EAD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23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18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0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14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5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8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89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8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2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5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3D66-D491-4747-B440-9EEDBBC9555F}" type="datetimeFigureOut">
              <a:rPr lang="de-AT" smtClean="0"/>
              <a:t>13.10.2016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  <p:pic>
        <p:nvPicPr>
          <p:cNvPr id="2051" name="Picture 3" descr="K:\AKT\Logo_IT_Fox\FOX_LOGO_SW_V2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clrChange>
              <a:clrFrom>
                <a:srgbClr val="EDEEED"/>
              </a:clrFrom>
              <a:clrTo>
                <a:srgbClr val="EDEE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6"/>
          <a:stretch/>
        </p:blipFill>
        <p:spPr bwMode="auto">
          <a:xfrm>
            <a:off x="179512" y="272230"/>
            <a:ext cx="199788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1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187624" y="501317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Präsentation	</a:t>
            </a:r>
          </a:p>
          <a:p>
            <a:pPr algn="ctr"/>
            <a:r>
              <a:rPr lang="de-AT" sz="3600" dirty="0" err="1" smtClean="0">
                <a:solidFill>
                  <a:srgbClr val="424242"/>
                </a:solidFill>
                <a:latin typeface="Century Gothic" panose="020B0502020202020204" pitchFamily="34" charset="0"/>
              </a:rPr>
              <a:t>WebInterface</a:t>
            </a:r>
            <a:r>
              <a:rPr lang="de-AT" sz="3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 Reisebüro Graf</a:t>
            </a:r>
            <a:endParaRPr lang="de-AT" sz="3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7" y="0"/>
            <a:ext cx="9168341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Ablauf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3888432"/>
          </a:xfrm>
        </p:spPr>
        <p:txBody>
          <a:bodyPr/>
          <a:lstStyle/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Technische Voraussetzungen</a:t>
            </a:r>
          </a:p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Umsetzung Ihrer Anforderungen 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Reisen suchen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von Kundendaten</a:t>
            </a:r>
            <a:endParaRPr lang="de-AT" sz="2400" dirty="0" smtClean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Buchungsprozess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Mitarbeiterverwaltung</a:t>
            </a:r>
          </a:p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Abnahmeprotokoll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Technische Voraussetzungen</a:t>
            </a:r>
            <a:endParaRPr lang="de-AT" sz="3600" dirty="0">
              <a:solidFill>
                <a:srgbClr val="42424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t="32141" r="17418" b="29702"/>
          <a:stretch/>
        </p:blipFill>
        <p:spPr bwMode="auto">
          <a:xfrm>
            <a:off x="683568" y="1988840"/>
            <a:ext cx="4331855" cy="122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20124"/>
            <a:ext cx="40005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Reisen suchen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9752" y="1196752"/>
            <a:ext cx="6408712" cy="792088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Filtern nach festgelegte Kriterien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Schlagwortsuche</a:t>
            </a:r>
            <a:endParaRPr lang="de-AT" sz="1600" dirty="0">
              <a:solidFill>
                <a:srgbClr val="424242"/>
              </a:solidFill>
            </a:endParaRPr>
          </a:p>
        </p:txBody>
      </p:sp>
      <p:pic>
        <p:nvPicPr>
          <p:cNvPr id="1028" name="Picture 4" descr="G:\Scrrenshots\Startse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5"/>
          <a:stretch/>
        </p:blipFill>
        <p:spPr bwMode="auto">
          <a:xfrm>
            <a:off x="87124" y="1916832"/>
            <a:ext cx="905687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Erfassung von Kundendaten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339752" y="1268760"/>
            <a:ext cx="6419056" cy="936104"/>
          </a:xfrm>
        </p:spPr>
        <p:txBody>
          <a:bodyPr>
            <a:normAutofit/>
          </a:bodyPr>
          <a:lstStyle/>
          <a:p>
            <a:r>
              <a:rPr lang="de-AT" sz="1600" dirty="0" smtClean="0">
                <a:latin typeface="Century Gothic" panose="020B0502020202020204" pitchFamily="34" charset="0"/>
              </a:rPr>
              <a:t>Erfassung von Kundendaten</a:t>
            </a:r>
          </a:p>
          <a:p>
            <a:r>
              <a:rPr lang="de-AT" sz="1600" dirty="0" smtClean="0">
                <a:latin typeface="Century Gothic" panose="020B0502020202020204" pitchFamily="34" charset="0"/>
              </a:rPr>
              <a:t>Buchen nur für registrierte Benutzer möglich</a:t>
            </a:r>
            <a:endParaRPr lang="de-AT" sz="16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G:\Scrrenshots\unangemeldetDeta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 t="1494" r="1815" b="50421"/>
          <a:stretch/>
        </p:blipFill>
        <p:spPr bwMode="auto">
          <a:xfrm>
            <a:off x="5710693" y="2591286"/>
            <a:ext cx="2994385" cy="23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Scrrenshots\registrier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" r="53620"/>
          <a:stretch/>
        </p:blipFill>
        <p:spPr bwMode="auto">
          <a:xfrm>
            <a:off x="323528" y="2348880"/>
            <a:ext cx="367461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0" b="16699"/>
          <a:stretch/>
        </p:blipFill>
        <p:spPr>
          <a:xfrm>
            <a:off x="1475656" y="3429000"/>
            <a:ext cx="37346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Buchungsprozess I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39753" y="1196752"/>
            <a:ext cx="576064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der Daten aller Reisenden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Vorname, Nachname</a:t>
            </a: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Geburtsdatum</a:t>
            </a: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Reisepassnummer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7632848" cy="22904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71" y="4221088"/>
            <a:ext cx="65727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Buchungsprozess II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196752"/>
            <a:ext cx="6275040" cy="792088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Zahlung (Kreditkarte, Überweisung)erfassen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Buchungsbestätigung per Mail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696063" cy="2232248"/>
          </a:xfrm>
          <a:prstGeom prst="rect">
            <a:avLst/>
          </a:prstGeom>
        </p:spPr>
      </p:pic>
      <p:pic>
        <p:nvPicPr>
          <p:cNvPr id="5" name="Picture 2" descr="G:\Scrrenshots\Bestaetig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4943"/>
            <a:ext cx="4824536" cy="33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Verwaltungsoberfläche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268760"/>
            <a:ext cx="5698976" cy="1036712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Mitarbeiter können Daten verwalten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Reisen, Buchungen, Stornoaufträge</a:t>
            </a:r>
            <a:b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G:\Scrrenshots\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9" y="2564904"/>
            <a:ext cx="8165391" cy="24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33" y="3284984"/>
            <a:ext cx="2819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de-AT" dirty="0" smtClean="0">
                <a:solidFill>
                  <a:srgbClr val="424242"/>
                </a:solidFill>
              </a:rPr>
              <a:t>Jetzt sind Sie an der Reihe…</a:t>
            </a:r>
            <a:endParaRPr lang="de-AT" dirty="0">
              <a:solidFill>
                <a:srgbClr val="42424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068960"/>
            <a:ext cx="6400800" cy="1752600"/>
          </a:xfrm>
        </p:spPr>
        <p:txBody>
          <a:bodyPr/>
          <a:lstStyle/>
          <a:p>
            <a:r>
              <a:rPr lang="de-AT" dirty="0" smtClean="0">
                <a:latin typeface="Century Gothic" panose="020B0502020202020204" pitchFamily="34" charset="0"/>
              </a:rPr>
              <a:t>Viel Spaß beim Testen der Applikation</a:t>
            </a:r>
            <a:endParaRPr lang="de-A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Larissa</vt:lpstr>
      <vt:lpstr>PowerPoint-Präsentation</vt:lpstr>
      <vt:lpstr>Ablauf</vt:lpstr>
      <vt:lpstr>Technische Voraussetzungen</vt:lpstr>
      <vt:lpstr>Reisen suchen</vt:lpstr>
      <vt:lpstr>Erfassung von Kundendaten</vt:lpstr>
      <vt:lpstr>Buchungsprozess I</vt:lpstr>
      <vt:lpstr>Buchungsprozess II</vt:lpstr>
      <vt:lpstr>Verwaltungsoberfläche</vt:lpstr>
      <vt:lpstr>Jetzt sind Sie an der Reihe…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Stiglmayr</dc:creator>
  <cp:lastModifiedBy>Claudia Stiglmayr</cp:lastModifiedBy>
  <cp:revision>11</cp:revision>
  <dcterms:created xsi:type="dcterms:W3CDTF">2016-10-12T05:54:35Z</dcterms:created>
  <dcterms:modified xsi:type="dcterms:W3CDTF">2016-10-13T13:41:45Z</dcterms:modified>
</cp:coreProperties>
</file>