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1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  <a:srgbClr val="005EAD"/>
    <a:srgbClr val="9A9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3D66-D491-4747-B440-9EEDBBC9555F}" type="datetimeFigureOut">
              <a:rPr lang="de-AT" smtClean="0"/>
              <a:t>14.10.2016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F4B1-D74C-40DA-ACA6-44686CFBCA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423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3D66-D491-4747-B440-9EEDBBC9555F}" type="datetimeFigureOut">
              <a:rPr lang="de-AT" smtClean="0"/>
              <a:t>14.10.2016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F4B1-D74C-40DA-ACA6-44686CFBCA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618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3D66-D491-4747-B440-9EEDBBC9555F}" type="datetimeFigureOut">
              <a:rPr lang="de-AT" smtClean="0"/>
              <a:t>14.10.2016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F4B1-D74C-40DA-ACA6-44686CFBCA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006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E0441E"/>
              </a:buClr>
              <a:buFont typeface="Courier New" panose="02070309020205020404" pitchFamily="49" charset="0"/>
              <a:buChar char="o"/>
              <a:defRPr/>
            </a:lvl1pPr>
            <a:lvl2pPr marL="914400" indent="-457200">
              <a:buClr>
                <a:srgbClr val="E0441E"/>
              </a:buClr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3D66-D491-4747-B440-9EEDBBC9555F}" type="datetimeFigureOut">
              <a:rPr lang="de-AT" smtClean="0"/>
              <a:t>14.10.2016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F4B1-D74C-40DA-ACA6-44686CFBCA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148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3D66-D491-4747-B440-9EEDBBC9555F}" type="datetimeFigureOut">
              <a:rPr lang="de-AT" smtClean="0"/>
              <a:t>14.10.2016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F4B1-D74C-40DA-ACA6-44686CFBCA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857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3D66-D491-4747-B440-9EEDBBC9555F}" type="datetimeFigureOut">
              <a:rPr lang="de-AT" smtClean="0"/>
              <a:t>14.10.2016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F4B1-D74C-40DA-ACA6-44686CFBCA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881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3D66-D491-4747-B440-9EEDBBC9555F}" type="datetimeFigureOut">
              <a:rPr lang="de-AT" smtClean="0"/>
              <a:t>14.10.2016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F4B1-D74C-40DA-ACA6-44686CFBCA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892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3D66-D491-4747-B440-9EEDBBC9555F}" type="datetimeFigureOut">
              <a:rPr lang="de-AT" smtClean="0"/>
              <a:t>14.10.2016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F4B1-D74C-40DA-ACA6-44686CFBCA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367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3D66-D491-4747-B440-9EEDBBC9555F}" type="datetimeFigureOut">
              <a:rPr lang="de-AT" smtClean="0"/>
              <a:t>14.10.2016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F4B1-D74C-40DA-ACA6-44686CFBCA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389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3D66-D491-4747-B440-9EEDBBC9555F}" type="datetimeFigureOut">
              <a:rPr lang="de-AT" smtClean="0"/>
              <a:t>14.10.2016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F4B1-D74C-40DA-ACA6-44686CFBCA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28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3D66-D491-4747-B440-9EEDBBC9555F}" type="datetimeFigureOut">
              <a:rPr lang="de-AT" smtClean="0"/>
              <a:t>14.10.2016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F4B1-D74C-40DA-ACA6-44686CFBCA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854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267744" y="274638"/>
            <a:ext cx="64190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13D66-D491-4747-B440-9EEDBBC9555F}" type="datetimeFigureOut">
              <a:rPr lang="de-AT" smtClean="0"/>
              <a:t>14.10.2016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7F4B1-D74C-40DA-ACA6-44686CFBCA60}" type="slidenum">
              <a:rPr lang="de-AT" smtClean="0"/>
              <a:t>‹Nr.›</a:t>
            </a:fld>
            <a:endParaRPr lang="de-AT"/>
          </a:p>
        </p:txBody>
      </p:sp>
      <p:pic>
        <p:nvPicPr>
          <p:cNvPr id="2051" name="Picture 3" descr="K:\AKT\Logo_IT_Fox\FOX_LOGO_SW_V2.jpg"/>
          <p:cNvPicPr>
            <a:picLocks noChangeAspect="1" noChangeArrowheads="1"/>
          </p:cNvPicPr>
          <p:nvPr userDrawn="1"/>
        </p:nvPicPr>
        <p:blipFill rotWithShape="1">
          <a:blip r:embed="rId13" cstate="print">
            <a:clrChange>
              <a:clrFrom>
                <a:srgbClr val="EDEEED"/>
              </a:clrFrom>
              <a:clrTo>
                <a:srgbClr val="EDEE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96"/>
          <a:stretch/>
        </p:blipFill>
        <p:spPr bwMode="auto">
          <a:xfrm>
            <a:off x="179512" y="272230"/>
            <a:ext cx="1997887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71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1187624" y="5013176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6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Präsentation	</a:t>
            </a:r>
          </a:p>
          <a:p>
            <a:pPr algn="ctr"/>
            <a:r>
              <a:rPr lang="de-AT" sz="3600" dirty="0" err="1" smtClean="0">
                <a:solidFill>
                  <a:srgbClr val="424242"/>
                </a:solidFill>
                <a:latin typeface="Century Gothic" panose="020B0502020202020204" pitchFamily="34" charset="0"/>
              </a:rPr>
              <a:t>WebInterface</a:t>
            </a:r>
            <a:r>
              <a:rPr lang="de-AT" sz="36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 Reisebüro Graf</a:t>
            </a:r>
            <a:endParaRPr lang="de-AT" sz="3600" dirty="0">
              <a:solidFill>
                <a:srgbClr val="42424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97" y="0"/>
            <a:ext cx="9168341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2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600" dirty="0" smtClean="0">
                <a:solidFill>
                  <a:srgbClr val="424242"/>
                </a:solidFill>
              </a:rPr>
              <a:t>Ablauf</a:t>
            </a:r>
            <a:endParaRPr lang="de-AT" sz="3600" dirty="0">
              <a:solidFill>
                <a:srgbClr val="42424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060849"/>
            <a:ext cx="8229600" cy="3888432"/>
          </a:xfrm>
        </p:spPr>
        <p:txBody>
          <a:bodyPr/>
          <a:lstStyle/>
          <a:p>
            <a:r>
              <a:rPr lang="de-AT" sz="28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Technische Voraussetzungen</a:t>
            </a:r>
          </a:p>
          <a:p>
            <a:r>
              <a:rPr lang="de-AT" sz="28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Umsetzung Ihrer Anforderungen </a:t>
            </a:r>
          </a:p>
          <a:p>
            <a:pPr lvl="1"/>
            <a:r>
              <a:rPr lang="de-AT" sz="24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Reisen suchen</a:t>
            </a:r>
          </a:p>
          <a:p>
            <a:pPr lvl="1"/>
            <a:r>
              <a:rPr lang="de-AT" sz="24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Erfassung von Kundendaten</a:t>
            </a:r>
          </a:p>
          <a:p>
            <a:pPr lvl="1"/>
            <a:r>
              <a:rPr lang="de-AT" sz="24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Buchungsprozess</a:t>
            </a:r>
          </a:p>
          <a:p>
            <a:pPr lvl="1"/>
            <a:r>
              <a:rPr lang="de-AT" sz="24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Mitarbeiterverwaltung</a:t>
            </a:r>
          </a:p>
          <a:p>
            <a:r>
              <a:rPr lang="de-AT" sz="28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Abnahmeprotokoll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3776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z="3600" dirty="0" smtClean="0">
                <a:solidFill>
                  <a:srgbClr val="424242"/>
                </a:solidFill>
              </a:rPr>
              <a:t>Technische Voraussetzungen</a:t>
            </a:r>
            <a:endParaRPr lang="de-AT" sz="3600" dirty="0">
              <a:solidFill>
                <a:srgbClr val="424242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3" t="32141" r="17418" b="29702"/>
          <a:stretch/>
        </p:blipFill>
        <p:spPr bwMode="auto">
          <a:xfrm>
            <a:off x="683568" y="1988840"/>
            <a:ext cx="4331855" cy="122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920124"/>
            <a:ext cx="40005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641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600" dirty="0" smtClean="0">
                <a:solidFill>
                  <a:srgbClr val="424242"/>
                </a:solidFill>
              </a:rPr>
              <a:t>Reisen suchen</a:t>
            </a:r>
            <a:endParaRPr lang="de-AT" sz="3600" dirty="0">
              <a:solidFill>
                <a:srgbClr val="424242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411760" y="1196753"/>
            <a:ext cx="5976664" cy="720080"/>
          </a:xfrm>
        </p:spPr>
        <p:txBody>
          <a:bodyPr>
            <a:normAutofit/>
          </a:bodyPr>
          <a:lstStyle/>
          <a:p>
            <a:r>
              <a:rPr lang="de-AT" sz="1600" dirty="0">
                <a:solidFill>
                  <a:srgbClr val="424242"/>
                </a:solidFill>
                <a:latin typeface="Century Gothic" panose="020B0502020202020204" pitchFamily="34" charset="0"/>
              </a:rPr>
              <a:t>Filtern nach festgelegte </a:t>
            </a:r>
            <a:r>
              <a:rPr lang="de-AT" sz="16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Kriterien</a:t>
            </a:r>
          </a:p>
          <a:p>
            <a:r>
              <a:rPr lang="de-AT" sz="16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Schlagwortsuche</a:t>
            </a:r>
            <a:endParaRPr lang="de-AT" sz="1600" dirty="0">
              <a:solidFill>
                <a:srgbClr val="424242"/>
              </a:solidFill>
              <a:latin typeface="Century Gothic" panose="020B0502020202020204" pitchFamily="34" charset="0"/>
            </a:endParaRPr>
          </a:p>
          <a:p>
            <a:endParaRPr lang="de-DE" dirty="0"/>
          </a:p>
        </p:txBody>
      </p:sp>
      <p:pic>
        <p:nvPicPr>
          <p:cNvPr id="1028" name="Picture 4" descr="G:\Scrrenshots\Startseit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65"/>
          <a:stretch/>
        </p:blipFill>
        <p:spPr bwMode="auto">
          <a:xfrm>
            <a:off x="87124" y="1916832"/>
            <a:ext cx="9056876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42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600" dirty="0" smtClean="0">
                <a:solidFill>
                  <a:srgbClr val="424242"/>
                </a:solidFill>
              </a:rPr>
              <a:t>Erfassung von Kundendaten</a:t>
            </a:r>
            <a:endParaRPr lang="de-AT" sz="3600" dirty="0">
              <a:solidFill>
                <a:srgbClr val="424242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339752" y="1268760"/>
            <a:ext cx="6419056" cy="936104"/>
          </a:xfrm>
        </p:spPr>
        <p:txBody>
          <a:bodyPr>
            <a:normAutofit/>
          </a:bodyPr>
          <a:lstStyle/>
          <a:p>
            <a:r>
              <a:rPr lang="de-AT" sz="16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Erfassung von Kundendaten</a:t>
            </a:r>
          </a:p>
          <a:p>
            <a:r>
              <a:rPr lang="de-AT" sz="16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Buchen nur für registrierte Benutzer möglich</a:t>
            </a:r>
            <a:endParaRPr lang="de-AT" sz="1600" dirty="0">
              <a:solidFill>
                <a:srgbClr val="42424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050" name="Picture 2" descr="G:\Scrrenshots\unangemeldetDetai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10" t="1494" r="1815" b="50421"/>
          <a:stretch/>
        </p:blipFill>
        <p:spPr bwMode="auto">
          <a:xfrm>
            <a:off x="5710693" y="2591286"/>
            <a:ext cx="2994385" cy="239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G:\Scrrenshots\registriere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0" r="53620"/>
          <a:stretch/>
        </p:blipFill>
        <p:spPr bwMode="auto">
          <a:xfrm>
            <a:off x="323528" y="2348880"/>
            <a:ext cx="3674616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40" b="16699"/>
          <a:stretch/>
        </p:blipFill>
        <p:spPr>
          <a:xfrm>
            <a:off x="1475656" y="3429000"/>
            <a:ext cx="3734616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0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600" dirty="0" smtClean="0">
                <a:solidFill>
                  <a:srgbClr val="424242"/>
                </a:solidFill>
              </a:rPr>
              <a:t>Buchungsprozess I</a:t>
            </a:r>
            <a:endParaRPr lang="de-AT" sz="3600" dirty="0">
              <a:solidFill>
                <a:srgbClr val="42424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339753" y="1196752"/>
            <a:ext cx="5760640" cy="1368152"/>
          </a:xfrm>
        </p:spPr>
        <p:txBody>
          <a:bodyPr>
            <a:noAutofit/>
          </a:bodyPr>
          <a:lstStyle/>
          <a:p>
            <a:r>
              <a:rPr lang="de-AT" sz="16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Erfassung der Daten aller Reisenden</a:t>
            </a:r>
            <a:endParaRPr lang="de-AT" sz="1600" dirty="0">
              <a:solidFill>
                <a:srgbClr val="424242"/>
              </a:solidFill>
              <a:latin typeface="Century Gothic" panose="020B0502020202020204" pitchFamily="34" charset="0"/>
            </a:endParaRPr>
          </a:p>
          <a:p>
            <a:pPr lvl="1"/>
            <a:r>
              <a:rPr lang="de-AT" sz="16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Vorname, Nachname</a:t>
            </a:r>
          </a:p>
          <a:p>
            <a:pPr lvl="1"/>
            <a:r>
              <a:rPr lang="de-AT" sz="16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Geburtsdatum</a:t>
            </a:r>
          </a:p>
          <a:p>
            <a:pPr lvl="1"/>
            <a:r>
              <a:rPr lang="de-AT" sz="16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Reisepassnummer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467544" y="2571885"/>
            <a:ext cx="4198615" cy="2340260"/>
            <a:chOff x="611560" y="1880828"/>
            <a:chExt cx="4198615" cy="2340260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38" r="50000" b="18067"/>
            <a:stretch/>
          </p:blipFill>
          <p:spPr>
            <a:xfrm>
              <a:off x="611560" y="1880828"/>
              <a:ext cx="3816424" cy="1800200"/>
            </a:xfrm>
            <a:prstGeom prst="rect">
              <a:avLst/>
            </a:prstGeom>
          </p:spPr>
        </p:pic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1600" y="2411338"/>
              <a:ext cx="3838575" cy="1809750"/>
            </a:xfrm>
            <a:prstGeom prst="rect">
              <a:avLst/>
            </a:prstGeom>
          </p:spPr>
        </p:pic>
      </p:grpSp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916" y="4182515"/>
            <a:ext cx="657271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1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600" dirty="0" smtClean="0">
                <a:solidFill>
                  <a:srgbClr val="424242"/>
                </a:solidFill>
              </a:rPr>
              <a:t>Buchungsprozess II</a:t>
            </a:r>
            <a:endParaRPr lang="de-AT" sz="3600" dirty="0">
              <a:solidFill>
                <a:srgbClr val="42424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11760" y="1196752"/>
            <a:ext cx="6275040" cy="792088"/>
          </a:xfrm>
        </p:spPr>
        <p:txBody>
          <a:bodyPr>
            <a:normAutofit/>
          </a:bodyPr>
          <a:lstStyle/>
          <a:p>
            <a:r>
              <a:rPr lang="de-AT" sz="16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Zahlung (Kreditkarte, Überweisung)erfassen</a:t>
            </a:r>
          </a:p>
          <a:p>
            <a:r>
              <a:rPr lang="de-AT" sz="16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Buchungsbestätigung per Mail</a:t>
            </a:r>
            <a:endParaRPr lang="de-AT" sz="1600" dirty="0">
              <a:solidFill>
                <a:srgbClr val="42424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20888"/>
            <a:ext cx="3581400" cy="1762125"/>
          </a:xfrm>
          <a:prstGeom prst="rect">
            <a:avLst/>
          </a:prstGeom>
        </p:spPr>
      </p:pic>
      <p:pic>
        <p:nvPicPr>
          <p:cNvPr id="5" name="Picture 2" descr="G:\Scrrenshots\Bestaetigu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068960"/>
            <a:ext cx="3600400" cy="247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85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600" dirty="0" smtClean="0">
                <a:solidFill>
                  <a:srgbClr val="424242"/>
                </a:solidFill>
              </a:rPr>
              <a:t>Verwaltungsoberfläche</a:t>
            </a:r>
            <a:endParaRPr lang="de-AT" sz="3600" dirty="0">
              <a:solidFill>
                <a:srgbClr val="42424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11760" y="1268760"/>
            <a:ext cx="5698976" cy="1036712"/>
          </a:xfrm>
        </p:spPr>
        <p:txBody>
          <a:bodyPr>
            <a:normAutofit/>
          </a:bodyPr>
          <a:lstStyle/>
          <a:p>
            <a:r>
              <a:rPr lang="de-AT" sz="16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Mitarbeiter können Daten verwalten</a:t>
            </a:r>
          </a:p>
          <a:p>
            <a:r>
              <a:rPr lang="de-AT" sz="16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Reisen, Buchungen, Stornoaufträge</a:t>
            </a:r>
            <a:br>
              <a:rPr lang="de-AT" sz="16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</a:br>
            <a:endParaRPr lang="de-AT" sz="1600" dirty="0">
              <a:solidFill>
                <a:srgbClr val="42424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122" name="Picture 2" descr="G:\Scrrenshots\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09" y="2564904"/>
            <a:ext cx="8165391" cy="248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80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648" y="3356992"/>
            <a:ext cx="28194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1470025"/>
          </a:xfrm>
        </p:spPr>
        <p:txBody>
          <a:bodyPr/>
          <a:lstStyle/>
          <a:p>
            <a:r>
              <a:rPr lang="de-AT" dirty="0" smtClean="0">
                <a:solidFill>
                  <a:srgbClr val="424242"/>
                </a:solidFill>
              </a:rPr>
              <a:t>Jetzt sind Sie an der Reihe…</a:t>
            </a:r>
            <a:endParaRPr lang="de-AT" dirty="0">
              <a:solidFill>
                <a:srgbClr val="424242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43608" y="3068960"/>
            <a:ext cx="6400800" cy="17526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de-AT" sz="3600" dirty="0">
                <a:solidFill>
                  <a:srgbClr val="424242"/>
                </a:solidFill>
                <a:latin typeface="Century Gothic" panose="020B0502020202020204" pitchFamily="34" charset="0"/>
                <a:ea typeface="+mj-ea"/>
                <a:cs typeface="+mj-cs"/>
              </a:rPr>
              <a:t>Viel Spaß beim Testen der Applikation</a:t>
            </a:r>
            <a:endParaRPr lang="de-AT" sz="3600" dirty="0">
              <a:solidFill>
                <a:srgbClr val="424242"/>
              </a:solidFill>
              <a:latin typeface="Century Gothic" panose="020B0502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6518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Bildschirmpräsentation 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Courier New</vt:lpstr>
      <vt:lpstr>Larissa</vt:lpstr>
      <vt:lpstr>PowerPoint-Präsentation</vt:lpstr>
      <vt:lpstr>Ablauf</vt:lpstr>
      <vt:lpstr>Technische Voraussetzungen</vt:lpstr>
      <vt:lpstr>Reisen suchen</vt:lpstr>
      <vt:lpstr>Erfassung von Kundendaten</vt:lpstr>
      <vt:lpstr>Buchungsprozess I</vt:lpstr>
      <vt:lpstr>Buchungsprozess II</vt:lpstr>
      <vt:lpstr>Verwaltungsoberfläche</vt:lpstr>
      <vt:lpstr>Jetzt sind Sie an der Reihe…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 Stiglmayr</dc:creator>
  <cp:lastModifiedBy>Claudia Stiglmayr</cp:lastModifiedBy>
  <cp:revision>14</cp:revision>
  <dcterms:created xsi:type="dcterms:W3CDTF">2016-10-12T05:54:35Z</dcterms:created>
  <dcterms:modified xsi:type="dcterms:W3CDTF">2016-10-14T07:33:24Z</dcterms:modified>
</cp:coreProperties>
</file>