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57" r:id="rId2"/>
  </p:sldMasterIdLst>
  <p:sldIdLst>
    <p:sldId id="256" r:id="rId3"/>
    <p:sldId id="258" r:id="rId4"/>
    <p:sldId id="259" r:id="rId5"/>
    <p:sldId id="272" r:id="rId6"/>
    <p:sldId id="260" r:id="rId7"/>
    <p:sldId id="261" r:id="rId8"/>
    <p:sldId id="262" r:id="rId9"/>
    <p:sldId id="264" r:id="rId10"/>
    <p:sldId id="269" r:id="rId11"/>
    <p:sldId id="270" r:id="rId12"/>
    <p:sldId id="265" r:id="rId13"/>
    <p:sldId id="266" r:id="rId14"/>
    <p:sldId id="267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0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70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4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43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0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8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35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45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80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27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62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9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5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59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91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54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5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1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1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2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84E1-F59D-4734-90D8-06B03C938B84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E816-58D3-4531-B8CD-3DA73B36DB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CAPSTORE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24350" cy="368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INVOICE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61605"/>
            <a:ext cx="7972425" cy="59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901"/>
            <a:ext cx="4781550" cy="1968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MERCHANT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485775"/>
            <a:ext cx="68865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6" y="185689"/>
            <a:ext cx="6858957" cy="695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6" y="881111"/>
            <a:ext cx="683990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3"/>
            <a:ext cx="4514849" cy="6445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INVENTORY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7" y="652061"/>
            <a:ext cx="660174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76700" cy="406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RETURN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2" y="406400"/>
            <a:ext cx="3977164" cy="593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" y="1018835"/>
            <a:ext cx="3976999" cy="2934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" y="3952875"/>
            <a:ext cx="3986523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67175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EMAIL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4" y="1019027"/>
            <a:ext cx="8483951" cy="2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isrivas\Desktop\P\login signup\Screenshot (3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"/>
          <a:stretch/>
        </p:blipFill>
        <p:spPr bwMode="auto">
          <a:xfrm>
            <a:off x="0" y="85725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57251"/>
            <a:ext cx="6858000" cy="5878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Landing Page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9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hisrivas\Desktop\P\login signup\Screenshot (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69203" y="857250"/>
            <a:ext cx="3906982" cy="5878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Login/Signup page</a:t>
            </a:r>
            <a:endParaRPr lang="en-US" sz="33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0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hisrivas\Desktop\P\login signup\Screenshot (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68832" y="857250"/>
            <a:ext cx="3853543" cy="46655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Signup Page</a:t>
            </a:r>
            <a:endParaRPr lang="en-US" sz="33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55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hisrivas\Desktop\P\login signup\Screenshot (9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68832" y="857250"/>
            <a:ext cx="3853543" cy="46655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Merchant Signup Page</a:t>
            </a:r>
            <a:endParaRPr lang="en-US" sz="33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18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0019"/>
              </p:ext>
            </p:extLst>
          </p:nvPr>
        </p:nvGraphicFramePr>
        <p:xfrm>
          <a:off x="37504" y="806992"/>
          <a:ext cx="122396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3"/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CUSTOMERDETAIL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103740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CUSTOMERID</a:t>
                      </a:r>
                    </a:p>
                    <a:p>
                      <a:r>
                        <a:rPr lang="en-US" sz="1100" dirty="0" smtClean="0"/>
                        <a:t>CUSTOMERNAME</a:t>
                      </a:r>
                    </a:p>
                    <a:p>
                      <a:r>
                        <a:rPr lang="en-US" sz="1100" dirty="0" smtClean="0"/>
                        <a:t>EMAIL</a:t>
                      </a:r>
                    </a:p>
                    <a:p>
                      <a:r>
                        <a:rPr lang="en-US" sz="1100" dirty="0" smtClean="0"/>
                        <a:t>MOBILENO</a:t>
                      </a:r>
                    </a:p>
                    <a:p>
                      <a:r>
                        <a:rPr lang="en-US" sz="1100" dirty="0" smtClean="0"/>
                        <a:t>ADDRESS</a:t>
                      </a:r>
                    </a:p>
                    <a:p>
                      <a:r>
                        <a:rPr lang="en-US" sz="1100" dirty="0" smtClean="0"/>
                        <a:t>PINCODE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321"/>
              </p:ext>
            </p:extLst>
          </p:nvPr>
        </p:nvGraphicFramePr>
        <p:xfrm>
          <a:off x="3402211" y="994298"/>
          <a:ext cx="1520427" cy="131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427"/>
              </a:tblGrid>
              <a:tr h="2366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9837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CUSTOMERID</a:t>
                      </a:r>
                    </a:p>
                    <a:p>
                      <a:r>
                        <a:rPr lang="en-US" sz="1100" dirty="0" smtClean="0"/>
                        <a:t>PRODUCTID</a:t>
                      </a:r>
                    </a:p>
                    <a:p>
                      <a:r>
                        <a:rPr lang="en-US" sz="1100" dirty="0" smtClean="0"/>
                        <a:t>PRODUCTQUANTITY</a:t>
                      </a:r>
                    </a:p>
                    <a:p>
                      <a:r>
                        <a:rPr lang="en-US" sz="1100" dirty="0" smtClean="0"/>
                        <a:t>PRODUCTPRICE</a:t>
                      </a:r>
                    </a:p>
                    <a:p>
                      <a:r>
                        <a:rPr lang="en-US" sz="1100" dirty="0" smtClean="0"/>
                        <a:t>PROMOCODE</a:t>
                      </a:r>
                    </a:p>
                    <a:p>
                      <a:r>
                        <a:rPr lang="en-US" sz="1100" dirty="0" smtClean="0"/>
                        <a:t>SOFTDELETE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54341" y="905510"/>
          <a:ext cx="1376363" cy="185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63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MERCHANTDETAIL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15087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MERCHANTID</a:t>
                      </a:r>
                    </a:p>
                    <a:p>
                      <a:r>
                        <a:rPr lang="en-US" sz="1100" dirty="0" smtClean="0"/>
                        <a:t>MERCHANTNAME</a:t>
                      </a:r>
                    </a:p>
                    <a:p>
                      <a:r>
                        <a:rPr lang="en-US" sz="1100" dirty="0" smtClean="0"/>
                        <a:t>EMAIL</a:t>
                      </a:r>
                    </a:p>
                    <a:p>
                      <a:r>
                        <a:rPr lang="en-US" sz="1100" dirty="0" smtClean="0"/>
                        <a:t>ADDRESS</a:t>
                      </a:r>
                    </a:p>
                    <a:p>
                      <a:r>
                        <a:rPr lang="en-US" sz="1100" dirty="0" smtClean="0"/>
                        <a:t>STORENAME</a:t>
                      </a:r>
                    </a:p>
                    <a:p>
                      <a:r>
                        <a:rPr lang="en-US" sz="1100" dirty="0" smtClean="0"/>
                        <a:t>MOBILENO</a:t>
                      </a:r>
                    </a:p>
                    <a:p>
                      <a:r>
                        <a:rPr lang="en-US" sz="1100" dirty="0" smtClean="0"/>
                        <a:t>MERCHANTRATING</a:t>
                      </a:r>
                    </a:p>
                    <a:p>
                      <a:r>
                        <a:rPr lang="en-US" sz="1100" dirty="0" smtClean="0"/>
                        <a:t>MERCHANTFEEDBACK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51222" y="2400299"/>
          <a:ext cx="93345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/>
              </a:tblGrid>
              <a:tr h="23377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WISHLIST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7301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CUSTOMERID</a:t>
                      </a:r>
                    </a:p>
                    <a:p>
                      <a:r>
                        <a:rPr lang="en-US" sz="1100" dirty="0" smtClean="0"/>
                        <a:t>PRODUCTID</a:t>
                      </a:r>
                    </a:p>
                    <a:p>
                      <a:r>
                        <a:rPr lang="en-US" sz="1100" dirty="0" smtClean="0"/>
                        <a:t>QUANTITY</a:t>
                      </a:r>
                    </a:p>
                    <a:p>
                      <a:r>
                        <a:rPr lang="en-US" sz="1100" dirty="0" smtClean="0"/>
                        <a:t>PRICE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58175" y="905510"/>
          <a:ext cx="847725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EMAIL</a:t>
                      </a:r>
                    </a:p>
                    <a:p>
                      <a:r>
                        <a:rPr lang="en-US" sz="1100" dirty="0" smtClean="0"/>
                        <a:t>PASSWORD</a:t>
                      </a:r>
                    </a:p>
                    <a:p>
                      <a:r>
                        <a:rPr lang="en-US" sz="1100" dirty="0" smtClean="0"/>
                        <a:t>ROLE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19405"/>
              </p:ext>
            </p:extLst>
          </p:nvPr>
        </p:nvGraphicFramePr>
        <p:xfrm>
          <a:off x="7896225" y="4682937"/>
          <a:ext cx="12477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PROMOS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PROMOCODE</a:t>
                      </a:r>
                    </a:p>
                    <a:p>
                      <a:r>
                        <a:rPr lang="en-US" sz="1100" dirty="0" smtClean="0"/>
                        <a:t>DISCOUNTOFFERED</a:t>
                      </a:r>
                    </a:p>
                    <a:p>
                      <a:r>
                        <a:rPr lang="en-US" sz="1100" dirty="0" smtClean="0"/>
                        <a:t>PROMOVALIDITY</a:t>
                      </a:r>
                    </a:p>
                    <a:p>
                      <a:r>
                        <a:rPr lang="en-US" sz="1100" dirty="0" smtClean="0"/>
                        <a:t>SOFTDELETE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229571" y="4404618"/>
          <a:ext cx="1290638" cy="174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638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ORDERDETAILS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15087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ORDERID</a:t>
                      </a:r>
                    </a:p>
                    <a:p>
                      <a:r>
                        <a:rPr lang="en-US" sz="1100" dirty="0" smtClean="0"/>
                        <a:t>ORDERDATE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CUSTOMERID</a:t>
                      </a:r>
                    </a:p>
                    <a:p>
                      <a:r>
                        <a:rPr lang="en-US" sz="1100" dirty="0" smtClean="0"/>
                        <a:t>MERCHANTID</a:t>
                      </a:r>
                    </a:p>
                    <a:p>
                      <a:r>
                        <a:rPr lang="en-US" sz="1100" dirty="0" smtClean="0"/>
                        <a:t>PRODUCTID</a:t>
                      </a:r>
                    </a:p>
                    <a:p>
                      <a:r>
                        <a:rPr lang="en-US" sz="1100" dirty="0" smtClean="0"/>
                        <a:t>PRODUCTQUANTITY</a:t>
                      </a:r>
                    </a:p>
                    <a:p>
                      <a:r>
                        <a:rPr lang="en-US" sz="1100" dirty="0" smtClean="0"/>
                        <a:t>TOTALPRICE</a:t>
                      </a:r>
                    </a:p>
                    <a:p>
                      <a:r>
                        <a:rPr lang="en-US" sz="1100" dirty="0" smtClean="0"/>
                        <a:t>FINALPRICE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41539"/>
              </p:ext>
            </p:extLst>
          </p:nvPr>
        </p:nvGraphicFramePr>
        <p:xfrm>
          <a:off x="79772" y="3589019"/>
          <a:ext cx="1285875" cy="302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PRODUCTDETAIL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7889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PRODUCTID</a:t>
                      </a:r>
                    </a:p>
                    <a:p>
                      <a:r>
                        <a:rPr lang="en-US" sz="1100" dirty="0" smtClean="0"/>
                        <a:t>PRODUCTNAME</a:t>
                      </a:r>
                    </a:p>
                    <a:p>
                      <a:r>
                        <a:rPr lang="en-US" sz="1100" dirty="0" smtClean="0"/>
                        <a:t>PRODUCTPRICE</a:t>
                      </a:r>
                    </a:p>
                    <a:p>
                      <a:r>
                        <a:rPr lang="en-US" sz="1100" dirty="0" smtClean="0"/>
                        <a:t>PRODUCTQUANTITY</a:t>
                      </a:r>
                    </a:p>
                    <a:p>
                      <a:r>
                        <a:rPr lang="en-US" sz="1100" dirty="0" smtClean="0"/>
                        <a:t>DISCOUNTOFFERED</a:t>
                      </a:r>
                    </a:p>
                    <a:p>
                      <a:r>
                        <a:rPr lang="en-US" sz="1100" dirty="0" smtClean="0"/>
                        <a:t>PRODUCTCATEGORY</a:t>
                      </a:r>
                    </a:p>
                    <a:p>
                      <a:r>
                        <a:rPr lang="en-US" sz="1100" dirty="0" smtClean="0"/>
                        <a:t>PRODUCTTYPE</a:t>
                      </a:r>
                    </a:p>
                    <a:p>
                      <a:r>
                        <a:rPr lang="en-US" sz="1100" dirty="0" smtClean="0"/>
                        <a:t>PRODUCTBRAND</a:t>
                      </a:r>
                    </a:p>
                    <a:p>
                      <a:r>
                        <a:rPr lang="en-US" sz="1100" dirty="0" smtClean="0"/>
                        <a:t>PRODUCTMODEL</a:t>
                      </a:r>
                    </a:p>
                    <a:p>
                      <a:r>
                        <a:rPr lang="en-US" sz="1100" dirty="0" smtClean="0"/>
                        <a:t>PRODUCTFEATURES</a:t>
                      </a:r>
                    </a:p>
                    <a:p>
                      <a:r>
                        <a:rPr lang="en-US" sz="1100" dirty="0" smtClean="0"/>
                        <a:t>PRODUCTRATING</a:t>
                      </a:r>
                    </a:p>
                    <a:p>
                      <a:r>
                        <a:rPr lang="en-US" sz="1100" dirty="0" smtClean="0"/>
                        <a:t>PRODUCTFEEDBACK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454247"/>
              </p:ext>
            </p:extLst>
          </p:nvPr>
        </p:nvGraphicFramePr>
        <p:xfrm>
          <a:off x="8020049" y="3270565"/>
          <a:ext cx="100012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ADMINDETAIL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7086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ADMINID</a:t>
                      </a:r>
                    </a:p>
                    <a:p>
                      <a:r>
                        <a:rPr lang="en-US" sz="1100" dirty="0" smtClean="0"/>
                        <a:t>ADMINNAME</a:t>
                      </a:r>
                    </a:p>
                    <a:p>
                      <a:r>
                        <a:rPr lang="en-US" sz="1100" dirty="0" smtClean="0"/>
                        <a:t>EMAIL</a:t>
                      </a:r>
                    </a:p>
                    <a:p>
                      <a:r>
                        <a:rPr lang="en-US" sz="1100" dirty="0" smtClean="0"/>
                        <a:t>MOBILENO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805488" y="5339787"/>
          <a:ext cx="131445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DUMMYORDER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143625" y="2773493"/>
          <a:ext cx="13049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OFFER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MERCHANTID</a:t>
                      </a:r>
                    </a:p>
                    <a:p>
                      <a:r>
                        <a:rPr lang="en-US" sz="1100" dirty="0" smtClean="0"/>
                        <a:t>OFFERDESCRIPTION</a:t>
                      </a:r>
                    </a:p>
                    <a:p>
                      <a:r>
                        <a:rPr lang="en-US" sz="1100" dirty="0" smtClean="0"/>
                        <a:t>PRODUCTID</a:t>
                      </a:r>
                    </a:p>
                    <a:p>
                      <a:r>
                        <a:rPr lang="en-US" sz="1100" dirty="0" smtClean="0"/>
                        <a:t>OFFERSTARTDATE</a:t>
                      </a:r>
                    </a:p>
                    <a:p>
                      <a:r>
                        <a:rPr lang="en-US" sz="1100" dirty="0" smtClean="0"/>
                        <a:t>OFFERENDDATE</a:t>
                      </a:r>
                    </a:p>
                    <a:p>
                      <a:r>
                        <a:rPr lang="en-US" sz="1100" dirty="0" smtClean="0"/>
                        <a:t>DISCOUNTOFFERED</a:t>
                      </a:r>
                    </a:p>
                    <a:p>
                      <a:r>
                        <a:rPr lang="en-US" sz="1100" dirty="0" smtClean="0"/>
                        <a:t>SOFTDELETE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73198"/>
              </p:ext>
            </p:extLst>
          </p:nvPr>
        </p:nvGraphicFramePr>
        <p:xfrm>
          <a:off x="3583780" y="2852286"/>
          <a:ext cx="1157288" cy="1514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88"/>
              </a:tblGrid>
              <a:tr h="3712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RETURNREQUEST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11428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RETURNID</a:t>
                      </a:r>
                    </a:p>
                    <a:p>
                      <a:r>
                        <a:rPr lang="en-US" sz="1100" dirty="0" smtClean="0"/>
                        <a:t>CUSTOMERID</a:t>
                      </a:r>
                    </a:p>
                    <a:p>
                      <a:r>
                        <a:rPr lang="en-US" sz="1100" dirty="0" smtClean="0"/>
                        <a:t>PRODUCTID</a:t>
                      </a:r>
                    </a:p>
                    <a:p>
                      <a:r>
                        <a:rPr lang="en-US" sz="1100" dirty="0" smtClean="0"/>
                        <a:t>ORDERID</a:t>
                      </a:r>
                    </a:p>
                    <a:p>
                      <a:r>
                        <a:rPr lang="en-US" sz="1100" dirty="0" smtClean="0"/>
                        <a:t>REFUNDAMOUNT</a:t>
                      </a:r>
                    </a:p>
                    <a:p>
                      <a:r>
                        <a:rPr lang="en-US" sz="1100" dirty="0" smtClean="0"/>
                        <a:t>RETURNSTATUS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05488" y="4431925"/>
          <a:ext cx="1438275" cy="68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MERCHANTPRODUCT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MERCHANTID</a:t>
                      </a:r>
                    </a:p>
                    <a:p>
                      <a:r>
                        <a:rPr lang="en-US" sz="1100" dirty="0" smtClean="0"/>
                        <a:t>PRODUCTID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2603"/>
              </p:ext>
            </p:extLst>
          </p:nvPr>
        </p:nvGraphicFramePr>
        <p:xfrm>
          <a:off x="8258175" y="1807844"/>
          <a:ext cx="847725" cy="114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EMAIL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SENDER</a:t>
                      </a:r>
                    </a:p>
                    <a:p>
                      <a:r>
                        <a:rPr lang="en-US" sz="1100" dirty="0" smtClean="0"/>
                        <a:t>RECEIVER</a:t>
                      </a:r>
                    </a:p>
                    <a:p>
                      <a:r>
                        <a:rPr lang="en-US" sz="1100" dirty="0" smtClean="0"/>
                        <a:t>SUBJECT</a:t>
                      </a:r>
                    </a:p>
                    <a:p>
                      <a:r>
                        <a:rPr lang="en-US" sz="1100" dirty="0" smtClean="0"/>
                        <a:t>BODY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41" name="Elbow Connector 40"/>
          <p:cNvCxnSpPr/>
          <p:nvPr/>
        </p:nvCxnSpPr>
        <p:spPr>
          <a:xfrm rot="5400000">
            <a:off x="1016014" y="1748843"/>
            <a:ext cx="2414363" cy="1993702"/>
          </a:xfrm>
          <a:prstGeom prst="bentConnector3">
            <a:avLst>
              <a:gd name="adj1" fmla="val 1004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29572" y="1538512"/>
            <a:ext cx="12977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60848" y="2913332"/>
            <a:ext cx="214372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05425" y="3449952"/>
            <a:ext cx="8489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5295900" y="2600325"/>
            <a:ext cx="9525" cy="8496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229572" y="2609850"/>
            <a:ext cx="20758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400675" y="5041898"/>
            <a:ext cx="4048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391150" y="3449952"/>
            <a:ext cx="9525" cy="15919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108252" y="5402581"/>
            <a:ext cx="1292423" cy="80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400675" y="5041897"/>
            <a:ext cx="0" cy="3260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56659" y="3518161"/>
            <a:ext cx="94401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486400" y="129413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86400" y="1294131"/>
            <a:ext cx="0" cy="18579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86400" y="3133725"/>
            <a:ext cx="742950" cy="95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484019" y="3152065"/>
            <a:ext cx="0" cy="16256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484019" y="4836363"/>
            <a:ext cx="321469" cy="48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267499" y="5204906"/>
            <a:ext cx="1216520" cy="427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484019" y="4765300"/>
            <a:ext cx="0" cy="4396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895350" y="1294130"/>
            <a:ext cx="2463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916311" y="5098675"/>
            <a:ext cx="13132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916311" y="1294130"/>
            <a:ext cx="0" cy="3804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916312" y="3362324"/>
            <a:ext cx="1667469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>
            <a:off x="3874890" y="4765300"/>
            <a:ext cx="1982985" cy="9782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456659" y="3667125"/>
            <a:ext cx="409724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866383" y="3667126"/>
            <a:ext cx="0" cy="11106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65" y="861027"/>
            <a:ext cx="9144000" cy="513972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4414" y="837180"/>
            <a:ext cx="3853543" cy="46655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 Page</a:t>
            </a:r>
            <a:endParaRPr lang="en-US" sz="33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149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1989907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57" y="857250"/>
            <a:ext cx="9210056" cy="5147360"/>
          </a:xfrm>
        </p:spPr>
      </p:pic>
    </p:spTree>
    <p:extLst>
      <p:ext uri="{BB962C8B-B14F-4D97-AF65-F5344CB8AC3E}">
        <p14:creationId xmlns:p14="http://schemas.microsoft.com/office/powerpoint/2010/main" val="109402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1824459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158074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ep 1 screensho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440877" y="796613"/>
            <a:ext cx="3853543" cy="46655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Page</a:t>
            </a:r>
            <a:endParaRPr lang="en-US" sz="33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1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ep 3 screensho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430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ep 4 screensho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173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ep 20 screensho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962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ep 20 screensho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52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0"/>
            <a:ext cx="7248525" cy="676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ep 21 screensho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54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ep 2 screensho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68832" y="857250"/>
            <a:ext cx="3853543" cy="46655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Merchant Page</a:t>
            </a:r>
            <a:endParaRPr lang="en-US" sz="33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2324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ep 5 screenshot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27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ep 7 screensho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01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ep 9 screensho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4981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ep 11 screensho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334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tep 20 screensho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521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hisrivas\Desktop\P\wishlist_screensh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6489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10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hisrivas\Desktop\P\Pallavi-Project\Screenshot (1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42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825"/>
            <a:ext cx="4095750" cy="3397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ADMIN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" y="695031"/>
            <a:ext cx="7715295" cy="47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hisrivas\Desktop\P\Pallavi-Project\Screenshot (1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383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hisrivas\Desktop\P\Pallavi-Project\Screenshot (1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44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69876"/>
            <a:ext cx="7886700" cy="654049"/>
          </a:xfrm>
        </p:spPr>
        <p:txBody>
          <a:bodyPr/>
          <a:lstStyle/>
          <a:p>
            <a:r>
              <a:rPr lang="en-US" dirty="0" smtClean="0"/>
              <a:t>USE CASE FOR LOG-IN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1095014"/>
            <a:ext cx="8659433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36527"/>
            <a:ext cx="4914900" cy="2254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SIGN-UP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94930"/>
            <a:ext cx="6705600" cy="4092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581023"/>
            <a:ext cx="6705600" cy="22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67350" cy="5778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CUSTOMER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65"/>
            <a:ext cx="8120668" cy="63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127002"/>
            <a:ext cx="3600450" cy="2444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CART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609264"/>
            <a:ext cx="8640381" cy="55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48175" cy="3301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WISHLIST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4" y="466379"/>
            <a:ext cx="8225316" cy="59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150</Words>
  <Application>Microsoft Office PowerPoint</Application>
  <PresentationFormat>On-screen Show (4:3)</PresentationFormat>
  <Paragraphs>108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 CAPSTORE</vt:lpstr>
      <vt:lpstr>PowerPoint Presentation</vt:lpstr>
      <vt:lpstr>PowerPoint Presentation</vt:lpstr>
      <vt:lpstr>USE CASE FOR ADMIN</vt:lpstr>
      <vt:lpstr>USE CASE FOR LOG-IN</vt:lpstr>
      <vt:lpstr>USE CASE FOR SIGN-UP</vt:lpstr>
      <vt:lpstr>USE CASE FOR CUSTOMER PAGE</vt:lpstr>
      <vt:lpstr>USE CASE FOR CART</vt:lpstr>
      <vt:lpstr>USE CASE FOR WISHLIST</vt:lpstr>
      <vt:lpstr>USE CASE FOR INVOICE</vt:lpstr>
      <vt:lpstr>USE CASE FOR MERCHANT</vt:lpstr>
      <vt:lpstr>PowerPoint Presentation</vt:lpstr>
      <vt:lpstr>USE CASE FOR INVENTORY</vt:lpstr>
      <vt:lpstr>USE CASE FOR RETURN</vt:lpstr>
      <vt:lpstr>USE CASE FOR EMAIL</vt:lpstr>
      <vt:lpstr>Landing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CAPSTORE</dc:title>
  <dc:creator>Singh, Subham</dc:creator>
  <cp:lastModifiedBy>Singh, Subham</cp:lastModifiedBy>
  <cp:revision>13</cp:revision>
  <dcterms:created xsi:type="dcterms:W3CDTF">2018-12-26T11:45:43Z</dcterms:created>
  <dcterms:modified xsi:type="dcterms:W3CDTF">2018-12-26T14:28:27Z</dcterms:modified>
</cp:coreProperties>
</file>