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6E4CB-0BA5-4328-A6FE-4E934713BEFC}" v="154" dt="2024-11-10T10:59:08.499"/>
    <p1510:client id="{47E9B0F6-5B5F-4567-BD51-10A0F2DCAB10}" v="412" dt="2024-11-10T11:45:17.948"/>
    <p1510:client id="{A6E4D2B0-D80C-4B41-ACB7-225718B28404}" v="15" dt="2024-11-10T10:33:50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4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0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ashboard of a car">
            <a:extLst>
              <a:ext uri="{FF2B5EF4-FFF2-40B4-BE49-F238E27FC236}">
                <a16:creationId xmlns:a16="http://schemas.microsoft.com/office/drawing/2014/main" id="{5693511F-2CA2-3C76-5A7F-6B06F75B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6D347-C427-EB32-BAE5-56AAEEAAB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AUTO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A751-D8C4-1FFD-9998-502D3CD0F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531514"/>
          </a:xfrm>
        </p:spPr>
        <p:txBody>
          <a:bodyPr>
            <a:normAutofit/>
          </a:bodyPr>
          <a:lstStyle/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Description:</a:t>
            </a:r>
            <a:r>
              <a:rPr lang="en-US" sz="2400">
                <a:latin typeface="Arial"/>
                <a:ea typeface="+mn-lt"/>
                <a:cs typeface="+mn-lt"/>
              </a:rPr>
              <a:t> AutoTech is an integrated car companion app offering GPS navigation, dash cam recording, service and maintenance tracking, and insurance management in one platform.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Objective:</a:t>
            </a:r>
            <a:r>
              <a:rPr lang="en-US" sz="2400">
                <a:latin typeface="Arial"/>
                <a:ea typeface="+mn-lt"/>
                <a:cs typeface="+mn-lt"/>
              </a:rPr>
              <a:t> Streamline vehicle management, enhance safety, and improve user convenience.</a:t>
            </a:r>
            <a:endParaRPr lang="en-US" sz="2400">
              <a:latin typeface="Arial"/>
            </a:endParaRPr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42420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Wingdings 2"/>
              <a:buChar char=""/>
            </a:pPr>
            <a:endParaRPr lang="en-US" sz="2800" b="1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endParaRPr lang="en-US" sz="2800" b="1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Fragmented Tools</a:t>
            </a:r>
            <a:r>
              <a:rPr lang="en-US" sz="2400">
                <a:latin typeface="Arial"/>
                <a:ea typeface="+mn-lt"/>
                <a:cs typeface="+mn-lt"/>
              </a:rPr>
              <a:t>: Multiple apps are needed for navigation, dash cam, maintenance, and insurance, creating a disjointed experience.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Missed Deadlines</a:t>
            </a:r>
            <a:r>
              <a:rPr lang="en-US" sz="2400">
                <a:latin typeface="Arial"/>
                <a:ea typeface="+mn-lt"/>
                <a:cs typeface="+mn-lt"/>
              </a:rPr>
              <a:t>: Tracking maintenance and insurance schedules is difficult, often leading to overdue services or expired policies.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Solution:</a:t>
            </a:r>
            <a:r>
              <a:rPr lang="en-US" sz="2400">
                <a:latin typeface="Arial"/>
                <a:ea typeface="+mn-lt"/>
                <a:cs typeface="+mn-lt"/>
              </a:rPr>
              <a:t> AutoTech offers an all-in-one platform for GPS navigation, dash cam, maintenance tracking, and insurance management, simplifying vehicle management while enhancing safety, convenience, and cost savings.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endParaRPr lang="en-US" sz="2800">
              <a:latin typeface="Arial"/>
            </a:endParaRPr>
          </a:p>
          <a:p>
            <a:pPr marL="305435" indent="-305435">
              <a:buFont typeface="Wingdings 2"/>
              <a:buChar char=""/>
            </a:pPr>
            <a:endParaRPr lang="en-US" sz="2800">
              <a:latin typeface="Arial"/>
              <a:cs typeface="Arial"/>
            </a:endParaRPr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3129"/>
            <a:ext cx="10679642" cy="40806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GPS Navigation</a:t>
            </a:r>
            <a:r>
              <a:rPr lang="en-US" sz="2400">
                <a:latin typeface="Arial"/>
                <a:ea typeface="+mn-lt"/>
                <a:cs typeface="+mn-lt"/>
              </a:rPr>
              <a:t>: Integrate a real-time mapping API (e.g., Google Maps) for turn-by-turn navigation.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Dash Cam</a:t>
            </a:r>
            <a:r>
              <a:rPr lang="en-US" sz="2400">
                <a:latin typeface="Arial"/>
                <a:ea typeface="+mn-lt"/>
                <a:cs typeface="+mn-lt"/>
              </a:rPr>
              <a:t>: Implement continuous recording and incident-triggered video storage.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Maintenance Tracking</a:t>
            </a:r>
            <a:r>
              <a:rPr lang="en-US" sz="2400">
                <a:latin typeface="Arial"/>
                <a:ea typeface="+mn-lt"/>
                <a:cs typeface="+mn-lt"/>
              </a:rPr>
              <a:t>: Develop reminders for scheduled services and track service history.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Insurance Management</a:t>
            </a:r>
            <a:r>
              <a:rPr lang="en-US" sz="2400">
                <a:latin typeface="Arial"/>
                <a:ea typeface="+mn-lt"/>
                <a:cs typeface="+mn-lt"/>
              </a:rPr>
              <a:t>: Enable digital policy storage, renewal alerts, and claims assistance.</a:t>
            </a:r>
            <a:endParaRPr lang="en-US" sz="2400">
              <a:latin typeface="Arial"/>
            </a:endParaRPr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CONT...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3129"/>
            <a:ext cx="10679642" cy="4080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Frontend</a:t>
            </a:r>
            <a:r>
              <a:rPr lang="en-US" sz="2400">
                <a:latin typeface="Arial"/>
                <a:ea typeface="+mn-lt"/>
                <a:cs typeface="+mn-lt"/>
              </a:rPr>
              <a:t>: Use React Native or Flutter for a cross-platform mobile experience.</a:t>
            </a:r>
            <a:endParaRPr lang="en-US" sz="2400">
              <a:latin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Backend</a:t>
            </a:r>
            <a:r>
              <a:rPr lang="en-US" sz="2400">
                <a:latin typeface="Arial"/>
                <a:ea typeface="+mn-lt"/>
                <a:cs typeface="+mn-lt"/>
              </a:rPr>
              <a:t>: Utilize Node.js with Express or Django for scalable API development.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Database</a:t>
            </a:r>
            <a:r>
              <a:rPr lang="en-US" sz="2400">
                <a:latin typeface="Arial"/>
                <a:ea typeface="+mn-lt"/>
                <a:cs typeface="+mn-lt"/>
              </a:rPr>
              <a:t>: Choose MySQL or MongoDB for efficient data handling.</a:t>
            </a:r>
            <a:endParaRPr lang="en-US" sz="2400">
              <a:latin typeface="Arial"/>
            </a:endParaRPr>
          </a:p>
          <a:p>
            <a:pPr marL="305435" indent="-305435">
              <a:buFont typeface="Wingdings 2"/>
              <a:buChar char=""/>
            </a:pPr>
            <a:endParaRPr lang="en-US"/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EXPECTED OUTCOME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3129"/>
            <a:ext cx="10679642" cy="45288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Wingdings 2"/>
              <a:buChar char=""/>
            </a:pPr>
            <a:endParaRPr lang="en-US" sz="2400" b="1">
              <a:latin typeface="Arial"/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Enhanced User Convenience</a:t>
            </a:r>
            <a:r>
              <a:rPr lang="en-US" sz="2400">
                <a:latin typeface="Arial"/>
                <a:ea typeface="+mn-lt"/>
                <a:cs typeface="+mn-lt"/>
              </a:rPr>
              <a:t>: Car owners can manage all vehicle-related needs—navigation, dash cam, maintenance, and insurance—within a single app, reducing the need for multiple tools.</a:t>
            </a:r>
            <a:endParaRPr lang="en-US" sz="2400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Improved Safety</a:t>
            </a:r>
            <a:r>
              <a:rPr lang="en-US" sz="2400">
                <a:latin typeface="Arial"/>
                <a:ea typeface="+mn-lt"/>
                <a:cs typeface="+mn-lt"/>
              </a:rPr>
              <a:t>: Real-time GPS navigation, incident-triggered dash cam recording, and maintenance alerts increase driver safety by providing essential information and documentation when needed.</a:t>
            </a:r>
          </a:p>
          <a:p>
            <a:pPr marL="305435" indent="-305435">
              <a:buFont typeface="Wingdings 2"/>
              <a:buChar char=""/>
            </a:pPr>
            <a:r>
              <a:rPr lang="en-US" sz="2400" b="1">
                <a:latin typeface="Arial"/>
                <a:ea typeface="+mn-lt"/>
                <a:cs typeface="+mn-lt"/>
              </a:rPr>
              <a:t>Streamlined Maintenance and Insurance Tracking</a:t>
            </a:r>
            <a:r>
              <a:rPr lang="en-US" sz="2400">
                <a:latin typeface="Arial"/>
                <a:ea typeface="+mn-lt"/>
                <a:cs typeface="+mn-lt"/>
              </a:rPr>
              <a:t>: Automatic reminders for maintenance and insurance renewals help prevent overdue services and lapsed policies, supporting vehicle longevity and legal compliance.</a:t>
            </a:r>
          </a:p>
          <a:p>
            <a:pPr marL="305435" indent="-305435">
              <a:buFont typeface="Wingdings 2"/>
              <a:buChar char=""/>
            </a:pPr>
            <a:endParaRPr lang="en-US">
              <a:latin typeface="Franklin Gothic Book" panose="020B0502020104020203"/>
              <a:cs typeface="Arial"/>
            </a:endParaRPr>
          </a:p>
          <a:p>
            <a:pPr marL="305435" indent="-305435">
              <a:buNone/>
            </a:pPr>
            <a:endParaRPr lang="en-US">
              <a:latin typeface="Franklin Gothic Book" panose="020B05020201040202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4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Target BENEFICIARIES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3129"/>
            <a:ext cx="10679642" cy="4315925"/>
          </a:xfrm>
        </p:spPr>
        <p:txBody>
          <a:bodyPr>
            <a:normAutofit lnSpcReduction="10000"/>
          </a:bodyPr>
          <a:lstStyle/>
          <a:p>
            <a:pPr marL="305435" indent="-305435">
              <a:buFont typeface="'Wingdings 2',Sans-Serif"/>
              <a:buChar char=""/>
            </a:pPr>
            <a:endParaRPr lang="en-US" sz="2400" b="1" dirty="0">
              <a:latin typeface="Arial"/>
              <a:cs typeface="Arial"/>
            </a:endParaRPr>
          </a:p>
          <a:p>
            <a:pPr marL="305435" indent="-305435">
              <a:buFont typeface="'Wingdings 2',Sans-Serif"/>
              <a:buChar char=""/>
            </a:pPr>
            <a:r>
              <a:rPr lang="en-US" sz="2400" b="1" dirty="0">
                <a:latin typeface="Arial"/>
                <a:cs typeface="Arial"/>
              </a:rPr>
              <a:t>Individual Car Owners</a:t>
            </a:r>
            <a:r>
              <a:rPr lang="en-US" sz="2400" b="1" dirty="0">
                <a:latin typeface="Arial"/>
                <a:ea typeface="+mn-lt"/>
                <a:cs typeface="Arial"/>
              </a:rPr>
              <a:t>: </a:t>
            </a:r>
            <a:r>
              <a:rPr lang="en-US" sz="2400" dirty="0">
                <a:latin typeface="Arial"/>
                <a:ea typeface="+mn-lt"/>
                <a:cs typeface="Arial"/>
              </a:rPr>
              <a:t>Simplifies vehicle management by consolidating navigation, dash cam, maintenance, and insurance features into one app, making car ownership more convenient, safe, and cost-effective.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05435" indent="-305435">
              <a:buFont typeface="'Wingdings 2',Sans-Serif"/>
              <a:buChar char=""/>
            </a:pPr>
            <a:r>
              <a:rPr lang="en-US" sz="2400" b="1">
                <a:latin typeface="Arial"/>
                <a:ea typeface="+mn-lt"/>
                <a:cs typeface="Arial"/>
              </a:rPr>
              <a:t>Fleet Owners/Managers: </a:t>
            </a:r>
            <a:r>
              <a:rPr lang="en-US" sz="2400">
                <a:latin typeface="Arial"/>
                <a:ea typeface="+mn-lt"/>
                <a:cs typeface="Arial"/>
              </a:rPr>
              <a:t>Allows businesses managing multiple vehicles to streamline maintenance tracking, GPS monitoring, and insurance management, improving fleet efficiency and reducing operational costs.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305435" indent="-305435">
              <a:buFont typeface="'Wingdings 2',Sans-Serif"/>
              <a:buChar char=""/>
            </a:pPr>
            <a:r>
              <a:rPr lang="en-US" sz="2400" b="1">
                <a:latin typeface="Arial"/>
                <a:ea typeface="+mn-lt"/>
                <a:cs typeface="Arial"/>
              </a:rPr>
              <a:t>Insurance Companies: </a:t>
            </a:r>
            <a:r>
              <a:rPr lang="en-US" sz="2400">
                <a:latin typeface="Arial"/>
                <a:ea typeface="+mn-lt"/>
                <a:cs typeface="Arial"/>
              </a:rPr>
              <a:t>Provides insights into driver behavior, potentially enabling insurers to offer personalized premiums based on real-time data, reducing risks, and improving claims processing.</a:t>
            </a:r>
            <a:endParaRPr lang="en-US"/>
          </a:p>
          <a:p>
            <a:pPr marL="305435" indent="-305435">
              <a:buFont typeface="Wingdings 2"/>
              <a:buChar char=""/>
            </a:pPr>
            <a:endParaRPr lang="en-US" sz="2400" dirty="0">
              <a:latin typeface="Arial"/>
            </a:endParaRPr>
          </a:p>
          <a:p>
            <a:pPr marL="305435" indent="-305435">
              <a:buFont typeface="Wingdings 2"/>
              <a:buChar char=""/>
            </a:pPr>
            <a:endParaRPr lang="en-US"/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BUDGET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3129"/>
            <a:ext cx="10679642" cy="4080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dirty="0">
                <a:latin typeface="Arial"/>
                <a:ea typeface="+mn-lt"/>
                <a:cs typeface="+mn-lt"/>
              </a:rPr>
              <a:t>.</a:t>
            </a:r>
            <a:endParaRPr lang="en-US" sz="2400" dirty="0">
              <a:latin typeface="Arial"/>
            </a:endParaRPr>
          </a:p>
          <a:p>
            <a:pPr marL="305435" indent="-305435">
              <a:buFont typeface="Wingdings 2"/>
              <a:buChar char=""/>
            </a:pPr>
            <a:endParaRPr lang="en-US"/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998A-B900-1EB8-0D81-DB78BAF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ea typeface="+mj-lt"/>
                <a:cs typeface="+mj-lt"/>
              </a:rPr>
              <a:t>timeline schedule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5FDC-21D2-4F84-1D61-0C4CA3B1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3129"/>
            <a:ext cx="10679642" cy="4080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latin typeface="Arial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en-US" sz="2400" dirty="0">
                <a:latin typeface="Arial"/>
                <a:ea typeface="+mn-lt"/>
                <a:cs typeface="+mn-lt"/>
              </a:rPr>
              <a:t>.</a:t>
            </a:r>
            <a:endParaRPr lang="en-US" sz="2400" dirty="0">
              <a:latin typeface="Arial"/>
            </a:endParaRPr>
          </a:p>
          <a:p>
            <a:pPr marL="305435" indent="-305435">
              <a:buFont typeface="Wingdings 2"/>
              <a:buChar char=""/>
            </a:pPr>
            <a:endParaRPr lang="en-US"/>
          </a:p>
          <a:p>
            <a:pPr marL="305435" indent="-305435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07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7B13B"/>
      </a:accent2>
      <a:accent3>
        <a:srgbClr val="89AD44"/>
      </a:accent3>
      <a:accent4>
        <a:srgbClr val="ACA439"/>
      </a:accent4>
      <a:accent5>
        <a:srgbClr val="C3894D"/>
      </a:accent5>
      <a:accent6>
        <a:srgbClr val="B1463B"/>
      </a:accent6>
      <a:hlink>
        <a:srgbClr val="9F7D3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AUTO TECH</vt:lpstr>
      <vt:lpstr>Project overview</vt:lpstr>
      <vt:lpstr>Problem statement</vt:lpstr>
      <vt:lpstr>METHODOLOGY</vt:lpstr>
      <vt:lpstr>CONT...</vt:lpstr>
      <vt:lpstr>EXPECTED OUTCOME</vt:lpstr>
      <vt:lpstr>Target BENEFICIARIES</vt:lpstr>
      <vt:lpstr>BUDGET </vt:lpstr>
      <vt:lpstr>timeline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</cp:revision>
  <dcterms:created xsi:type="dcterms:W3CDTF">2024-11-10T10:26:02Z</dcterms:created>
  <dcterms:modified xsi:type="dcterms:W3CDTF">2024-11-10T11:46:58Z</dcterms:modified>
</cp:coreProperties>
</file>