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Lst>
  <p:notesMasterIdLst>
    <p:notesMasterId r:id="rId23"/>
  </p:notesMasterIdLst>
  <p:sldIdLst>
    <p:sldId id="256" r:id="rId22"/>
    <p:sldId id="257" r:id="rId24"/>
    <p:sldId id="258" r:id="rId25"/>
    <p:sldId id="259" r:id="rId26"/>
    <p:sldId id="260" r:id="rId27"/>
    <p:sldId id="261" r:id="rId28"/>
    <p:sldId id="268" r:id="rId29"/>
    <p:sldId id="262" r:id="rId30"/>
    <p:sldId id="263" r:id="rId31"/>
    <p:sldId id="264" r:id="rId32"/>
    <p:sldId id="273" r:id="rId33"/>
    <p:sldId id="265" r:id="rId34"/>
    <p:sldId id="266" r:id="rId35"/>
    <p:sldId id="271" r:id="rId3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2" d="100"/>
          <a:sy n="142"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 Type="http://schemas.openxmlformats.org/officeDocument/2006/relationships/slideMaster" Target="slideMasters/slideMaster3.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14.xml"/><Relationship Id="rId35" Type="http://schemas.openxmlformats.org/officeDocument/2006/relationships/slide" Target="slides/slide13.xml"/><Relationship Id="rId34" Type="http://schemas.openxmlformats.org/officeDocument/2006/relationships/slide" Target="slides/slide12.xml"/><Relationship Id="rId33" Type="http://schemas.openxmlformats.org/officeDocument/2006/relationships/slide" Target="slides/slide11.xml"/><Relationship Id="rId32" Type="http://schemas.openxmlformats.org/officeDocument/2006/relationships/slide" Target="slides/slide10.xml"/><Relationship Id="rId31" Type="http://schemas.openxmlformats.org/officeDocument/2006/relationships/slide" Target="slides/slide9.xml"/><Relationship Id="rId30" Type="http://schemas.openxmlformats.org/officeDocument/2006/relationships/slide" Target="slides/slide8.xml"/><Relationship Id="rId3" Type="http://schemas.openxmlformats.org/officeDocument/2006/relationships/slideMaster" Target="slideMasters/slideMaster2.xml"/><Relationship Id="rId29" Type="http://schemas.openxmlformats.org/officeDocument/2006/relationships/slide" Target="slides/slide7.xml"/><Relationship Id="rId28" Type="http://schemas.openxmlformats.org/officeDocument/2006/relationships/slide" Target="slides/slide6.xml"/><Relationship Id="rId27" Type="http://schemas.openxmlformats.org/officeDocument/2006/relationships/slide" Target="slides/slide5.xml"/><Relationship Id="rId26" Type="http://schemas.openxmlformats.org/officeDocument/2006/relationships/slide" Target="slides/slide4.xml"/><Relationship Id="rId25" Type="http://schemas.openxmlformats.org/officeDocument/2006/relationships/slide" Target="slides/slide3.xml"/><Relationship Id="rId24" Type="http://schemas.openxmlformats.org/officeDocument/2006/relationships/slide" Target="slides/slide2.xml"/><Relationship Id="rId23" Type="http://schemas.openxmlformats.org/officeDocument/2006/relationships/notesMaster" Target="notesMasters/notesMaster1.xml"/><Relationship Id="rId22" Type="http://schemas.openxmlformats.org/officeDocument/2006/relationships/slide" Target="slides/slide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1" name="PlaceHolder 1"/>
          <p:cNvSpPr>
            <a:spLocks noGrp="1" noRot="1" noChangeAspect="1"/>
          </p:cNvSpPr>
          <p:nvPr>
            <p:ph type="sldImg"/>
          </p:nvPr>
        </p:nvSpPr>
        <p:spPr>
          <a:xfrm>
            <a:off x="0" y="812520"/>
            <a:ext cx="0" cy="0"/>
          </a:xfrm>
          <a:prstGeom prst="rect">
            <a:avLst/>
          </a:prstGeom>
          <a:noFill/>
          <a:ln w="0">
            <a:noFill/>
          </a:ln>
        </p:spPr>
        <p:txBody>
          <a:bodyPr lIns="0" tIns="0" rIns="0" bIns="0" anchor="ctr">
            <a:noAutofit/>
          </a:bodyPr>
          <a:lstStyle/>
          <a:p>
            <a:r>
              <a:rPr lang="en-US" sz="1400" b="0" strike="noStrike" spc="-1">
                <a:solidFill>
                  <a:srgbClr val="000000"/>
                </a:solidFill>
                <a:latin typeface="Arial" panose="020B0604020202020204"/>
              </a:rPr>
              <a:t>Click to move the slide</a:t>
            </a:r>
            <a:endParaRPr lang="en-US" sz="1400" b="0" strike="noStrike" spc="-1">
              <a:solidFill>
                <a:srgbClr val="000000"/>
              </a:solidFill>
              <a:latin typeface="Arial" panose="020B0604020202020204"/>
            </a:endParaRPr>
          </a:p>
        </p:txBody>
      </p:sp>
      <p:sp>
        <p:nvSpPr>
          <p:cNvPr id="72"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5900" indent="-215900">
              <a:buNone/>
            </a:pPr>
            <a:r>
              <a:rPr lang="en-US" sz="2000" b="0" strike="noStrike" spc="-1">
                <a:solidFill>
                  <a:srgbClr val="000000"/>
                </a:solidFill>
                <a:latin typeface="Arial" panose="020B0604020202020204"/>
              </a:rPr>
              <a:t>Click to edit the notes format</a:t>
            </a:r>
            <a:endParaRPr lang="en-US" sz="2000" b="0" strike="noStrike" spc="-1">
              <a:solidFill>
                <a:srgbClr val="000000"/>
              </a:solidFill>
              <a:latin typeface="Arial" panose="020B0604020202020204"/>
            </a:endParaRPr>
          </a:p>
        </p:txBody>
      </p:sp>
      <p:sp>
        <p:nvSpPr>
          <p:cNvPr id="73"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panose="02020603050405020304"/>
              </a:rPr>
              <a:t>&lt;header&gt;</a:t>
            </a:r>
            <a:endParaRPr lang="en-US" sz="1400" b="0" strike="noStrike" spc="-1">
              <a:solidFill>
                <a:srgbClr val="000000"/>
              </a:solidFill>
              <a:latin typeface="Times New Roman" panose="02020603050405020304"/>
            </a:endParaRPr>
          </a:p>
        </p:txBody>
      </p:sp>
      <p:sp>
        <p:nvSpPr>
          <p:cNvPr id="74" name="PlaceHolder 4"/>
          <p:cNvSpPr>
            <a:spLocks noGrp="1"/>
          </p:cNvSpPr>
          <p:nvPr>
            <p:ph type="dt" idx="12"/>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panose="02020603050405020304"/>
              </a:defRPr>
            </a:lvl1pPr>
          </a:lstStyle>
          <a:p>
            <a:pPr indent="0" algn="r">
              <a:buNone/>
            </a:pPr>
            <a:r>
              <a:rPr lang="en-US" sz="1400" b="0" strike="noStrike" spc="-1">
                <a:solidFill>
                  <a:srgbClr val="000000"/>
                </a:solidFill>
                <a:latin typeface="Times New Roman" panose="02020603050405020304"/>
              </a:rPr>
              <a:t>&lt;date/time&gt;</a:t>
            </a:r>
            <a:endParaRPr lang="en-US" sz="1400" b="0" strike="noStrike" spc="-1">
              <a:solidFill>
                <a:srgbClr val="000000"/>
              </a:solidFill>
              <a:latin typeface="Times New Roman" panose="02020603050405020304"/>
            </a:endParaRPr>
          </a:p>
        </p:txBody>
      </p:sp>
      <p:sp>
        <p:nvSpPr>
          <p:cNvPr id="75" name="PlaceHolder 5"/>
          <p:cNvSpPr>
            <a:spLocks noGrp="1"/>
          </p:cNvSpPr>
          <p:nvPr>
            <p:ph type="ftr" idx="13"/>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panose="02020603050405020304"/>
              </a:defRPr>
            </a:lvl1pPr>
          </a:lstStyle>
          <a:p>
            <a:pPr indent="0">
              <a:buNone/>
            </a:pPr>
            <a:r>
              <a:rPr lang="en-US" sz="1400" b="0" strike="noStrike" spc="-1">
                <a:solidFill>
                  <a:srgbClr val="000000"/>
                </a:solidFill>
                <a:latin typeface="Times New Roman" panose="02020603050405020304"/>
              </a:rPr>
              <a:t>&lt;footer&gt;</a:t>
            </a:r>
            <a:endParaRPr lang="en-US" sz="1400" b="0" strike="noStrike" spc="-1">
              <a:solidFill>
                <a:srgbClr val="000000"/>
              </a:solidFill>
              <a:latin typeface="Times New Roman" panose="02020603050405020304"/>
            </a:endParaRPr>
          </a:p>
        </p:txBody>
      </p:sp>
      <p:sp>
        <p:nvSpPr>
          <p:cNvPr id="76" name="PlaceHolder 6"/>
          <p:cNvSpPr>
            <a:spLocks noGrp="1"/>
          </p:cNvSpPr>
          <p:nvPr>
            <p:ph type="sldNum" idx="14"/>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panose="02020603050405020304"/>
              </a:defRPr>
            </a:lvl1pPr>
          </a:lstStyle>
          <a:p>
            <a:pPr indent="0" algn="r">
              <a:buNone/>
            </a:pPr>
            <a:fld id="{432AA7E9-14F2-40C8-8549-325A558514A2}" type="slidenum">
              <a:rPr lang="en-US" sz="1400" b="0" strike="noStrike" spc="-1">
                <a:solidFill>
                  <a:srgbClr val="000000"/>
                </a:solidFill>
                <a:latin typeface="Times New Roman" panose="02020603050405020304"/>
              </a:rPr>
            </a:fld>
            <a:endParaRPr lang="en-US" sz="14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sldNum" idx="15"/>
          </p:nvPr>
        </p:nvSpPr>
        <p:spPr>
          <a:xfrm>
            <a:off x="3884400" y="8685720"/>
            <a:ext cx="2971800" cy="456120"/>
          </a:xfrm>
          <a:prstGeom prst="rect">
            <a:avLst/>
          </a:prstGeom>
          <a:noFill/>
          <a:ln w="0">
            <a:noFill/>
          </a:ln>
        </p:spPr>
        <p:txBody>
          <a:bodyPr lIns="91080" tIns="45720" rIns="91080" bIns="45720" anchor="b">
            <a:noAutofit/>
          </a:bodyPr>
          <a:lstStyle>
            <a:lvl1pPr indent="0" algn="r">
              <a:lnSpc>
                <a:spcPct val="100000"/>
              </a:lnSpc>
              <a:buNone/>
              <a:tabLst>
                <a:tab pos="0" algn="l"/>
              </a:tabLst>
              <a:defRPr lang="en-GB" sz="1300" b="0" strike="noStrike" spc="-1">
                <a:solidFill>
                  <a:srgbClr val="000000"/>
                </a:solidFill>
                <a:latin typeface="Arial" panose="020B0604020202020204"/>
                <a:ea typeface="Arial" panose="020B0604020202020204"/>
              </a:defRPr>
            </a:lvl1pPr>
          </a:lstStyle>
          <a:p>
            <a:pPr indent="0" algn="r">
              <a:lnSpc>
                <a:spcPct val="100000"/>
              </a:lnSpc>
              <a:buNone/>
              <a:tabLst>
                <a:tab pos="0" algn="l"/>
              </a:tabLst>
            </a:pPr>
            <a:fld id="{2ED8ED2E-9B53-42B8-915A-196EBB1FDE87}" type="slidenum">
              <a:rPr lang="en-GB" sz="1300" b="0" strike="noStrike" spc="-1">
                <a:solidFill>
                  <a:srgbClr val="000000"/>
                </a:solidFill>
                <a:latin typeface="Arial" panose="020B0604020202020204"/>
                <a:ea typeface="Arial" panose="020B0604020202020204"/>
              </a:rPr>
            </a:fld>
            <a:endParaRPr lang="en-US" sz="1300" b="0" strike="noStrike" spc="-1">
              <a:solidFill>
                <a:srgbClr val="000000"/>
              </a:solidFill>
              <a:latin typeface="Times New Roman" panose="02020603050405020304"/>
            </a:endParaRPr>
          </a:p>
        </p:txBody>
      </p:sp>
      <p:sp>
        <p:nvSpPr>
          <p:cNvPr id="102" name="PlaceHolder 2"/>
          <p:cNvSpPr>
            <a:spLocks noGrp="1" noRot="1" noChangeAspect="1"/>
          </p:cNvSpPr>
          <p:nvPr>
            <p:ph type="sldImg"/>
          </p:nvPr>
        </p:nvSpPr>
        <p:spPr>
          <a:xfrm>
            <a:off x="381000" y="685800"/>
            <a:ext cx="6096000" cy="3429000"/>
          </a:xfrm>
          <a:prstGeom prst="rect">
            <a:avLst/>
          </a:prstGeom>
          <a:ln w="0">
            <a:noFill/>
          </a:ln>
        </p:spPr>
      </p:sp>
      <p:sp>
        <p:nvSpPr>
          <p:cNvPr id="103" name="PlaceHolder 3"/>
          <p:cNvSpPr>
            <a:spLocks noGrp="1"/>
          </p:cNvSpPr>
          <p:nvPr>
            <p:ph type="body"/>
          </p:nvPr>
        </p:nvSpPr>
        <p:spPr>
          <a:xfrm>
            <a:off x="686160" y="4343760"/>
            <a:ext cx="5485320" cy="4113360"/>
          </a:xfrm>
          <a:prstGeom prst="rect">
            <a:avLst/>
          </a:prstGeom>
          <a:noFill/>
          <a:ln w="0">
            <a:noFill/>
          </a:ln>
        </p:spPr>
        <p:txBody>
          <a:bodyPr lIns="91080" tIns="45720" rIns="91080" bIns="45720" anchor="t">
            <a:noAutofit/>
          </a:bodyPr>
          <a:lstStyle/>
          <a:p>
            <a:pPr marL="215900" indent="-215900">
              <a:buNone/>
            </a:pPr>
            <a:endParaRPr lang="en-US" sz="1100" b="0" strike="noStrike" spc="-1">
              <a:solidFill>
                <a:srgbClr val="000000"/>
              </a:solidFill>
              <a:latin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5C7BECD7-D0EB-4159-BF38-D8537EF4A27B}" type="slidenum">
              <a:rPr/>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lstStyle/>
          <a:p>
            <a:fld id="{21F22DCA-2E31-4E6D-89AA-5DDAFFFC7236}" type="slidenum">
              <a:rPr/>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Defaul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39" name="PlaceHolder 2"/>
          <p:cNvSpPr>
            <a:spLocks noGrp="1"/>
          </p:cNvSpPr>
          <p:nvPr>
            <p:ph type="subTitle"/>
          </p:nvPr>
        </p:nvSpPr>
        <p:spPr>
          <a:xfrm>
            <a:off x="457200" y="1200240"/>
            <a:ext cx="8229240" cy="33940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EXT_AND_OBJEC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44" name="PlaceHolder 2"/>
          <p:cNvSpPr>
            <a:spLocks noGrp="1"/>
          </p:cNvSpPr>
          <p:nvPr>
            <p:ph/>
          </p:nvPr>
        </p:nvSpPr>
        <p:spPr>
          <a:xfrm>
            <a:off x="457200" y="1200240"/>
            <a:ext cx="8229240" cy="339408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45" name="PlaceHolder 3"/>
          <p:cNvSpPr>
            <a:spLocks noGrp="1"/>
          </p:cNvSpPr>
          <p:nvPr>
            <p:ph/>
          </p:nvPr>
        </p:nvSpPr>
        <p:spPr>
          <a:xfrm>
            <a:off x="457200" y="1200240"/>
            <a:ext cx="8229240" cy="339408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OBJEC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49" name="PlaceHolder 2"/>
          <p:cNvSpPr>
            <a:spLocks noGrp="1"/>
          </p:cNvSpPr>
          <p:nvPr>
            <p:ph/>
          </p:nvPr>
        </p:nvSpPr>
        <p:spPr>
          <a:xfrm>
            <a:off x="457200" y="1200240"/>
            <a:ext cx="8229240" cy="339408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ABLE">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53" name="PlaceHolder 2"/>
          <p:cNvSpPr>
            <a:spLocks noGrp="1"/>
          </p:cNvSpPr>
          <p:nvPr>
            <p:ph/>
          </p:nvPr>
        </p:nvSpPr>
        <p:spPr>
          <a:xfrm>
            <a:off x="457200" y="1200240"/>
            <a:ext cx="8229240" cy="339408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Default 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WO_OBJECTS_WITH_TEXT">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OBJECT_WITH_CAPTION_TEXT">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PICTURE_WITH_CAPTION_TEX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VERTICAL_TEX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lstStyle/>
          <a:p>
            <a:fld id="{76B77663-A41A-4CE2-A889-EEA821ACD997}" type="slidenum">
              <a:rPr/>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_TITLE_AND_VERTICAL_TEX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lstStyle/>
          <a:p>
            <a:fld id="{6C220037-63C5-40E0-979C-CFEE795F3156}"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14" name="PlaceHolder 2"/>
          <p:cNvSpPr>
            <a:spLocks noGrp="1"/>
          </p:cNvSpPr>
          <p:nvPr>
            <p:ph/>
          </p:nvPr>
        </p:nvSpPr>
        <p:spPr>
          <a:xfrm>
            <a:off x="457200" y="1200240"/>
            <a:ext cx="8229240" cy="339408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4" name="PlaceHolder 3"/>
          <p:cNvSpPr>
            <a:spLocks noGrp="1"/>
          </p:cNvSpPr>
          <p:nvPr>
            <p:ph type="sldNum" idx="5"/>
          </p:nvPr>
        </p:nvSpPr>
        <p:spPr/>
        <p:txBody>
          <a:bodyPr/>
          <a:lstStyle/>
          <a:p>
            <a:fld id="{629D11CB-D177-45FE-B99C-AF5909288210}"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20" name="PlaceHolder 2"/>
          <p:cNvSpPr>
            <a:spLocks noGrp="1"/>
          </p:cNvSpPr>
          <p:nvPr>
            <p:ph/>
          </p:nvPr>
        </p:nvSpPr>
        <p:spPr>
          <a:xfrm>
            <a:off x="457200" y="1200240"/>
            <a:ext cx="4015800" cy="339408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21" name="PlaceHolder 3"/>
          <p:cNvSpPr>
            <a:spLocks noGrp="1"/>
          </p:cNvSpPr>
          <p:nvPr>
            <p:ph/>
          </p:nvPr>
        </p:nvSpPr>
        <p:spPr>
          <a:xfrm>
            <a:off x="4674240" y="1200240"/>
            <a:ext cx="4015800" cy="3394080"/>
          </a:xfrm>
          <a:prstGeom prst="rect">
            <a:avLst/>
          </a:prstGeom>
          <a:noFill/>
          <a:ln w="0">
            <a:noFill/>
          </a:ln>
        </p:spPr>
        <p:txBody>
          <a:bodyPr lIns="0" tIns="0" rIns="0" bIns="0" anchor="t">
            <a:normAutofit/>
          </a:bodyPr>
          <a:lstStyle/>
          <a:p>
            <a:pPr indent="0">
              <a:spcBef>
                <a:spcPts val="1415"/>
              </a:spcBef>
              <a:buNone/>
            </a:pPr>
            <a:endParaRPr lang="en-US" sz="1400" b="0" strike="noStrike" spc="-1">
              <a:solidFill>
                <a:srgbClr val="000000"/>
              </a:solidFill>
              <a:latin typeface="Arial" panose="020B0604020202020204"/>
            </a:endParaRPr>
          </a:p>
        </p:txBody>
      </p:sp>
      <p:sp>
        <p:nvSpPr>
          <p:cNvPr id="5" name="PlaceHolder 4"/>
          <p:cNvSpPr>
            <a:spLocks noGrp="1"/>
          </p:cNvSpPr>
          <p:nvPr>
            <p:ph type="sldNum" idx="6"/>
          </p:nvPr>
        </p:nvSpPr>
        <p:spPr/>
        <p:txBody>
          <a:bodyPr/>
          <a:lstStyle/>
          <a:p>
            <a:fld id="{B8396222-6E1F-43A7-9376-57AEF4BBE724}" type="slidenum">
              <a:rPr/>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pPr indent="0">
              <a:buNone/>
            </a:pPr>
            <a:endParaRPr lang="en-US" sz="1400" b="0" strike="noStrike" spc="-1">
              <a:solidFill>
                <a:srgbClr val="000000"/>
              </a:solidFill>
              <a:latin typeface="Arial" panose="020B0604020202020204"/>
            </a:endParaRPr>
          </a:p>
        </p:txBody>
      </p:sp>
      <p:sp>
        <p:nvSpPr>
          <p:cNvPr id="3" name="PlaceHolder 2"/>
          <p:cNvSpPr>
            <a:spLocks noGrp="1"/>
          </p:cNvSpPr>
          <p:nvPr>
            <p:ph type="sldNum" idx="7"/>
          </p:nvPr>
        </p:nvSpPr>
        <p:spPr/>
        <p:txBody>
          <a:bodyPr/>
          <a:lstStyle/>
          <a:p>
            <a:fld id="{34DA4B10-A414-439F-B064-11F28A809F4A}" type="slidenum">
              <a:rPr/>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lstStyle/>
          <a:p>
            <a:fld id="{F2EED1A9-1F6C-43F2-9149-7CECF3CDB71E}" type="slidenum">
              <a:rPr/>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lstStyle/>
          <a:p>
            <a:fld id="{AA7B5AC0-20AE-48E2-B94E-2600B58AE9AA}" type="slidenum">
              <a:rPr/>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lstStyle/>
          <a:p>
            <a:fld id="{7B0AE424-97A1-4AC9-8487-D58786F7D342}"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1106280"/>
            <a:ext cx="8520120" cy="1963080"/>
          </a:xfrm>
          <a:prstGeom prst="rect">
            <a:avLst/>
          </a:prstGeom>
          <a:noFill/>
          <a:ln w="0">
            <a:noFill/>
          </a:ln>
        </p:spPr>
        <p:txBody>
          <a:bodyPr lIns="91440" tIns="91440" rIns="91440" bIns="91440" anchor="b">
            <a:normAutofit fontScale="98341"/>
          </a:bodyPr>
          <a:lstStyle/>
          <a:p>
            <a:pPr indent="0" algn="ctr">
              <a:lnSpc>
                <a:spcPct val="100000"/>
              </a:lnSpc>
              <a:buNone/>
            </a:pPr>
            <a:r>
              <a:rPr lang="en-US" sz="12000" b="0" strike="noStrike" spc="-1">
                <a:solidFill>
                  <a:schemeClr val="dk1"/>
                </a:solidFill>
                <a:latin typeface="Arial" panose="020B0604020202020204"/>
                <a:ea typeface="Arial" panose="020B0604020202020204"/>
              </a:rPr>
              <a:t>xx%</a:t>
            </a:r>
            <a:endParaRPr lang="en-US" sz="12000" b="0" strike="noStrike" spc="-1">
              <a:solidFill>
                <a:srgbClr val="000000"/>
              </a:solidFill>
              <a:latin typeface="Arial" panose="020B0604020202020204"/>
            </a:endParaRPr>
          </a:p>
        </p:txBody>
      </p:sp>
      <p:sp>
        <p:nvSpPr>
          <p:cNvPr id="5" name="PlaceHolder 2"/>
          <p:cNvSpPr>
            <a:spLocks noGrp="1"/>
          </p:cNvSpPr>
          <p:nvPr>
            <p:ph type="body"/>
          </p:nvPr>
        </p:nvSpPr>
        <p:spPr>
          <a:xfrm>
            <a:off x="311760" y="3152160"/>
            <a:ext cx="8520120" cy="1300320"/>
          </a:xfrm>
          <a:prstGeom prst="rect">
            <a:avLst/>
          </a:prstGeom>
          <a:noFill/>
          <a:ln w="0">
            <a:noFill/>
          </a:ln>
        </p:spPr>
        <p:txBody>
          <a:bodyPr lIns="91440" tIns="91440" rIns="91440" bIns="91440" anchor="t">
            <a:normAutofit fontScale="50000" lnSpcReduction="20000"/>
          </a:bodyPr>
          <a:lstStyle/>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endParaRPr lang="en-US"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Second Outline Level</a:t>
            </a:r>
            <a:endParaRPr lang="en-US"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endParaRPr lang="en-US"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Fourth Outline Level</a:t>
            </a:r>
            <a:endParaRPr lang="en-US"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Fifth Outline Level</a:t>
            </a:r>
            <a:endParaRPr lang="en-US"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Sixth Outline Level</a:t>
            </a:r>
            <a:endParaRPr lang="en-US"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Seventh Outline Level</a:t>
            </a:r>
            <a:endParaRPr lang="en-US" sz="1800" b="0" strike="noStrike" spc="-1">
              <a:solidFill>
                <a:srgbClr val="000000"/>
              </a:solidFill>
              <a:latin typeface="Arial" panose="020B0604020202020204"/>
            </a:endParaRPr>
          </a:p>
        </p:txBody>
      </p:sp>
      <p:sp>
        <p:nvSpPr>
          <p:cNvPr id="6" name="PlaceHolder 3"/>
          <p:cNvSpPr>
            <a:spLocks noGrp="1"/>
          </p:cNvSpPr>
          <p:nvPr>
            <p:ph type="sldNum" idx="2"/>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en-GB" sz="1000" b="0" strike="noStrike" spc="-1">
                <a:solidFill>
                  <a:schemeClr val="dk2"/>
                </a:solidFill>
                <a:latin typeface="Arial" panose="020B0604020202020204"/>
                <a:ea typeface="Arial" panose="020B0604020202020204"/>
              </a:defRPr>
            </a:lvl1pPr>
          </a:lstStyle>
          <a:p>
            <a:pPr indent="0" algn="r">
              <a:lnSpc>
                <a:spcPct val="100000"/>
              </a:lnSpc>
              <a:buNone/>
              <a:tabLst>
                <a:tab pos="0" algn="l"/>
              </a:tabLst>
            </a:pPr>
            <a:fld id="{EA98411B-B406-4A8E-81C7-ACFC847DD745}" type="slidenum">
              <a:rPr lang="en-GB" sz="1000" b="0" strike="noStrike" spc="-1">
                <a:solidFill>
                  <a:schemeClr val="dk2"/>
                </a:solidFill>
                <a:latin typeface="Arial" panose="020B0604020202020204"/>
                <a:ea typeface="Arial" panose="020B0604020202020204"/>
              </a:rPr>
            </a:fld>
            <a:endParaRPr lang="en-US"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4" name="PlaceHolder 1"/>
          <p:cNvSpPr>
            <a:spLocks noGrp="1"/>
          </p:cNvSpPr>
          <p:nvPr>
            <p:ph type="body"/>
          </p:nvPr>
        </p:nvSpPr>
        <p:spPr>
          <a:xfrm>
            <a:off x="311760" y="4230720"/>
            <a:ext cx="5998320" cy="604800"/>
          </a:xfrm>
          <a:prstGeom prst="rect">
            <a:avLst/>
          </a:prstGeom>
          <a:noFill/>
          <a:ln w="0">
            <a:noFill/>
          </a:ln>
        </p:spPr>
        <p:txBody>
          <a:bodyPr lIns="91440" tIns="91440" rIns="91440" bIns="91440" anchor="ctr">
            <a:normAutofit fontScale="1111"/>
          </a:bodyPr>
          <a:lstStyle/>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endParaRPr lang="en-US"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Second Outline Level</a:t>
            </a:r>
            <a:endParaRPr lang="en-US"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endParaRPr lang="en-US"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Fourth Outline Level</a:t>
            </a:r>
            <a:endParaRPr lang="en-US"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Fifth Outline Level</a:t>
            </a:r>
            <a:endParaRPr lang="en-US"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Sixth Outline Level</a:t>
            </a:r>
            <a:endParaRPr lang="en-US"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Seventh Outline Level</a:t>
            </a:r>
            <a:endParaRPr lang="en-US" sz="1800" b="0" strike="noStrike" spc="-1">
              <a:solidFill>
                <a:srgbClr val="000000"/>
              </a:solidFill>
              <a:latin typeface="Arial" panose="020B0604020202020204"/>
            </a:endParaRPr>
          </a:p>
        </p:txBody>
      </p:sp>
      <p:sp>
        <p:nvSpPr>
          <p:cNvPr id="35" name="PlaceHolder 2"/>
          <p:cNvSpPr>
            <a:spLocks noGrp="1"/>
          </p:cNvSpPr>
          <p:nvPr>
            <p:ph type="sldNum" idx="11"/>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en-GB" sz="1000" b="0" strike="noStrike" spc="-1">
                <a:solidFill>
                  <a:schemeClr val="dk2"/>
                </a:solidFill>
                <a:latin typeface="Arial" panose="020B0604020202020204"/>
                <a:ea typeface="Arial" panose="020B0604020202020204"/>
              </a:defRPr>
            </a:lvl1pPr>
          </a:lstStyle>
          <a:p>
            <a:pPr indent="0" algn="r">
              <a:lnSpc>
                <a:spcPct val="100000"/>
              </a:lnSpc>
              <a:buNone/>
              <a:tabLst>
                <a:tab pos="0" algn="l"/>
              </a:tabLst>
            </a:pPr>
            <a:fld id="{1F295926-F9C4-41D9-8DBA-39E5E5A85C5B}" type="slidenum">
              <a:rPr lang="en-GB" sz="1000" b="0" strike="noStrike" spc="-1">
                <a:solidFill>
                  <a:schemeClr val="dk2"/>
                </a:solidFill>
                <a:latin typeface="Arial" panose="020B0604020202020204"/>
                <a:ea typeface="Arial" panose="020B0604020202020204"/>
              </a:rPr>
            </a:fld>
            <a:endParaRPr lang="en-US"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685800" y="1597680"/>
            <a:ext cx="7772040" cy="1102320"/>
          </a:xfrm>
          <a:prstGeom prst="rect">
            <a:avLst/>
          </a:prstGeom>
          <a:noFill/>
          <a:ln w="0">
            <a:noFill/>
          </a:ln>
        </p:spPr>
        <p:txBody>
          <a:bodyPr lIns="91440" tIns="45720" rIns="91440" bIns="45720" anchor="ctr">
            <a:noAutofit/>
          </a:bodyPr>
          <a:lstStyle/>
          <a:p>
            <a:pPr indent="0">
              <a:buNone/>
            </a:pPr>
            <a:r>
              <a:rPr lang="en-US" sz="4000" b="0" strike="noStrike" spc="-1">
                <a:solidFill>
                  <a:srgbClr val="000000"/>
                </a:solidFill>
                <a:latin typeface="Arial" panose="020B0604020202020204"/>
              </a:rPr>
              <a:t>Click to edit the title text format</a:t>
            </a:r>
            <a:endParaRPr lang="en-US" sz="4000" b="0" strike="noStrike" spc="-1">
              <a:solidFill>
                <a:srgbClr val="000000"/>
              </a:solidFill>
              <a:latin typeface="Arial" panose="020B0604020202020204"/>
            </a:endParaRPr>
          </a:p>
        </p:txBody>
      </p:sp>
      <p:sp>
        <p:nvSpPr>
          <p:cNvPr id="3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1800" indent="-323850">
              <a:spcBef>
                <a:spcPts val="141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Click to edit the outline text format</a:t>
            </a:r>
            <a:endParaRPr lang="en-US"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Second Outline Level</a:t>
            </a:r>
            <a:endParaRPr lang="en-US"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Third Outline Level</a:t>
            </a:r>
            <a:endParaRPr lang="en-US"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Fourth Outline Level</a:t>
            </a:r>
            <a:endParaRPr lang="en-US"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endParaRPr lang="en-US"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endParaRPr lang="en-US"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endParaRPr lang="en-US"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920"/>
            <a:ext cx="8229240" cy="856800"/>
          </a:xfrm>
          <a:prstGeom prst="rect">
            <a:avLst/>
          </a:prstGeom>
          <a:noFill/>
          <a:ln w="0">
            <a:noFill/>
          </a:ln>
        </p:spPr>
        <p:txBody>
          <a:bodyPr lIns="91440" tIns="45720" rIns="91440" bIns="45720" anchor="ctr">
            <a:noAutofit/>
          </a:bodyPr>
          <a:lstStyle/>
          <a:p>
            <a:pPr indent="0">
              <a:buNone/>
            </a:pPr>
            <a:r>
              <a:rPr lang="en-US" sz="4000" b="0" strike="noStrike" spc="-1">
                <a:solidFill>
                  <a:srgbClr val="000000"/>
                </a:solidFill>
                <a:latin typeface="Arial" panose="020B0604020202020204"/>
              </a:rPr>
              <a:t>Click to edit the title text format</a:t>
            </a:r>
            <a:endParaRPr lang="en-US" sz="4000" b="0" strike="noStrike" spc="-1">
              <a:solidFill>
                <a:srgbClr val="000000"/>
              </a:solidFill>
              <a:latin typeface="Arial" panose="020B0604020202020204"/>
            </a:endParaRPr>
          </a:p>
        </p:txBody>
      </p:sp>
      <p:sp>
        <p:nvSpPr>
          <p:cNvPr id="41" name="PlaceHolder 2"/>
          <p:cNvSpPr>
            <a:spLocks noGrp="1"/>
          </p:cNvSpPr>
          <p:nvPr>
            <p:ph type="body"/>
          </p:nvPr>
        </p:nvSpPr>
        <p:spPr>
          <a:xfrm>
            <a:off x="457200" y="1200240"/>
            <a:ext cx="4038120" cy="3394080"/>
          </a:xfrm>
          <a:prstGeom prst="rect">
            <a:avLst/>
          </a:prstGeom>
          <a:noFill/>
          <a:ln w="0">
            <a:noFill/>
          </a:ln>
        </p:spPr>
        <p:txBody>
          <a:bodyPr lIns="91440" tIns="45720" rIns="91440" bIns="45720" anchor="t">
            <a:noAutofit/>
          </a:bodyPr>
          <a:lstStyle/>
          <a:p>
            <a:pPr marL="431800" indent="-323850">
              <a:spcBef>
                <a:spcPts val="141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Click to edit the outline text format</a:t>
            </a:r>
            <a:endParaRPr lang="en-US" sz="2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400" b="0" strike="noStrike" spc="-1">
                <a:solidFill>
                  <a:srgbClr val="000000"/>
                </a:solidFill>
                <a:latin typeface="Arial" panose="020B0604020202020204"/>
              </a:rPr>
              <a:t>Second Outline Level</a:t>
            </a:r>
            <a:endParaRPr lang="en-US" sz="2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Third Outline Level</a:t>
            </a:r>
            <a:endParaRPr lang="en-US" sz="2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400" b="0" strike="noStrike" spc="-1">
                <a:solidFill>
                  <a:srgbClr val="000000"/>
                </a:solidFill>
                <a:latin typeface="Arial" panose="020B0604020202020204"/>
              </a:rPr>
              <a:t>Fourth Outline Level</a:t>
            </a:r>
            <a:endParaRPr lang="en-US" sz="2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Fifth Outline Level</a:t>
            </a:r>
            <a:endParaRPr lang="en-US" sz="24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Sixth Outline Level</a:t>
            </a:r>
            <a:endParaRPr lang="en-US" sz="24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Seventh Outline Level</a:t>
            </a:r>
            <a:endParaRPr lang="en-US" sz="2400" b="0" strike="noStrike" spc="-1">
              <a:solidFill>
                <a:srgbClr val="000000"/>
              </a:solidFill>
              <a:latin typeface="Arial" panose="020B0604020202020204"/>
            </a:endParaRPr>
          </a:p>
        </p:txBody>
      </p:sp>
      <p:sp>
        <p:nvSpPr>
          <p:cNvPr id="42" name="PlaceHolder 3"/>
          <p:cNvSpPr>
            <a:spLocks noGrp="1"/>
          </p:cNvSpPr>
          <p:nvPr>
            <p:ph type="body"/>
          </p:nvPr>
        </p:nvSpPr>
        <p:spPr>
          <a:xfrm>
            <a:off x="4648320" y="1200240"/>
            <a:ext cx="4038120" cy="3394080"/>
          </a:xfrm>
          <a:prstGeom prst="rect">
            <a:avLst/>
          </a:prstGeom>
          <a:noFill/>
          <a:ln w="0">
            <a:noFill/>
          </a:ln>
        </p:spPr>
        <p:txBody>
          <a:bodyPr lIns="91440" tIns="45720" rIns="91440" bIns="45720" anchor="t">
            <a:noAutofit/>
          </a:bodyPr>
          <a:lstStyle/>
          <a:p>
            <a:pPr marL="431800" indent="-323850">
              <a:spcBef>
                <a:spcPts val="141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Click to edit the outline text format</a:t>
            </a:r>
            <a:endParaRPr lang="en-US" sz="2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400" b="0" strike="noStrike" spc="-1">
                <a:solidFill>
                  <a:srgbClr val="000000"/>
                </a:solidFill>
                <a:latin typeface="Arial" panose="020B0604020202020204"/>
              </a:rPr>
              <a:t>Second Outline Level</a:t>
            </a:r>
            <a:endParaRPr lang="en-US" sz="2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Third Outline Level</a:t>
            </a:r>
            <a:endParaRPr lang="en-US" sz="2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400" b="0" strike="noStrike" spc="-1">
                <a:solidFill>
                  <a:srgbClr val="000000"/>
                </a:solidFill>
                <a:latin typeface="Arial" panose="020B0604020202020204"/>
              </a:rPr>
              <a:t>Fourth Outline Level</a:t>
            </a:r>
            <a:endParaRPr lang="en-US" sz="2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Fifth Outline Level</a:t>
            </a:r>
            <a:endParaRPr lang="en-US" sz="24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Sixth Outline Level</a:t>
            </a:r>
            <a:endParaRPr lang="en-US" sz="24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Seventh Outline Level</a:t>
            </a:r>
            <a:endParaRPr lang="en-US" sz="24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920"/>
            <a:ext cx="8229240" cy="856800"/>
          </a:xfrm>
          <a:prstGeom prst="rect">
            <a:avLst/>
          </a:prstGeom>
          <a:noFill/>
          <a:ln w="0">
            <a:noFill/>
          </a:ln>
        </p:spPr>
        <p:txBody>
          <a:bodyPr lIns="91440" tIns="45720" rIns="91440" bIns="45720" anchor="ctr">
            <a:noAutofit/>
          </a:bodyPr>
          <a:lstStyle/>
          <a:p>
            <a:pPr indent="0">
              <a:buNone/>
            </a:pPr>
            <a:r>
              <a:rPr lang="en-US" sz="4000" b="0" strike="noStrike" spc="-1">
                <a:solidFill>
                  <a:srgbClr val="000000"/>
                </a:solidFill>
                <a:latin typeface="Arial" panose="020B0604020202020204"/>
              </a:rPr>
              <a:t>Click to edit the title text format</a:t>
            </a:r>
            <a:endParaRPr lang="en-US" sz="4000" b="0" strike="noStrike" spc="-1">
              <a:solidFill>
                <a:srgbClr val="000000"/>
              </a:solidFill>
              <a:latin typeface="Arial" panose="020B0604020202020204"/>
            </a:endParaRPr>
          </a:p>
        </p:txBody>
      </p:sp>
      <p:sp>
        <p:nvSpPr>
          <p:cNvPr id="47" name="PlaceHolder 2"/>
          <p:cNvSpPr>
            <a:spLocks noGrp="1"/>
          </p:cNvSpPr>
          <p:nvPr>
            <p:ph type="body"/>
          </p:nvPr>
        </p:nvSpPr>
        <p:spPr>
          <a:xfrm>
            <a:off x="457200" y="1200240"/>
            <a:ext cx="8229240" cy="3394080"/>
          </a:xfrm>
          <a:prstGeom prst="rect">
            <a:avLst/>
          </a:prstGeom>
          <a:noFill/>
          <a:ln w="0">
            <a:noFill/>
          </a:ln>
        </p:spPr>
        <p:txBody>
          <a:bodyPr lIns="91440" tIns="45720" rIns="91440" bIns="45720" anchor="t">
            <a:noAutofit/>
          </a:bodyPr>
          <a:lstStyle/>
          <a:p>
            <a:pPr marL="431800" indent="-323850">
              <a:spcBef>
                <a:spcPts val="141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Click to edit the outline text format</a:t>
            </a:r>
            <a:endParaRPr lang="en-US" sz="2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400" b="0" strike="noStrike" spc="-1">
                <a:solidFill>
                  <a:srgbClr val="000000"/>
                </a:solidFill>
                <a:latin typeface="Arial" panose="020B0604020202020204"/>
              </a:rPr>
              <a:t>Second Outline Level</a:t>
            </a:r>
            <a:endParaRPr lang="en-US" sz="2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Third Outline Level</a:t>
            </a:r>
            <a:endParaRPr lang="en-US" sz="2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400" b="0" strike="noStrike" spc="-1">
                <a:solidFill>
                  <a:srgbClr val="000000"/>
                </a:solidFill>
                <a:latin typeface="Arial" panose="020B0604020202020204"/>
              </a:rPr>
              <a:t>Fourth Outline Level</a:t>
            </a:r>
            <a:endParaRPr lang="en-US" sz="2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Fifth Outline Level</a:t>
            </a:r>
            <a:endParaRPr lang="en-US" sz="24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Sixth Outline Level</a:t>
            </a:r>
            <a:endParaRPr lang="en-US" sz="24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Seventh Outline Level</a:t>
            </a:r>
            <a:endParaRPr lang="en-US" sz="24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920"/>
            <a:ext cx="8229240" cy="856800"/>
          </a:xfrm>
          <a:prstGeom prst="rect">
            <a:avLst/>
          </a:prstGeom>
          <a:noFill/>
          <a:ln w="0">
            <a:noFill/>
          </a:ln>
        </p:spPr>
        <p:txBody>
          <a:bodyPr lIns="91440" tIns="45720" rIns="91440" bIns="45720" anchor="ctr">
            <a:noAutofit/>
          </a:bodyPr>
          <a:lstStyle/>
          <a:p>
            <a:pPr indent="0">
              <a:buNone/>
            </a:pPr>
            <a:r>
              <a:rPr lang="en-US" sz="4000" b="0" strike="noStrike" spc="-1">
                <a:solidFill>
                  <a:srgbClr val="000000"/>
                </a:solidFill>
                <a:latin typeface="Arial" panose="020B0604020202020204"/>
              </a:rPr>
              <a:t>Click to edit the title text format</a:t>
            </a:r>
            <a:endParaRPr lang="en-US" sz="4000" b="0" strike="noStrike" spc="-1">
              <a:solidFill>
                <a:srgbClr val="000000"/>
              </a:solidFill>
              <a:latin typeface="Arial" panose="020B0604020202020204"/>
            </a:endParaRPr>
          </a:p>
        </p:txBody>
      </p:sp>
      <p:sp>
        <p:nvSpPr>
          <p:cNvPr id="5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1800" indent="-323850">
              <a:spcBef>
                <a:spcPts val="141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Click to edit the outline text format</a:t>
            </a:r>
            <a:endParaRPr lang="en-US"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Second Outline Level</a:t>
            </a:r>
            <a:endParaRPr lang="en-US"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Third Outline Level</a:t>
            </a:r>
            <a:endParaRPr lang="en-US"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Fourth Outline Level</a:t>
            </a:r>
            <a:endParaRPr lang="en-US"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endParaRPr lang="en-US"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endParaRPr lang="en-US"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endParaRPr lang="en-US"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722160" y="3305160"/>
            <a:ext cx="7772040" cy="1021320"/>
          </a:xfrm>
          <a:prstGeom prst="rect">
            <a:avLst/>
          </a:prstGeom>
          <a:noFill/>
          <a:ln w="0">
            <a:noFill/>
          </a:ln>
        </p:spPr>
        <p:txBody>
          <a:bodyPr lIns="91440" tIns="45720" rIns="91440" bIns="45720" anchor="t">
            <a:noAutofit/>
          </a:bodyPr>
          <a:lstStyle/>
          <a:p>
            <a:pPr indent="0">
              <a:buNone/>
            </a:pPr>
            <a:r>
              <a:rPr lang="en-US" sz="4000" b="0" strike="noStrike" spc="-1">
                <a:solidFill>
                  <a:srgbClr val="000000"/>
                </a:solidFill>
                <a:latin typeface="Arial" panose="020B0604020202020204"/>
              </a:rPr>
              <a:t>Click to edit the title text format</a:t>
            </a:r>
            <a:endParaRPr lang="en-US" sz="4000" b="0" strike="noStrike" spc="-1">
              <a:solidFill>
                <a:srgbClr val="000000"/>
              </a:solidFill>
              <a:latin typeface="Arial" panose="020B0604020202020204"/>
            </a:endParaRPr>
          </a:p>
        </p:txBody>
      </p:sp>
      <p:sp>
        <p:nvSpPr>
          <p:cNvPr id="55" name="PlaceHolder 2"/>
          <p:cNvSpPr>
            <a:spLocks noGrp="1"/>
          </p:cNvSpPr>
          <p:nvPr>
            <p:ph type="body"/>
          </p:nvPr>
        </p:nvSpPr>
        <p:spPr>
          <a:xfrm>
            <a:off x="722160" y="2180160"/>
            <a:ext cx="7772040" cy="1124640"/>
          </a:xfrm>
          <a:prstGeom prst="rect">
            <a:avLst/>
          </a:prstGeom>
          <a:noFill/>
          <a:ln w="0">
            <a:noFill/>
          </a:ln>
        </p:spPr>
        <p:txBody>
          <a:bodyPr lIns="91440" tIns="45720" rIns="91440" bIns="45720" anchor="b">
            <a:noAutofit/>
          </a:bodyPr>
          <a:lstStyle/>
          <a:p>
            <a:pPr marL="431800" indent="-323850">
              <a:spcBef>
                <a:spcPts val="141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Click to edit the outline text format</a:t>
            </a:r>
            <a:endParaRPr lang="en-US" sz="20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000" b="0" strike="noStrike" spc="-1">
                <a:solidFill>
                  <a:srgbClr val="000000"/>
                </a:solidFill>
                <a:latin typeface="Arial" panose="020B0604020202020204"/>
              </a:rPr>
              <a:t>Second Outline Level</a:t>
            </a:r>
            <a:endParaRPr lang="en-US" sz="20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Third Outline Level</a:t>
            </a:r>
            <a:endParaRPr lang="en-US" sz="20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000" b="0" strike="noStrike" spc="-1">
                <a:solidFill>
                  <a:srgbClr val="000000"/>
                </a:solidFill>
                <a:latin typeface="Arial" panose="020B0604020202020204"/>
              </a:rPr>
              <a:t>Fourth Outline Level</a:t>
            </a:r>
            <a:endParaRPr lang="en-US" sz="20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Fifth Outline Level</a:t>
            </a:r>
            <a:endParaRPr lang="en-US" sz="20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Sixth Outline Level</a:t>
            </a:r>
            <a:endParaRPr lang="en-US" sz="20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000" b="0" strike="noStrike" spc="-1">
                <a:solidFill>
                  <a:srgbClr val="000000"/>
                </a:solidFill>
                <a:latin typeface="Arial" panose="020B0604020202020204"/>
              </a:rPr>
              <a:t>Seventh Outline Level</a:t>
            </a:r>
            <a:endParaRPr lang="en-US"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05920"/>
            <a:ext cx="8229240" cy="856800"/>
          </a:xfrm>
          <a:prstGeom prst="rect">
            <a:avLst/>
          </a:prstGeom>
          <a:noFill/>
          <a:ln w="0">
            <a:noFill/>
          </a:ln>
        </p:spPr>
        <p:txBody>
          <a:bodyPr lIns="91440" tIns="45720" rIns="91440" bIns="45720" anchor="ctr">
            <a:noAutofit/>
          </a:bodyPr>
          <a:lstStyle/>
          <a:p>
            <a:pPr indent="0">
              <a:buNone/>
            </a:pPr>
            <a:r>
              <a:rPr lang="en-US" sz="4000" b="0" strike="noStrike" spc="-1">
                <a:solidFill>
                  <a:srgbClr val="000000"/>
                </a:solidFill>
                <a:latin typeface="Arial" panose="020B0604020202020204"/>
              </a:rPr>
              <a:t>Click to edit the title text format</a:t>
            </a:r>
            <a:endParaRPr lang="en-US" sz="4000" b="0" strike="noStrike" spc="-1">
              <a:solidFill>
                <a:srgbClr val="000000"/>
              </a:solidFill>
              <a:latin typeface="Arial" panose="020B0604020202020204"/>
            </a:endParaRPr>
          </a:p>
        </p:txBody>
      </p:sp>
      <p:sp>
        <p:nvSpPr>
          <p:cNvPr id="57" name="PlaceHolder 2"/>
          <p:cNvSpPr>
            <a:spLocks noGrp="1"/>
          </p:cNvSpPr>
          <p:nvPr>
            <p:ph type="body"/>
          </p:nvPr>
        </p:nvSpPr>
        <p:spPr>
          <a:xfrm>
            <a:off x="457200" y="1151280"/>
            <a:ext cx="4039920" cy="479520"/>
          </a:xfrm>
          <a:prstGeom prst="rect">
            <a:avLst/>
          </a:prstGeom>
          <a:noFill/>
          <a:ln w="0">
            <a:noFill/>
          </a:ln>
        </p:spPr>
        <p:txBody>
          <a:bodyPr lIns="91440" tIns="45720" rIns="91440" bIns="45720" anchor="b">
            <a:noAutofit/>
          </a:bodyPr>
          <a:lstStyle/>
          <a:p>
            <a:pPr marL="431800" indent="-323850">
              <a:spcBef>
                <a:spcPts val="141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Click to edit the outline text format</a:t>
            </a:r>
            <a:endParaRPr lang="en-US" sz="2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400" b="0" strike="noStrike" spc="-1">
                <a:solidFill>
                  <a:srgbClr val="000000"/>
                </a:solidFill>
                <a:latin typeface="Arial" panose="020B0604020202020204"/>
              </a:rPr>
              <a:t>Second Outline Level</a:t>
            </a:r>
            <a:endParaRPr lang="en-US" sz="2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Third Outline Level</a:t>
            </a:r>
            <a:endParaRPr lang="en-US" sz="2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400" b="0" strike="noStrike" spc="-1">
                <a:solidFill>
                  <a:srgbClr val="000000"/>
                </a:solidFill>
                <a:latin typeface="Arial" panose="020B0604020202020204"/>
              </a:rPr>
              <a:t>Fourth Outline Level</a:t>
            </a:r>
            <a:endParaRPr lang="en-US" sz="2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Fifth Outline Level</a:t>
            </a:r>
            <a:endParaRPr lang="en-US" sz="24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Sixth Outline Level</a:t>
            </a:r>
            <a:endParaRPr lang="en-US" sz="24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Seventh Outline Level</a:t>
            </a:r>
            <a:endParaRPr lang="en-US" sz="2400" b="0" strike="noStrike" spc="-1">
              <a:solidFill>
                <a:srgbClr val="000000"/>
              </a:solidFill>
              <a:latin typeface="Arial" panose="020B0604020202020204"/>
            </a:endParaRPr>
          </a:p>
        </p:txBody>
      </p:sp>
      <p:sp>
        <p:nvSpPr>
          <p:cNvPr id="58" name="PlaceHolder 3"/>
          <p:cNvSpPr>
            <a:spLocks noGrp="1"/>
          </p:cNvSpPr>
          <p:nvPr>
            <p:ph type="body"/>
          </p:nvPr>
        </p:nvSpPr>
        <p:spPr>
          <a:xfrm>
            <a:off x="457200" y="1631160"/>
            <a:ext cx="4039920" cy="2963160"/>
          </a:xfrm>
          <a:prstGeom prst="rect">
            <a:avLst/>
          </a:prstGeom>
          <a:noFill/>
          <a:ln w="0">
            <a:noFill/>
          </a:ln>
        </p:spPr>
        <p:txBody>
          <a:bodyPr lIns="91440" tIns="45720" rIns="91440" bIns="45720" anchor="t">
            <a:noAutofit/>
          </a:bodyPr>
          <a:lstStyle/>
          <a:p>
            <a:pPr marL="431800" indent="-323850">
              <a:spcBef>
                <a:spcPts val="141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Click to edit the outline text format</a:t>
            </a:r>
            <a:endParaRPr lang="en-US" sz="2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400" b="0" strike="noStrike" spc="-1">
                <a:solidFill>
                  <a:srgbClr val="000000"/>
                </a:solidFill>
                <a:latin typeface="Arial" panose="020B0604020202020204"/>
              </a:rPr>
              <a:t>Second Outline Level</a:t>
            </a:r>
            <a:endParaRPr lang="en-US" sz="2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Third Outline Level</a:t>
            </a:r>
            <a:endParaRPr lang="en-US" sz="2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400" b="0" strike="noStrike" spc="-1">
                <a:solidFill>
                  <a:srgbClr val="000000"/>
                </a:solidFill>
                <a:latin typeface="Arial" panose="020B0604020202020204"/>
              </a:rPr>
              <a:t>Fourth Outline Level</a:t>
            </a:r>
            <a:endParaRPr lang="en-US" sz="2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Fifth Outline Level</a:t>
            </a:r>
            <a:endParaRPr lang="en-US" sz="24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Sixth Outline Level</a:t>
            </a:r>
            <a:endParaRPr lang="en-US" sz="24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Seventh Outline Level</a:t>
            </a:r>
            <a:endParaRPr lang="en-US" sz="2400" b="0" strike="noStrike" spc="-1">
              <a:solidFill>
                <a:srgbClr val="000000"/>
              </a:solidFill>
              <a:latin typeface="Arial" panose="020B0604020202020204"/>
            </a:endParaRPr>
          </a:p>
        </p:txBody>
      </p:sp>
      <p:sp>
        <p:nvSpPr>
          <p:cNvPr id="59" name="PlaceHolder 4"/>
          <p:cNvSpPr>
            <a:spLocks noGrp="1"/>
          </p:cNvSpPr>
          <p:nvPr>
            <p:ph type="body"/>
          </p:nvPr>
        </p:nvSpPr>
        <p:spPr>
          <a:xfrm>
            <a:off x="4645080" y="1151280"/>
            <a:ext cx="4041360" cy="479520"/>
          </a:xfrm>
          <a:prstGeom prst="rect">
            <a:avLst/>
          </a:prstGeom>
          <a:noFill/>
          <a:ln w="0">
            <a:noFill/>
          </a:ln>
        </p:spPr>
        <p:txBody>
          <a:bodyPr lIns="91440" tIns="45720" rIns="91440" bIns="45720" anchor="b">
            <a:noAutofit/>
          </a:bodyPr>
          <a:lstStyle/>
          <a:p>
            <a:pPr marL="431800" indent="-323850">
              <a:spcBef>
                <a:spcPts val="141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Click to edit the outline text format</a:t>
            </a:r>
            <a:endParaRPr lang="en-US" sz="2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400" b="0" strike="noStrike" spc="-1">
                <a:solidFill>
                  <a:srgbClr val="000000"/>
                </a:solidFill>
                <a:latin typeface="Arial" panose="020B0604020202020204"/>
              </a:rPr>
              <a:t>Second Outline Level</a:t>
            </a:r>
            <a:endParaRPr lang="en-US" sz="2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Third Outline Level</a:t>
            </a:r>
            <a:endParaRPr lang="en-US" sz="2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400" b="0" strike="noStrike" spc="-1">
                <a:solidFill>
                  <a:srgbClr val="000000"/>
                </a:solidFill>
                <a:latin typeface="Arial" panose="020B0604020202020204"/>
              </a:rPr>
              <a:t>Fourth Outline Level</a:t>
            </a:r>
            <a:endParaRPr lang="en-US" sz="2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Fifth Outline Level</a:t>
            </a:r>
            <a:endParaRPr lang="en-US" sz="24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Sixth Outline Level</a:t>
            </a:r>
            <a:endParaRPr lang="en-US" sz="24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Seventh Outline Level</a:t>
            </a:r>
            <a:endParaRPr lang="en-US" sz="2400" b="0" strike="noStrike" spc="-1">
              <a:solidFill>
                <a:srgbClr val="000000"/>
              </a:solidFill>
              <a:latin typeface="Arial" panose="020B0604020202020204"/>
            </a:endParaRPr>
          </a:p>
        </p:txBody>
      </p:sp>
      <p:sp>
        <p:nvSpPr>
          <p:cNvPr id="60" name="PlaceHolder 5"/>
          <p:cNvSpPr>
            <a:spLocks noGrp="1"/>
          </p:cNvSpPr>
          <p:nvPr>
            <p:ph type="body"/>
          </p:nvPr>
        </p:nvSpPr>
        <p:spPr>
          <a:xfrm>
            <a:off x="4645080" y="1631160"/>
            <a:ext cx="4041360" cy="2963160"/>
          </a:xfrm>
          <a:prstGeom prst="rect">
            <a:avLst/>
          </a:prstGeom>
          <a:noFill/>
          <a:ln w="0">
            <a:noFill/>
          </a:ln>
        </p:spPr>
        <p:txBody>
          <a:bodyPr lIns="91440" tIns="45720" rIns="91440" bIns="45720" anchor="t">
            <a:noAutofit/>
          </a:bodyPr>
          <a:lstStyle/>
          <a:p>
            <a:pPr marL="431800" indent="-323850">
              <a:spcBef>
                <a:spcPts val="141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Click to edit the outline text format</a:t>
            </a:r>
            <a:endParaRPr lang="en-US" sz="2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400" b="0" strike="noStrike" spc="-1">
                <a:solidFill>
                  <a:srgbClr val="000000"/>
                </a:solidFill>
                <a:latin typeface="Arial" panose="020B0604020202020204"/>
              </a:rPr>
              <a:t>Second Outline Level</a:t>
            </a:r>
            <a:endParaRPr lang="en-US" sz="2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Third Outline Level</a:t>
            </a:r>
            <a:endParaRPr lang="en-US" sz="2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400" b="0" strike="noStrike" spc="-1">
                <a:solidFill>
                  <a:srgbClr val="000000"/>
                </a:solidFill>
                <a:latin typeface="Arial" panose="020B0604020202020204"/>
              </a:rPr>
              <a:t>Fourth Outline Level</a:t>
            </a:r>
            <a:endParaRPr lang="en-US" sz="2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Fifth Outline Level</a:t>
            </a:r>
            <a:endParaRPr lang="en-US" sz="24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Sixth Outline Level</a:t>
            </a:r>
            <a:endParaRPr lang="en-US" sz="24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Seventh Outline Level</a:t>
            </a:r>
            <a:endParaRPr lang="en-US" sz="24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4840"/>
            <a:ext cx="3007800" cy="871200"/>
          </a:xfrm>
          <a:prstGeom prst="rect">
            <a:avLst/>
          </a:prstGeom>
          <a:noFill/>
          <a:ln w="0">
            <a:noFill/>
          </a:ln>
        </p:spPr>
        <p:txBody>
          <a:bodyPr lIns="91440" tIns="45720" rIns="91440" bIns="45720" anchor="b">
            <a:noAutofit/>
          </a:bodyPr>
          <a:lstStyle/>
          <a:p>
            <a:pPr indent="0">
              <a:buNone/>
            </a:pPr>
            <a:r>
              <a:rPr lang="en-US" sz="2000" b="0" strike="noStrike" spc="-1">
                <a:solidFill>
                  <a:srgbClr val="000000"/>
                </a:solidFill>
                <a:latin typeface="Arial" panose="020B0604020202020204"/>
              </a:rPr>
              <a:t>Click to edit the title text format</a:t>
            </a:r>
            <a:endParaRPr lang="en-US" sz="2000" b="0" strike="noStrike" spc="-1">
              <a:solidFill>
                <a:srgbClr val="000000"/>
              </a:solidFill>
              <a:latin typeface="Arial" panose="020B0604020202020204"/>
            </a:endParaRPr>
          </a:p>
        </p:txBody>
      </p:sp>
      <p:sp>
        <p:nvSpPr>
          <p:cNvPr id="62" name="PlaceHolder 2"/>
          <p:cNvSpPr>
            <a:spLocks noGrp="1"/>
          </p:cNvSpPr>
          <p:nvPr>
            <p:ph type="body"/>
          </p:nvPr>
        </p:nvSpPr>
        <p:spPr>
          <a:xfrm>
            <a:off x="3575160" y="204840"/>
            <a:ext cx="5111280" cy="4389480"/>
          </a:xfrm>
          <a:prstGeom prst="rect">
            <a:avLst/>
          </a:prstGeom>
          <a:noFill/>
          <a:ln w="0">
            <a:noFill/>
          </a:ln>
        </p:spPr>
        <p:txBody>
          <a:bodyPr lIns="91440" tIns="45720" rIns="91440" bIns="45720" anchor="t">
            <a:noAutofit/>
          </a:bodyPr>
          <a:lstStyle/>
          <a:p>
            <a:pPr marL="431800" indent="-323850">
              <a:spcBef>
                <a:spcPts val="1415"/>
              </a:spcBef>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rPr>
              <a:t>Click to edit the outline text format</a:t>
            </a:r>
            <a:endParaRPr lang="en-US" sz="32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3200" b="0" strike="noStrike" spc="-1">
                <a:solidFill>
                  <a:srgbClr val="000000"/>
                </a:solidFill>
                <a:latin typeface="Arial" panose="020B0604020202020204"/>
              </a:rPr>
              <a:t>Second Outline Level</a:t>
            </a:r>
            <a:endParaRPr lang="en-US" sz="32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rPr>
              <a:t>Third Outline Level</a:t>
            </a:r>
            <a:endParaRPr lang="en-US" sz="32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3200" b="0" strike="noStrike" spc="-1">
                <a:solidFill>
                  <a:srgbClr val="000000"/>
                </a:solidFill>
                <a:latin typeface="Arial" panose="020B0604020202020204"/>
              </a:rPr>
              <a:t>Fourth Outline Level</a:t>
            </a:r>
            <a:endParaRPr lang="en-US" sz="32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rPr>
              <a:t>Fifth Outline Level</a:t>
            </a:r>
            <a:endParaRPr lang="en-US" sz="32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rPr>
              <a:t>Sixth Outline Level</a:t>
            </a:r>
            <a:endParaRPr lang="en-US" sz="32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3200" b="0" strike="noStrike" spc="-1">
                <a:solidFill>
                  <a:srgbClr val="000000"/>
                </a:solidFill>
                <a:latin typeface="Arial" panose="020B0604020202020204"/>
              </a:rPr>
              <a:t>Seventh Outline Level</a:t>
            </a:r>
            <a:endParaRPr lang="en-US" sz="3200" b="0" strike="noStrike" spc="-1">
              <a:solidFill>
                <a:srgbClr val="000000"/>
              </a:solidFill>
              <a:latin typeface="Arial" panose="020B0604020202020204"/>
            </a:endParaRPr>
          </a:p>
        </p:txBody>
      </p:sp>
      <p:sp>
        <p:nvSpPr>
          <p:cNvPr id="63" name="PlaceHolder 3"/>
          <p:cNvSpPr>
            <a:spLocks noGrp="1"/>
          </p:cNvSpPr>
          <p:nvPr>
            <p:ph type="body"/>
          </p:nvPr>
        </p:nvSpPr>
        <p:spPr>
          <a:xfrm>
            <a:off x="457200" y="1076400"/>
            <a:ext cx="3007800" cy="3517920"/>
          </a:xfrm>
          <a:prstGeom prst="rect">
            <a:avLst/>
          </a:prstGeom>
          <a:noFill/>
          <a:ln w="0">
            <a:noFill/>
          </a:ln>
        </p:spPr>
        <p:txBody>
          <a:bodyPr lIns="91440" tIns="45720" rIns="91440" bIns="45720" anchor="t">
            <a:noAutofit/>
          </a:bodyPr>
          <a:lstStyle/>
          <a:p>
            <a:pPr marL="431800" indent="-323850">
              <a:spcBef>
                <a:spcPts val="141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Click to edit the outline text format</a:t>
            </a:r>
            <a:endParaRPr lang="en-US"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Second Outline Level</a:t>
            </a:r>
            <a:endParaRPr lang="en-US"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Third Outline Level</a:t>
            </a:r>
            <a:endParaRPr lang="en-US"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Fourth Outline Level</a:t>
            </a:r>
            <a:endParaRPr lang="en-US"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Fifth Outline Level</a:t>
            </a:r>
            <a:endParaRPr lang="en-US" sz="14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Sixth Outline Level</a:t>
            </a:r>
            <a:endParaRPr lang="en-US" sz="14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Seventh Outline Level</a:t>
            </a:r>
            <a:endParaRPr lang="en-US" sz="14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4" name="PlaceHolder 1"/>
          <p:cNvSpPr>
            <a:spLocks noGrp="1"/>
          </p:cNvSpPr>
          <p:nvPr>
            <p:ph type="title"/>
          </p:nvPr>
        </p:nvSpPr>
        <p:spPr>
          <a:xfrm>
            <a:off x="1792440" y="3600360"/>
            <a:ext cx="5486040" cy="424800"/>
          </a:xfrm>
          <a:prstGeom prst="rect">
            <a:avLst/>
          </a:prstGeom>
          <a:noFill/>
          <a:ln w="0">
            <a:noFill/>
          </a:ln>
        </p:spPr>
        <p:txBody>
          <a:bodyPr lIns="91440" tIns="45720" rIns="91440" bIns="45720" anchor="b">
            <a:noAutofit/>
          </a:bodyPr>
          <a:lstStyle/>
          <a:p>
            <a:pPr indent="0">
              <a:buNone/>
            </a:pPr>
            <a:r>
              <a:rPr lang="en-US" sz="2000" b="0" strike="noStrike" spc="-1">
                <a:solidFill>
                  <a:srgbClr val="000000"/>
                </a:solidFill>
                <a:latin typeface="Arial" panose="020B0604020202020204"/>
              </a:rPr>
              <a:t>Click to edit the title text format</a:t>
            </a:r>
            <a:endParaRPr lang="en-US" sz="2000" b="0" strike="noStrike" spc="-1">
              <a:solidFill>
                <a:srgbClr val="000000"/>
              </a:solidFill>
              <a:latin typeface="Arial" panose="020B0604020202020204"/>
            </a:endParaRPr>
          </a:p>
        </p:txBody>
      </p:sp>
      <p:sp>
        <p:nvSpPr>
          <p:cNvPr id="65" name="PlaceHolder 2"/>
          <p:cNvSpPr>
            <a:spLocks noGrp="1"/>
          </p:cNvSpPr>
          <p:nvPr>
            <p:ph type="body"/>
          </p:nvPr>
        </p:nvSpPr>
        <p:spPr>
          <a:xfrm>
            <a:off x="1792440" y="459720"/>
            <a:ext cx="5486040" cy="3085920"/>
          </a:xfrm>
          <a:prstGeom prst="rect">
            <a:avLst/>
          </a:prstGeom>
          <a:noFill/>
          <a:ln w="0">
            <a:noFill/>
          </a:ln>
        </p:spPr>
        <p:txBody>
          <a:bodyPr lIns="90000" tIns="45000" rIns="90000" bIns="45000" anchor="t">
            <a:normAutofit/>
          </a:bodyPr>
          <a:lstStyle/>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endParaRPr lang="en-US"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Second Outline Level</a:t>
            </a:r>
            <a:endParaRPr lang="en-US"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endParaRPr lang="en-US"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Fourth Outline Level</a:t>
            </a:r>
            <a:endParaRPr lang="en-US"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Fifth Outline Level</a:t>
            </a:r>
            <a:endParaRPr lang="en-US"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Sixth Outline Level</a:t>
            </a:r>
            <a:endParaRPr lang="en-US"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Seventh Outline Level</a:t>
            </a:r>
            <a:endParaRPr lang="en-US" sz="1800" b="0" strike="noStrike" spc="-1">
              <a:solidFill>
                <a:srgbClr val="000000"/>
              </a:solidFill>
              <a:latin typeface="Arial" panose="020B0604020202020204"/>
            </a:endParaRPr>
          </a:p>
        </p:txBody>
      </p:sp>
      <p:sp>
        <p:nvSpPr>
          <p:cNvPr id="66" name="PlaceHolder 3"/>
          <p:cNvSpPr>
            <a:spLocks noGrp="1"/>
          </p:cNvSpPr>
          <p:nvPr>
            <p:ph type="body"/>
          </p:nvPr>
        </p:nvSpPr>
        <p:spPr>
          <a:xfrm>
            <a:off x="1792440" y="4025520"/>
            <a:ext cx="5486040" cy="603360"/>
          </a:xfrm>
          <a:prstGeom prst="rect">
            <a:avLst/>
          </a:prstGeom>
          <a:noFill/>
          <a:ln w="0">
            <a:noFill/>
          </a:ln>
        </p:spPr>
        <p:txBody>
          <a:bodyPr lIns="91440" tIns="45720" rIns="91440" bIns="45720" anchor="t">
            <a:noAutofit/>
          </a:bodyPr>
          <a:lstStyle/>
          <a:p>
            <a:pPr marL="431800" indent="-323850">
              <a:spcBef>
                <a:spcPts val="141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Click to edit the outline text format</a:t>
            </a:r>
            <a:endParaRPr lang="en-US"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Second Outline Level</a:t>
            </a:r>
            <a:endParaRPr lang="en-US"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Third Outline Level</a:t>
            </a:r>
            <a:endParaRPr lang="en-US"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Fourth Outline Level</a:t>
            </a:r>
            <a:endParaRPr lang="en-US"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Fifth Outline Level</a:t>
            </a:r>
            <a:endParaRPr lang="en-US" sz="14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Sixth Outline Level</a:t>
            </a:r>
            <a:endParaRPr lang="en-US" sz="14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Seventh Outline Level</a:t>
            </a:r>
            <a:endParaRPr lang="en-US" sz="14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05920"/>
            <a:ext cx="8229240" cy="856800"/>
          </a:xfrm>
          <a:prstGeom prst="rect">
            <a:avLst/>
          </a:prstGeom>
          <a:noFill/>
          <a:ln w="0">
            <a:noFill/>
          </a:ln>
        </p:spPr>
        <p:txBody>
          <a:bodyPr lIns="91440" tIns="45720" rIns="91440" bIns="45720" anchor="ctr">
            <a:noAutofit/>
          </a:bodyPr>
          <a:lstStyle/>
          <a:p>
            <a:pPr indent="0">
              <a:buNone/>
            </a:pPr>
            <a:r>
              <a:rPr lang="en-US" sz="4000" b="0" strike="noStrike" spc="-1">
                <a:solidFill>
                  <a:srgbClr val="000000"/>
                </a:solidFill>
                <a:latin typeface="Arial" panose="020B0604020202020204"/>
              </a:rPr>
              <a:t>Click to edit the title text format</a:t>
            </a:r>
            <a:endParaRPr lang="en-US" sz="4000" b="0" strike="noStrike" spc="-1">
              <a:solidFill>
                <a:srgbClr val="000000"/>
              </a:solidFill>
              <a:latin typeface="Arial" panose="020B0604020202020204"/>
            </a:endParaRPr>
          </a:p>
        </p:txBody>
      </p:sp>
      <p:sp>
        <p:nvSpPr>
          <p:cNvPr id="68" name="PlaceHolder 2"/>
          <p:cNvSpPr>
            <a:spLocks noGrp="1"/>
          </p:cNvSpPr>
          <p:nvPr>
            <p:ph type="body"/>
          </p:nvPr>
        </p:nvSpPr>
        <p:spPr>
          <a:xfrm rot="5400000">
            <a:off x="2874960" y="-1217160"/>
            <a:ext cx="3394080" cy="8229240"/>
          </a:xfrm>
          <a:prstGeom prst="rect">
            <a:avLst/>
          </a:prstGeom>
          <a:noFill/>
          <a:ln w="0">
            <a:noFill/>
          </a:ln>
        </p:spPr>
        <p:txBody>
          <a:bodyPr lIns="91440" tIns="45720" rIns="91440" bIns="45720" anchor="t">
            <a:noAutofit/>
          </a:bodyPr>
          <a:lstStyle/>
          <a:p>
            <a:pPr marL="431800" indent="-323850">
              <a:spcBef>
                <a:spcPts val="141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Click to edit the outline text format</a:t>
            </a:r>
            <a:endParaRPr lang="en-US" sz="2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400" b="0" strike="noStrike" spc="-1">
                <a:solidFill>
                  <a:srgbClr val="000000"/>
                </a:solidFill>
                <a:latin typeface="Arial" panose="020B0604020202020204"/>
              </a:rPr>
              <a:t>Second Outline Level</a:t>
            </a:r>
            <a:endParaRPr lang="en-US" sz="2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Third Outline Level</a:t>
            </a:r>
            <a:endParaRPr lang="en-US" sz="2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400" b="0" strike="noStrike" spc="-1">
                <a:solidFill>
                  <a:srgbClr val="000000"/>
                </a:solidFill>
                <a:latin typeface="Arial" panose="020B0604020202020204"/>
              </a:rPr>
              <a:t>Fourth Outline Level</a:t>
            </a:r>
            <a:endParaRPr lang="en-US" sz="2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Fifth Outline Level</a:t>
            </a:r>
            <a:endParaRPr lang="en-US" sz="24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Sixth Outline Level</a:t>
            </a:r>
            <a:endParaRPr lang="en-US" sz="24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Seventh Outline Level</a:t>
            </a:r>
            <a:endParaRPr lang="en-US" sz="24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 name="PlaceHolder 1"/>
          <p:cNvSpPr>
            <a:spLocks noGrp="1"/>
          </p:cNvSpPr>
          <p:nvPr>
            <p:ph type="sldNum" idx="3"/>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en-GB" sz="1000" b="0" strike="noStrike" spc="-1">
                <a:solidFill>
                  <a:schemeClr val="dk2"/>
                </a:solidFill>
                <a:latin typeface="Arial" panose="020B0604020202020204"/>
                <a:ea typeface="Arial" panose="020B0604020202020204"/>
              </a:defRPr>
            </a:lvl1pPr>
          </a:lstStyle>
          <a:p>
            <a:pPr indent="0" algn="r">
              <a:lnSpc>
                <a:spcPct val="100000"/>
              </a:lnSpc>
              <a:buNone/>
              <a:tabLst>
                <a:tab pos="0" algn="l"/>
              </a:tabLst>
            </a:pPr>
            <a:fld id="{D236C631-2061-4FAE-BB88-8F3F01BE4FFA}" type="slidenum">
              <a:rPr lang="en-GB" sz="1000" b="0" strike="noStrike" spc="-1">
                <a:solidFill>
                  <a:schemeClr val="dk2"/>
                </a:solidFill>
                <a:latin typeface="Arial" panose="020B0604020202020204"/>
                <a:ea typeface="Arial" panose="020B0604020202020204"/>
              </a:rPr>
            </a:fld>
            <a:endParaRPr lang="en-US"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9" name="PlaceHolder 1"/>
          <p:cNvSpPr>
            <a:spLocks noGrp="1"/>
          </p:cNvSpPr>
          <p:nvPr>
            <p:ph type="title"/>
          </p:nvPr>
        </p:nvSpPr>
        <p:spPr>
          <a:xfrm rot="5400000">
            <a:off x="5464080" y="1371240"/>
            <a:ext cx="4388400" cy="2057040"/>
          </a:xfrm>
          <a:prstGeom prst="rect">
            <a:avLst/>
          </a:prstGeom>
          <a:noFill/>
          <a:ln w="0">
            <a:noFill/>
          </a:ln>
        </p:spPr>
        <p:txBody>
          <a:bodyPr lIns="91440" tIns="45720" rIns="91440" bIns="45720" anchor="ctr">
            <a:noAutofit/>
          </a:bodyPr>
          <a:lstStyle/>
          <a:p>
            <a:pPr indent="0">
              <a:buNone/>
            </a:pPr>
            <a:r>
              <a:rPr lang="en-US" sz="4000" b="0" strike="noStrike" spc="-1">
                <a:solidFill>
                  <a:srgbClr val="000000"/>
                </a:solidFill>
                <a:latin typeface="Arial" panose="020B0604020202020204"/>
              </a:rPr>
              <a:t>Click to edit the title text format</a:t>
            </a:r>
            <a:endParaRPr lang="en-US" sz="4000" b="0" strike="noStrike" spc="-1">
              <a:solidFill>
                <a:srgbClr val="000000"/>
              </a:solidFill>
              <a:latin typeface="Arial" panose="020B0604020202020204"/>
            </a:endParaRPr>
          </a:p>
        </p:txBody>
      </p:sp>
      <p:sp>
        <p:nvSpPr>
          <p:cNvPr id="70" name="PlaceHolder 2"/>
          <p:cNvSpPr>
            <a:spLocks noGrp="1"/>
          </p:cNvSpPr>
          <p:nvPr>
            <p:ph type="body"/>
          </p:nvPr>
        </p:nvSpPr>
        <p:spPr>
          <a:xfrm rot="5400000">
            <a:off x="1272960" y="-609480"/>
            <a:ext cx="4388400" cy="6019560"/>
          </a:xfrm>
          <a:prstGeom prst="rect">
            <a:avLst/>
          </a:prstGeom>
          <a:noFill/>
          <a:ln w="0">
            <a:noFill/>
          </a:ln>
        </p:spPr>
        <p:txBody>
          <a:bodyPr lIns="91440" tIns="45720" rIns="91440" bIns="45720" anchor="t">
            <a:noAutofit/>
          </a:bodyPr>
          <a:lstStyle/>
          <a:p>
            <a:pPr marL="431800" indent="-323850">
              <a:spcBef>
                <a:spcPts val="141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Click to edit the outline text format</a:t>
            </a:r>
            <a:endParaRPr lang="en-US" sz="2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2400" b="0" strike="noStrike" spc="-1">
                <a:solidFill>
                  <a:srgbClr val="000000"/>
                </a:solidFill>
                <a:latin typeface="Arial" panose="020B0604020202020204"/>
              </a:rPr>
              <a:t>Second Outline Level</a:t>
            </a:r>
            <a:endParaRPr lang="en-US" sz="2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Third Outline Level</a:t>
            </a:r>
            <a:endParaRPr lang="en-US" sz="2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2400" b="0" strike="noStrike" spc="-1">
                <a:solidFill>
                  <a:srgbClr val="000000"/>
                </a:solidFill>
                <a:latin typeface="Arial" panose="020B0604020202020204"/>
              </a:rPr>
              <a:t>Fourth Outline Level</a:t>
            </a:r>
            <a:endParaRPr lang="en-US" sz="2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Fifth Outline Level</a:t>
            </a:r>
            <a:endParaRPr lang="en-US" sz="24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Sixth Outline Level</a:t>
            </a:r>
            <a:endParaRPr lang="en-US" sz="24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2400" b="0" strike="noStrike" spc="-1">
                <a:solidFill>
                  <a:srgbClr val="000000"/>
                </a:solidFill>
                <a:latin typeface="Arial" panose="020B0604020202020204"/>
              </a:rPr>
              <a:t>Seventh Outline Level</a:t>
            </a:r>
            <a:endParaRPr lang="en-US" sz="24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2151000"/>
            <a:ext cx="8520120" cy="841320"/>
          </a:xfrm>
          <a:prstGeom prst="rect">
            <a:avLst/>
          </a:prstGeom>
          <a:noFill/>
          <a:ln w="0">
            <a:noFill/>
          </a:ln>
        </p:spPr>
        <p:txBody>
          <a:bodyPr lIns="91440" tIns="91440" rIns="91440" bIns="91440" anchor="ctr">
            <a:normAutofit/>
          </a:bodyPr>
          <a:lstStyle/>
          <a:p>
            <a:pPr indent="0">
              <a:buNone/>
            </a:pPr>
            <a:r>
              <a:rPr lang="en-US" sz="3600" b="0" strike="noStrike" spc="-1">
                <a:solidFill>
                  <a:srgbClr val="000000"/>
                </a:solidFill>
                <a:latin typeface="Arial" panose="020B0604020202020204"/>
              </a:rPr>
              <a:t>Click to edit the title text format</a:t>
            </a:r>
            <a:endParaRPr lang="en-US" sz="3600" b="0" strike="noStrike" spc="-1">
              <a:solidFill>
                <a:srgbClr val="000000"/>
              </a:solidFill>
              <a:latin typeface="Arial" panose="020B0604020202020204"/>
            </a:endParaRPr>
          </a:p>
        </p:txBody>
      </p:sp>
      <p:sp>
        <p:nvSpPr>
          <p:cNvPr id="9" name="PlaceHolder 2"/>
          <p:cNvSpPr>
            <a:spLocks noGrp="1"/>
          </p:cNvSpPr>
          <p:nvPr>
            <p:ph type="sldNum" idx="4"/>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en-GB" sz="1000" b="0" strike="noStrike" spc="-1">
                <a:solidFill>
                  <a:schemeClr val="dk2"/>
                </a:solidFill>
                <a:latin typeface="Arial" panose="020B0604020202020204"/>
                <a:ea typeface="Arial" panose="020B0604020202020204"/>
              </a:defRPr>
            </a:lvl1pPr>
          </a:lstStyle>
          <a:p>
            <a:pPr indent="0" algn="r">
              <a:lnSpc>
                <a:spcPct val="100000"/>
              </a:lnSpc>
              <a:buNone/>
              <a:tabLst>
                <a:tab pos="0" algn="l"/>
              </a:tabLst>
            </a:pPr>
            <a:fld id="{2908D329-47DE-47B0-BAF3-708B744D897E}" type="slidenum">
              <a:rPr lang="en-GB" sz="1000" b="0" strike="noStrike" spc="-1">
                <a:solidFill>
                  <a:schemeClr val="dk2"/>
                </a:solidFill>
                <a:latin typeface="Arial" panose="020B0604020202020204"/>
                <a:ea typeface="Arial" panose="020B0604020202020204"/>
              </a:rPr>
            </a:fld>
            <a:endParaRPr lang="en-US"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rmAutofit fontScale="93550"/>
          </a:bodyPr>
          <a:lstStyle/>
          <a:p>
            <a:pPr indent="0">
              <a:buNone/>
            </a:pPr>
            <a:r>
              <a:rPr lang="en-US" sz="2800" b="0" strike="noStrike" spc="-1">
                <a:solidFill>
                  <a:srgbClr val="000000"/>
                </a:solidFill>
                <a:latin typeface="Arial" panose="020B0604020202020204"/>
              </a:rPr>
              <a:t>Click to edit the title text format</a:t>
            </a:r>
            <a:endParaRPr lang="en-US" sz="2800" b="0" strike="noStrike" spc="-1">
              <a:solidFill>
                <a:srgbClr val="000000"/>
              </a:solidFill>
              <a:latin typeface="Arial" panose="020B0604020202020204"/>
            </a:endParaRPr>
          </a:p>
        </p:txBody>
      </p:sp>
      <p:sp>
        <p:nvSpPr>
          <p:cNvPr id="11" name="PlaceHolder 2"/>
          <p:cNvSpPr>
            <a:spLocks noGrp="1"/>
          </p:cNvSpPr>
          <p:nvPr>
            <p:ph type="body"/>
          </p:nvPr>
        </p:nvSpPr>
        <p:spPr>
          <a:xfrm>
            <a:off x="311760" y="1152360"/>
            <a:ext cx="8520120" cy="3416040"/>
          </a:xfrm>
          <a:prstGeom prst="rect">
            <a:avLst/>
          </a:prstGeom>
          <a:noFill/>
          <a:ln w="0">
            <a:noFill/>
          </a:ln>
        </p:spPr>
        <p:txBody>
          <a:bodyPr lIns="91440" tIns="91440" rIns="91440" bIns="91440" anchor="t">
            <a:normAutofit/>
          </a:bodyPr>
          <a:lstStyle/>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endParaRPr lang="en-US"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Second Outline Level</a:t>
            </a:r>
            <a:endParaRPr lang="en-US"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endParaRPr lang="en-US"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Fourth Outline Level</a:t>
            </a:r>
            <a:endParaRPr lang="en-US"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Fifth Outline Level</a:t>
            </a:r>
            <a:endParaRPr lang="en-US"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Sixth Outline Level</a:t>
            </a:r>
            <a:endParaRPr lang="en-US"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Seventh Outline Level</a:t>
            </a:r>
            <a:endParaRPr lang="en-US" sz="1800" b="0" strike="noStrike" spc="-1">
              <a:solidFill>
                <a:srgbClr val="000000"/>
              </a:solidFill>
              <a:latin typeface="Arial" panose="020B0604020202020204"/>
            </a:endParaRPr>
          </a:p>
        </p:txBody>
      </p:sp>
      <p:sp>
        <p:nvSpPr>
          <p:cNvPr id="12" name="PlaceHolder 3"/>
          <p:cNvSpPr>
            <a:spLocks noGrp="1"/>
          </p:cNvSpPr>
          <p:nvPr>
            <p:ph type="sldNum" idx="5"/>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en-GB" sz="1000" b="0" strike="noStrike" spc="-1">
                <a:solidFill>
                  <a:schemeClr val="dk2"/>
                </a:solidFill>
                <a:latin typeface="Arial" panose="020B0604020202020204"/>
                <a:ea typeface="Arial" panose="020B0604020202020204"/>
              </a:defRPr>
            </a:lvl1pPr>
          </a:lstStyle>
          <a:p>
            <a:pPr indent="0" algn="r">
              <a:lnSpc>
                <a:spcPct val="100000"/>
              </a:lnSpc>
              <a:buNone/>
              <a:tabLst>
                <a:tab pos="0" algn="l"/>
              </a:tabLst>
            </a:pPr>
            <a:fld id="{3DC99C31-FBA2-48F7-906E-2AAEA959A07E}" type="slidenum">
              <a:rPr lang="en-GB" sz="1000" b="0" strike="noStrike" spc="-1">
                <a:solidFill>
                  <a:schemeClr val="dk2"/>
                </a:solidFill>
                <a:latin typeface="Arial" panose="020B0604020202020204"/>
                <a:ea typeface="Arial" panose="020B0604020202020204"/>
              </a:rPr>
            </a:fld>
            <a:endParaRPr lang="en-US"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rmAutofit fontScale="93550"/>
          </a:bodyPr>
          <a:lstStyle/>
          <a:p>
            <a:pPr indent="0">
              <a:buNone/>
            </a:pPr>
            <a:r>
              <a:rPr lang="en-US" sz="2800" b="0" strike="noStrike" spc="-1">
                <a:solidFill>
                  <a:srgbClr val="000000"/>
                </a:solidFill>
                <a:latin typeface="Arial" panose="020B0604020202020204"/>
              </a:rPr>
              <a:t>Click to edit the title text format</a:t>
            </a:r>
            <a:endParaRPr lang="en-US" sz="2800" b="0" strike="noStrike" spc="-1">
              <a:solidFill>
                <a:srgbClr val="000000"/>
              </a:solidFill>
              <a:latin typeface="Arial" panose="020B0604020202020204"/>
            </a:endParaRPr>
          </a:p>
        </p:txBody>
      </p:sp>
      <p:sp>
        <p:nvSpPr>
          <p:cNvPr id="16" name="PlaceHolder 2"/>
          <p:cNvSpPr>
            <a:spLocks noGrp="1"/>
          </p:cNvSpPr>
          <p:nvPr>
            <p:ph type="body"/>
          </p:nvPr>
        </p:nvSpPr>
        <p:spPr>
          <a:xfrm>
            <a:off x="311760" y="1152360"/>
            <a:ext cx="3999600" cy="3416040"/>
          </a:xfrm>
          <a:prstGeom prst="rect">
            <a:avLst/>
          </a:prstGeom>
          <a:noFill/>
          <a:ln w="0">
            <a:noFill/>
          </a:ln>
        </p:spPr>
        <p:txBody>
          <a:bodyPr lIns="91440" tIns="91440" rIns="91440" bIns="91440" anchor="t">
            <a:normAutofit/>
          </a:bodyPr>
          <a:lstStyle/>
          <a:p>
            <a:pPr marL="431800" indent="-323850">
              <a:spcBef>
                <a:spcPts val="141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Click to edit the outline text format</a:t>
            </a:r>
            <a:endParaRPr lang="en-US"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Second Outline Level</a:t>
            </a:r>
            <a:endParaRPr lang="en-US"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Third Outline Level</a:t>
            </a:r>
            <a:endParaRPr lang="en-US"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Fourth Outline Level</a:t>
            </a:r>
            <a:endParaRPr lang="en-US"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Fifth Outline Level</a:t>
            </a:r>
            <a:endParaRPr lang="en-US" sz="14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Sixth Outline Level</a:t>
            </a:r>
            <a:endParaRPr lang="en-US" sz="14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Seventh Outline Level</a:t>
            </a:r>
            <a:endParaRPr lang="en-US" sz="1400" b="0" strike="noStrike" spc="-1">
              <a:solidFill>
                <a:srgbClr val="000000"/>
              </a:solidFill>
              <a:latin typeface="Arial" panose="020B0604020202020204"/>
            </a:endParaRPr>
          </a:p>
        </p:txBody>
      </p:sp>
      <p:sp>
        <p:nvSpPr>
          <p:cNvPr id="17" name="PlaceHolder 3"/>
          <p:cNvSpPr>
            <a:spLocks noGrp="1"/>
          </p:cNvSpPr>
          <p:nvPr>
            <p:ph type="body"/>
          </p:nvPr>
        </p:nvSpPr>
        <p:spPr>
          <a:xfrm>
            <a:off x="4832280" y="1152360"/>
            <a:ext cx="3999600" cy="3416040"/>
          </a:xfrm>
          <a:prstGeom prst="rect">
            <a:avLst/>
          </a:prstGeom>
          <a:noFill/>
          <a:ln w="0">
            <a:noFill/>
          </a:ln>
        </p:spPr>
        <p:txBody>
          <a:bodyPr lIns="91440" tIns="91440" rIns="91440" bIns="91440" anchor="t">
            <a:normAutofit/>
          </a:bodyPr>
          <a:lstStyle/>
          <a:p>
            <a:pPr marL="431800" indent="-323850">
              <a:spcBef>
                <a:spcPts val="141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Click to edit the outline text format</a:t>
            </a:r>
            <a:endParaRPr lang="en-US"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Second Outline Level</a:t>
            </a:r>
            <a:endParaRPr lang="en-US"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Third Outline Level</a:t>
            </a:r>
            <a:endParaRPr lang="en-US"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400" b="0" strike="noStrike" spc="-1">
                <a:solidFill>
                  <a:srgbClr val="000000"/>
                </a:solidFill>
                <a:latin typeface="Arial" panose="020B0604020202020204"/>
              </a:rPr>
              <a:t>Fourth Outline Level</a:t>
            </a:r>
            <a:endParaRPr lang="en-US"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Fifth Outline Level</a:t>
            </a:r>
            <a:endParaRPr lang="en-US" sz="14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Sixth Outline Level</a:t>
            </a:r>
            <a:endParaRPr lang="en-US" sz="14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1400" b="0" strike="noStrike" spc="-1">
                <a:solidFill>
                  <a:srgbClr val="000000"/>
                </a:solidFill>
                <a:latin typeface="Arial" panose="020B0604020202020204"/>
              </a:rPr>
              <a:t>Seventh Outline Level</a:t>
            </a:r>
            <a:endParaRPr lang="en-US" sz="1400" b="0" strike="noStrike" spc="-1">
              <a:solidFill>
                <a:srgbClr val="000000"/>
              </a:solidFill>
              <a:latin typeface="Arial" panose="020B0604020202020204"/>
            </a:endParaRPr>
          </a:p>
        </p:txBody>
      </p:sp>
      <p:sp>
        <p:nvSpPr>
          <p:cNvPr id="18" name="PlaceHolder 4"/>
          <p:cNvSpPr>
            <a:spLocks noGrp="1"/>
          </p:cNvSpPr>
          <p:nvPr>
            <p:ph type="sldNum" idx="6"/>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en-GB" sz="1000" b="0" strike="noStrike" spc="-1">
                <a:solidFill>
                  <a:schemeClr val="dk2"/>
                </a:solidFill>
                <a:latin typeface="Arial" panose="020B0604020202020204"/>
                <a:ea typeface="Arial" panose="020B0604020202020204"/>
              </a:defRPr>
            </a:lvl1pPr>
          </a:lstStyle>
          <a:p>
            <a:pPr indent="0" algn="r">
              <a:lnSpc>
                <a:spcPct val="100000"/>
              </a:lnSpc>
              <a:buNone/>
              <a:tabLst>
                <a:tab pos="0" algn="l"/>
              </a:tabLst>
            </a:pPr>
            <a:fld id="{C26EB34F-9330-4A41-9613-C0F1571AA319}" type="slidenum">
              <a:rPr lang="en-GB" sz="1000" b="0" strike="noStrike" spc="-1">
                <a:solidFill>
                  <a:schemeClr val="dk2"/>
                </a:solidFill>
                <a:latin typeface="Arial" panose="020B0604020202020204"/>
                <a:ea typeface="Arial" panose="020B0604020202020204"/>
              </a:rPr>
            </a:fld>
            <a:endParaRPr lang="en-US"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rmAutofit fontScale="93550"/>
          </a:bodyPr>
          <a:lstStyle/>
          <a:p>
            <a:pPr indent="0">
              <a:buNone/>
            </a:pPr>
            <a:r>
              <a:rPr lang="en-US" sz="2800" b="0" strike="noStrike" spc="-1">
                <a:solidFill>
                  <a:srgbClr val="000000"/>
                </a:solidFill>
                <a:latin typeface="Arial" panose="020B0604020202020204"/>
              </a:rPr>
              <a:t>Click to edit the title text format</a:t>
            </a:r>
            <a:endParaRPr lang="en-US" sz="2800" b="0" strike="noStrike" spc="-1">
              <a:solidFill>
                <a:srgbClr val="000000"/>
              </a:solidFill>
              <a:latin typeface="Arial" panose="020B0604020202020204"/>
            </a:endParaRPr>
          </a:p>
        </p:txBody>
      </p:sp>
      <p:sp>
        <p:nvSpPr>
          <p:cNvPr id="23" name="PlaceHolder 2"/>
          <p:cNvSpPr>
            <a:spLocks noGrp="1"/>
          </p:cNvSpPr>
          <p:nvPr>
            <p:ph type="sldNum" idx="7"/>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en-GB" sz="1000" b="0" strike="noStrike" spc="-1">
                <a:solidFill>
                  <a:schemeClr val="dk2"/>
                </a:solidFill>
                <a:latin typeface="Arial" panose="020B0604020202020204"/>
                <a:ea typeface="Arial" panose="020B0604020202020204"/>
              </a:defRPr>
            </a:lvl1pPr>
          </a:lstStyle>
          <a:p>
            <a:pPr indent="0" algn="r">
              <a:lnSpc>
                <a:spcPct val="100000"/>
              </a:lnSpc>
              <a:buNone/>
              <a:tabLst>
                <a:tab pos="0" algn="l"/>
              </a:tabLst>
            </a:pPr>
            <a:fld id="{BEB1FC53-3505-40BB-A660-EA20012A672C}" type="slidenum">
              <a:rPr lang="en-GB" sz="1000" b="0" strike="noStrike" spc="-1">
                <a:solidFill>
                  <a:schemeClr val="dk2"/>
                </a:solidFill>
                <a:latin typeface="Arial" panose="020B0604020202020204"/>
                <a:ea typeface="Arial" panose="020B0604020202020204"/>
              </a:rPr>
            </a:fld>
            <a:endParaRPr lang="en-US"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555480"/>
            <a:ext cx="2807640" cy="755280"/>
          </a:xfrm>
          <a:prstGeom prst="rect">
            <a:avLst/>
          </a:prstGeom>
          <a:noFill/>
          <a:ln w="0">
            <a:noFill/>
          </a:ln>
        </p:spPr>
        <p:txBody>
          <a:bodyPr lIns="91440" tIns="91440" rIns="91440" bIns="91440" anchor="b">
            <a:normAutofit fontScale="81218"/>
          </a:bodyPr>
          <a:lstStyle/>
          <a:p>
            <a:pPr indent="0">
              <a:buNone/>
            </a:pPr>
            <a:r>
              <a:rPr lang="en-US" sz="2400" b="0" strike="noStrike" spc="-1">
                <a:solidFill>
                  <a:srgbClr val="000000"/>
                </a:solidFill>
                <a:latin typeface="Arial" panose="020B0604020202020204"/>
              </a:rPr>
              <a:t>Click to edit the title text format</a:t>
            </a:r>
            <a:endParaRPr lang="en-US" sz="2400" b="0" strike="noStrike" spc="-1">
              <a:solidFill>
                <a:srgbClr val="000000"/>
              </a:solidFill>
              <a:latin typeface="Arial" panose="020B0604020202020204"/>
            </a:endParaRPr>
          </a:p>
        </p:txBody>
      </p:sp>
      <p:sp>
        <p:nvSpPr>
          <p:cNvPr id="26" name="PlaceHolder 2"/>
          <p:cNvSpPr>
            <a:spLocks noGrp="1"/>
          </p:cNvSpPr>
          <p:nvPr>
            <p:ph type="body"/>
          </p:nvPr>
        </p:nvSpPr>
        <p:spPr>
          <a:xfrm>
            <a:off x="311760" y="1389600"/>
            <a:ext cx="2807640" cy="3179160"/>
          </a:xfrm>
          <a:prstGeom prst="rect">
            <a:avLst/>
          </a:prstGeom>
          <a:noFill/>
          <a:ln w="0">
            <a:noFill/>
          </a:ln>
        </p:spPr>
        <p:txBody>
          <a:bodyPr lIns="91440" tIns="91440" rIns="91440" bIns="91440" anchor="t">
            <a:normAutofit fontScale="35861"/>
          </a:bodyPr>
          <a:lstStyle/>
          <a:p>
            <a:pPr marL="431800" indent="-323850">
              <a:spcBef>
                <a:spcPts val="1415"/>
              </a:spcBef>
              <a:buClr>
                <a:srgbClr val="000000"/>
              </a:buClr>
              <a:buSzPct val="45000"/>
              <a:buFont typeface="Wingdings" panose="05000000000000000000" pitchFamily="2" charset="2"/>
              <a:buChar char=""/>
            </a:pPr>
            <a:r>
              <a:rPr lang="en-US" sz="1200" b="0" strike="noStrike" spc="-1">
                <a:solidFill>
                  <a:srgbClr val="000000"/>
                </a:solidFill>
                <a:latin typeface="Arial" panose="020B0604020202020204"/>
              </a:rPr>
              <a:t>Click to edit the outline text format</a:t>
            </a:r>
            <a:endParaRPr lang="en-US" sz="12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200" b="0" strike="noStrike" spc="-1">
                <a:solidFill>
                  <a:srgbClr val="000000"/>
                </a:solidFill>
                <a:latin typeface="Arial" panose="020B0604020202020204"/>
              </a:rPr>
              <a:t>Second Outline Level</a:t>
            </a:r>
            <a:endParaRPr lang="en-US" sz="12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200" b="0" strike="noStrike" spc="-1">
                <a:solidFill>
                  <a:srgbClr val="000000"/>
                </a:solidFill>
                <a:latin typeface="Arial" panose="020B0604020202020204"/>
              </a:rPr>
              <a:t>Third Outline Level</a:t>
            </a:r>
            <a:endParaRPr lang="en-US" sz="12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200" b="0" strike="noStrike" spc="-1">
                <a:solidFill>
                  <a:srgbClr val="000000"/>
                </a:solidFill>
                <a:latin typeface="Arial" panose="020B0604020202020204"/>
              </a:rPr>
              <a:t>Fourth Outline Level</a:t>
            </a:r>
            <a:endParaRPr lang="en-US" sz="12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1200" b="0" strike="noStrike" spc="-1">
                <a:solidFill>
                  <a:srgbClr val="000000"/>
                </a:solidFill>
                <a:latin typeface="Arial" panose="020B0604020202020204"/>
              </a:rPr>
              <a:t>Fifth Outline Level</a:t>
            </a:r>
            <a:endParaRPr lang="en-US" sz="12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1200" b="0" strike="noStrike" spc="-1">
                <a:solidFill>
                  <a:srgbClr val="000000"/>
                </a:solidFill>
                <a:latin typeface="Arial" panose="020B0604020202020204"/>
              </a:rPr>
              <a:t>Sixth Outline Level</a:t>
            </a:r>
            <a:endParaRPr lang="en-US" sz="12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1200" b="0" strike="noStrike" spc="-1">
                <a:solidFill>
                  <a:srgbClr val="000000"/>
                </a:solidFill>
                <a:latin typeface="Arial" panose="020B0604020202020204"/>
              </a:rPr>
              <a:t>Seventh Outline Level</a:t>
            </a:r>
            <a:endParaRPr lang="en-US" sz="1200" b="0" strike="noStrike" spc="-1">
              <a:solidFill>
                <a:srgbClr val="000000"/>
              </a:solidFill>
              <a:latin typeface="Arial" panose="020B0604020202020204"/>
            </a:endParaRPr>
          </a:p>
        </p:txBody>
      </p:sp>
      <p:sp>
        <p:nvSpPr>
          <p:cNvPr id="27" name="PlaceHolder 3"/>
          <p:cNvSpPr>
            <a:spLocks noGrp="1"/>
          </p:cNvSpPr>
          <p:nvPr>
            <p:ph type="sldNum" idx="8"/>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en-GB" sz="1000" b="0" strike="noStrike" spc="-1">
                <a:solidFill>
                  <a:schemeClr val="dk2"/>
                </a:solidFill>
                <a:latin typeface="Arial" panose="020B0604020202020204"/>
                <a:ea typeface="Arial" panose="020B0604020202020204"/>
              </a:defRPr>
            </a:lvl1pPr>
          </a:lstStyle>
          <a:p>
            <a:pPr indent="0" algn="r">
              <a:lnSpc>
                <a:spcPct val="100000"/>
              </a:lnSpc>
              <a:buNone/>
              <a:tabLst>
                <a:tab pos="0" algn="l"/>
              </a:tabLst>
            </a:pPr>
            <a:fld id="{39D5A40C-9327-4A25-B0E5-F77F5D76C024}" type="slidenum">
              <a:rPr lang="en-GB" sz="1000" b="0" strike="noStrike" spc="-1">
                <a:solidFill>
                  <a:schemeClr val="dk2"/>
                </a:solidFill>
                <a:latin typeface="Arial" panose="020B0604020202020204"/>
                <a:ea typeface="Arial" panose="020B0604020202020204"/>
              </a:rPr>
            </a:fld>
            <a:endParaRPr lang="en-US"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490320" y="450000"/>
            <a:ext cx="6367320" cy="4090320"/>
          </a:xfrm>
          <a:prstGeom prst="rect">
            <a:avLst/>
          </a:prstGeom>
          <a:noFill/>
          <a:ln w="0">
            <a:noFill/>
          </a:ln>
        </p:spPr>
        <p:txBody>
          <a:bodyPr lIns="91440" tIns="91440" rIns="91440" bIns="91440" anchor="ctr">
            <a:normAutofit/>
          </a:bodyPr>
          <a:lstStyle/>
          <a:p>
            <a:pPr indent="0">
              <a:buNone/>
            </a:pPr>
            <a:r>
              <a:rPr lang="en-US" sz="4800" b="0" strike="noStrike" spc="-1">
                <a:solidFill>
                  <a:srgbClr val="000000"/>
                </a:solidFill>
                <a:latin typeface="Arial" panose="020B0604020202020204"/>
              </a:rPr>
              <a:t>Click to edit the title text format</a:t>
            </a:r>
            <a:endParaRPr lang="en-US" sz="4800" b="0" strike="noStrike" spc="-1">
              <a:solidFill>
                <a:srgbClr val="000000"/>
              </a:solidFill>
              <a:latin typeface="Arial" panose="020B0604020202020204"/>
            </a:endParaRPr>
          </a:p>
        </p:txBody>
      </p:sp>
      <p:sp>
        <p:nvSpPr>
          <p:cNvPr id="29" name="PlaceHolder 2"/>
          <p:cNvSpPr>
            <a:spLocks noGrp="1"/>
          </p:cNvSpPr>
          <p:nvPr>
            <p:ph type="sldNum" idx="9"/>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en-GB" sz="1000" b="0" strike="noStrike" spc="-1">
                <a:solidFill>
                  <a:schemeClr val="dk2"/>
                </a:solidFill>
                <a:latin typeface="Arial" panose="020B0604020202020204"/>
                <a:ea typeface="Arial" panose="020B0604020202020204"/>
              </a:defRPr>
            </a:lvl1pPr>
          </a:lstStyle>
          <a:p>
            <a:pPr indent="0" algn="r">
              <a:lnSpc>
                <a:spcPct val="100000"/>
              </a:lnSpc>
              <a:buNone/>
              <a:tabLst>
                <a:tab pos="0" algn="l"/>
              </a:tabLst>
            </a:pPr>
            <a:fld id="{AE9B1FEA-F93F-432E-AD1D-D5A2E1655F0E}" type="slidenum">
              <a:rPr lang="en-GB" sz="1000" b="0" strike="noStrike" spc="-1">
                <a:solidFill>
                  <a:schemeClr val="dk2"/>
                </a:solidFill>
                <a:latin typeface="Arial" panose="020B0604020202020204"/>
                <a:ea typeface="Arial" panose="020B0604020202020204"/>
              </a:rPr>
            </a:fld>
            <a:endParaRPr lang="en-US"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0" name="Google Shape;36;p9"/>
          <p:cNvSpPr/>
          <p:nvPr/>
        </p:nvSpPr>
        <p:spPr>
          <a:xfrm>
            <a:off x="4572000" y="0"/>
            <a:ext cx="4571640" cy="514332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US" sz="1400" b="0" strike="noStrike" spc="-1">
              <a:solidFill>
                <a:srgbClr val="000000"/>
              </a:solidFill>
              <a:latin typeface="Arial" panose="020B0604020202020204"/>
            </a:endParaRPr>
          </a:p>
        </p:txBody>
      </p:sp>
      <p:sp>
        <p:nvSpPr>
          <p:cNvPr id="31" name="PlaceHolder 1"/>
          <p:cNvSpPr>
            <a:spLocks noGrp="1"/>
          </p:cNvSpPr>
          <p:nvPr>
            <p:ph type="title"/>
          </p:nvPr>
        </p:nvSpPr>
        <p:spPr>
          <a:xfrm>
            <a:off x="265680" y="1233000"/>
            <a:ext cx="4044960" cy="1482120"/>
          </a:xfrm>
          <a:prstGeom prst="rect">
            <a:avLst/>
          </a:prstGeom>
          <a:noFill/>
          <a:ln w="0">
            <a:noFill/>
          </a:ln>
        </p:spPr>
        <p:txBody>
          <a:bodyPr lIns="91440" tIns="91440" rIns="91440" bIns="91440" anchor="b">
            <a:normAutofit/>
          </a:bodyPr>
          <a:lstStyle/>
          <a:p>
            <a:pPr indent="0">
              <a:buNone/>
            </a:pPr>
            <a:r>
              <a:rPr lang="en-US" sz="4200" b="0" strike="noStrike" spc="-1">
                <a:solidFill>
                  <a:srgbClr val="000000"/>
                </a:solidFill>
                <a:latin typeface="Arial" panose="020B0604020202020204"/>
              </a:rPr>
              <a:t>Click to edit the title text format</a:t>
            </a:r>
            <a:endParaRPr lang="en-US" sz="4200" b="0" strike="noStrike" spc="-1">
              <a:solidFill>
                <a:srgbClr val="000000"/>
              </a:solidFill>
              <a:latin typeface="Arial" panose="020B0604020202020204"/>
            </a:endParaRPr>
          </a:p>
        </p:txBody>
      </p:sp>
      <p:sp>
        <p:nvSpPr>
          <p:cNvPr id="32" name="PlaceHolder 2"/>
          <p:cNvSpPr>
            <a:spLocks noGrp="1"/>
          </p:cNvSpPr>
          <p:nvPr>
            <p:ph type="body"/>
          </p:nvPr>
        </p:nvSpPr>
        <p:spPr>
          <a:xfrm>
            <a:off x="4939560" y="723960"/>
            <a:ext cx="3836520" cy="3694680"/>
          </a:xfrm>
          <a:prstGeom prst="rect">
            <a:avLst/>
          </a:prstGeom>
          <a:noFill/>
          <a:ln w="0">
            <a:noFill/>
          </a:ln>
        </p:spPr>
        <p:txBody>
          <a:bodyPr lIns="91440" tIns="91440" rIns="91440" bIns="91440" anchor="ctr">
            <a:normAutofit fontScale="87222" lnSpcReduction="10000"/>
          </a:bodyPr>
          <a:lstStyle/>
          <a:p>
            <a:pPr marL="431800" indent="-323850">
              <a:spcBef>
                <a:spcPts val="141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Click to edit the outline text format</a:t>
            </a:r>
            <a:endParaRPr lang="en-US"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Second Outline Level</a:t>
            </a:r>
            <a:endParaRPr lang="en-US"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Third Outline Level</a:t>
            </a:r>
            <a:endParaRPr lang="en-US"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en-US" sz="1800" b="0" strike="noStrike" spc="-1">
                <a:solidFill>
                  <a:srgbClr val="000000"/>
                </a:solidFill>
                <a:latin typeface="Arial" panose="020B0604020202020204"/>
              </a:rPr>
              <a:t>Fourth Outline Level</a:t>
            </a:r>
            <a:endParaRPr lang="en-US"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Fifth Outline Level</a:t>
            </a:r>
            <a:endParaRPr lang="en-US"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Sixth Outline Level</a:t>
            </a:r>
            <a:endParaRPr lang="en-US"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en-US" sz="1800" b="0" strike="noStrike" spc="-1">
                <a:solidFill>
                  <a:srgbClr val="000000"/>
                </a:solidFill>
                <a:latin typeface="Arial" panose="020B0604020202020204"/>
              </a:rPr>
              <a:t>Seventh Outline Level</a:t>
            </a:r>
            <a:endParaRPr lang="en-US" sz="1800" b="0" strike="noStrike" spc="-1">
              <a:solidFill>
                <a:srgbClr val="000000"/>
              </a:solidFill>
              <a:latin typeface="Arial" panose="020B0604020202020204"/>
            </a:endParaRPr>
          </a:p>
        </p:txBody>
      </p:sp>
      <p:sp>
        <p:nvSpPr>
          <p:cNvPr id="33" name="PlaceHolder 3"/>
          <p:cNvSpPr>
            <a:spLocks noGrp="1"/>
          </p:cNvSpPr>
          <p:nvPr>
            <p:ph type="sldNum" idx="10"/>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en-GB" sz="1000" b="0" strike="noStrike" spc="-1">
                <a:solidFill>
                  <a:schemeClr val="dk2"/>
                </a:solidFill>
                <a:latin typeface="Arial" panose="020B0604020202020204"/>
                <a:ea typeface="Arial" panose="020B0604020202020204"/>
              </a:defRPr>
            </a:lvl1pPr>
          </a:lstStyle>
          <a:p>
            <a:pPr indent="0" algn="r">
              <a:lnSpc>
                <a:spcPct val="100000"/>
              </a:lnSpc>
              <a:buNone/>
              <a:tabLst>
                <a:tab pos="0" algn="l"/>
              </a:tabLst>
            </a:pPr>
            <a:fld id="{D6D1860E-36A1-46A7-93F3-AFC10BFABE24}" type="slidenum">
              <a:rPr lang="en-GB" sz="1000" b="0" strike="noStrike" spc="-1">
                <a:solidFill>
                  <a:schemeClr val="dk2"/>
                </a:solidFill>
                <a:latin typeface="Arial" panose="020B0604020202020204"/>
                <a:ea typeface="Arial" panose="020B0604020202020204"/>
              </a:rPr>
            </a:fld>
            <a:endParaRPr lang="en-US" sz="1000" b="0" strike="noStrike" spc="-1">
              <a:solidFill>
                <a:srgbClr val="000000"/>
              </a:solidFill>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304920" y="571680"/>
            <a:ext cx="8686440" cy="1657080"/>
          </a:xfrm>
          <a:prstGeom prst="rect">
            <a:avLst/>
          </a:prstGeom>
          <a:noFill/>
          <a:ln w="0">
            <a:noFill/>
          </a:ln>
        </p:spPr>
        <p:txBody>
          <a:bodyPr lIns="91440" tIns="45720" rIns="91440" bIns="45720" anchor="ctr">
            <a:noAutofit/>
          </a:bodyPr>
          <a:lstStyle/>
          <a:p>
            <a:pPr indent="0" algn="ctr">
              <a:lnSpc>
                <a:spcPct val="100000"/>
              </a:lnSpc>
              <a:buNone/>
              <a:tabLst>
                <a:tab pos="0" algn="l"/>
              </a:tabLst>
            </a:pPr>
            <a:r>
              <a:rPr lang="en-GB" sz="4000" b="1" strike="noStrike" spc="-1" dirty="0">
                <a:solidFill>
                  <a:srgbClr val="009900"/>
                </a:solidFill>
                <a:latin typeface="Arial" panose="020B0604020202020204"/>
                <a:ea typeface="Arial" panose="020B0604020202020204"/>
              </a:rPr>
              <a:t> </a:t>
            </a:r>
            <a:r>
              <a:rPr lang="en-GB" sz="4400" b="1" strike="noStrike" spc="-1" dirty="0">
                <a:solidFill>
                  <a:srgbClr val="009900"/>
                </a:solidFill>
                <a:latin typeface="Arial" panose="020B0604020202020204"/>
                <a:ea typeface="Arial" panose="020B0604020202020204"/>
              </a:rPr>
              <a:t>Final Project Evaluation</a:t>
            </a:r>
            <a:endParaRPr lang="en-US" sz="4400" b="0" strike="noStrike" spc="-1" dirty="0">
              <a:solidFill>
                <a:srgbClr val="000000"/>
              </a:solidFill>
              <a:latin typeface="Arial" panose="020B0604020202020204"/>
            </a:endParaRPr>
          </a:p>
        </p:txBody>
      </p:sp>
      <p:sp>
        <p:nvSpPr>
          <p:cNvPr id="78" name="PlaceHolder 2"/>
          <p:cNvSpPr>
            <a:spLocks noGrp="1"/>
          </p:cNvSpPr>
          <p:nvPr>
            <p:ph type="subTitle"/>
          </p:nvPr>
        </p:nvSpPr>
        <p:spPr>
          <a:xfrm>
            <a:off x="229830" y="3030706"/>
            <a:ext cx="8684340" cy="2112794"/>
          </a:xfrm>
          <a:prstGeom prst="rect">
            <a:avLst/>
          </a:prstGeom>
          <a:noFill/>
          <a:ln w="0">
            <a:noFill/>
          </a:ln>
        </p:spPr>
        <p:txBody>
          <a:bodyPr lIns="91440" tIns="45720" rIns="91440" bIns="45720" anchor="t">
            <a:noAutofit/>
          </a:bodyPr>
          <a:lstStyle/>
          <a:p>
            <a:pPr algn="ctr">
              <a:tabLst>
                <a:tab pos="0" algn="l"/>
              </a:tabLst>
            </a:pPr>
            <a:r>
              <a:rPr lang="en-GB" sz="2000" spc="-1" dirty="0">
                <a:solidFill>
                  <a:srgbClr val="0000FF"/>
                </a:solidFill>
                <a:latin typeface="Arial" panose="020B0604020202020204"/>
                <a:ea typeface="Arial" panose="020B0604020202020204"/>
              </a:rPr>
              <a:t>Puneet Garg,</a:t>
            </a:r>
            <a:r>
              <a:rPr lang="en-GB" sz="2000" b="0" strike="noStrike" spc="-1" dirty="0">
                <a:solidFill>
                  <a:srgbClr val="0000FF"/>
                </a:solidFill>
                <a:latin typeface="Arial" panose="020B0604020202020204"/>
                <a:ea typeface="Arial" panose="020B0604020202020204"/>
              </a:rPr>
              <a:t> </a:t>
            </a:r>
            <a:r>
              <a:rPr lang="en-GB" sz="2000" spc="-1" dirty="0">
                <a:solidFill>
                  <a:srgbClr val="0000FF"/>
                </a:solidFill>
                <a:latin typeface="Arial" panose="020B0604020202020204"/>
                <a:ea typeface="Arial" panose="020B0604020202020204"/>
              </a:rPr>
              <a:t>24M0757</a:t>
            </a:r>
            <a:endParaRPr lang="en-US" sz="2000" b="0" strike="noStrike" spc="-1" dirty="0">
              <a:solidFill>
                <a:srgbClr val="000000"/>
              </a:solidFill>
              <a:latin typeface="Arial" panose="020B0604020202020204"/>
              <a:cs typeface="Arial" panose="020B0604020202020204"/>
            </a:endParaRPr>
          </a:p>
          <a:p>
            <a:pPr algn="ctr">
              <a:tabLst>
                <a:tab pos="0" algn="l"/>
              </a:tabLst>
            </a:pPr>
            <a:r>
              <a:rPr lang="en-GB" sz="2000" spc="-1" dirty="0">
                <a:solidFill>
                  <a:srgbClr val="0000FF"/>
                </a:solidFill>
                <a:latin typeface="Arial" panose="020B0604020202020204"/>
                <a:ea typeface="Arial" panose="020B0604020202020204"/>
              </a:rPr>
              <a:t>Soumya Mukherjee,</a:t>
            </a:r>
            <a:r>
              <a:rPr lang="en-GB" sz="2000" b="0" strike="noStrike" spc="-1" dirty="0">
                <a:solidFill>
                  <a:srgbClr val="0000FF"/>
                </a:solidFill>
                <a:latin typeface="Arial" panose="020B0604020202020204"/>
                <a:ea typeface="Arial" panose="020B0604020202020204"/>
              </a:rPr>
              <a:t> </a:t>
            </a:r>
            <a:r>
              <a:rPr lang="en-GB" sz="2000" spc="-1" dirty="0">
                <a:solidFill>
                  <a:srgbClr val="0000FF"/>
                </a:solidFill>
                <a:latin typeface="Arial" panose="020B0604020202020204"/>
                <a:ea typeface="Arial" panose="020B0604020202020204"/>
              </a:rPr>
              <a:t>24M0768</a:t>
            </a:r>
            <a:endParaRPr lang="en-GB" sz="2000" b="0" strike="noStrike" spc="-1" dirty="0">
              <a:solidFill>
                <a:srgbClr val="0000FF"/>
              </a:solidFill>
              <a:latin typeface="Arial" panose="020B0604020202020204"/>
              <a:cs typeface="Arial" panose="020B0604020202020204"/>
            </a:endParaRPr>
          </a:p>
          <a:p>
            <a:pPr algn="ctr">
              <a:tabLst>
                <a:tab pos="0" algn="l"/>
              </a:tabLst>
            </a:pPr>
            <a:r>
              <a:rPr lang="en-GB" sz="2000" spc="-1" dirty="0">
                <a:solidFill>
                  <a:srgbClr val="0000FF"/>
                </a:solidFill>
                <a:latin typeface="Arial" panose="020B0604020202020204"/>
                <a:ea typeface="Arial" panose="020B0604020202020204"/>
                <a:cs typeface="Arial" panose="020B0604020202020204"/>
              </a:rPr>
              <a:t>Pratik Man Shah, 24M0856</a:t>
            </a:r>
            <a:endParaRPr lang="en-GB" sz="2000" spc="-1" dirty="0">
              <a:solidFill>
                <a:srgbClr val="0000FF"/>
              </a:solidFill>
              <a:latin typeface="Arial" panose="020B0604020202020204"/>
              <a:ea typeface="Arial" panose="020B0604020202020204"/>
              <a:cs typeface="Arial" panose="020B0604020202020204"/>
            </a:endParaRPr>
          </a:p>
          <a:p>
            <a:pPr algn="ctr">
              <a:tabLst>
                <a:tab pos="0" algn="l"/>
              </a:tabLst>
            </a:pPr>
            <a:endParaRPr lang="en-GB" sz="2000" spc="-1" dirty="0">
              <a:solidFill>
                <a:srgbClr val="0000FF"/>
              </a:solidFill>
              <a:latin typeface="Arial" panose="020B0604020202020204"/>
              <a:cs typeface="Arial" panose="020B0604020202020204"/>
            </a:endParaRPr>
          </a:p>
          <a:p>
            <a:pPr algn="ctr">
              <a:spcBef>
                <a:spcPts val="600"/>
              </a:spcBef>
              <a:tabLst>
                <a:tab pos="0" algn="l"/>
              </a:tabLst>
            </a:pPr>
            <a:r>
              <a:rPr lang="en-GB" sz="2000" spc="-1" dirty="0">
                <a:solidFill>
                  <a:srgbClr val="0000FF"/>
                </a:solidFill>
                <a:latin typeface="Arial" panose="020B0604020202020204"/>
                <a:cs typeface="Arial" panose="020B0604020202020204"/>
              </a:rPr>
              <a:t>Date: 27/11/24</a:t>
            </a:r>
            <a:endParaRPr lang="en-GB" sz="2000" b="0" strike="noStrike" spc="-1" dirty="0">
              <a:solidFill>
                <a:srgbClr val="0000FF"/>
              </a:solidFill>
              <a:latin typeface="Arial" panose="020B0604020202020204"/>
              <a:cs typeface="Arial" panose="020B0604020202020204"/>
            </a:endParaRPr>
          </a:p>
          <a:p>
            <a:pPr indent="0" algn="ctr">
              <a:lnSpc>
                <a:spcPct val="90000"/>
              </a:lnSpc>
              <a:spcBef>
                <a:spcPts val="600"/>
              </a:spcBef>
              <a:buNone/>
              <a:tabLst>
                <a:tab pos="0" algn="l"/>
              </a:tabLst>
            </a:pPr>
            <a:endParaRPr lang="en-US" sz="3200" b="0" strike="noStrike" spc="-1" dirty="0">
              <a:solidFill>
                <a:srgbClr val="000000"/>
              </a:solidFill>
              <a:latin typeface="Arial" panose="020B0604020202020204"/>
            </a:endParaRPr>
          </a:p>
        </p:txBody>
      </p:sp>
      <p:sp>
        <p:nvSpPr>
          <p:cNvPr id="2" name="PlaceHolder 2"/>
          <p:cNvSpPr>
            <a:spLocks noGrp="1"/>
          </p:cNvSpPr>
          <p:nvPr>
            <p:ph type="subTitle"/>
          </p:nvPr>
        </p:nvSpPr>
        <p:spPr>
          <a:xfrm>
            <a:off x="307020" y="2228760"/>
            <a:ext cx="8684340" cy="2112794"/>
          </a:xfrm>
          <a:prstGeom prst="rect">
            <a:avLst/>
          </a:prstGeom>
          <a:noFill/>
          <a:ln w="0">
            <a:noFill/>
          </a:ln>
        </p:spPr>
        <p:txBody>
          <a:bodyPr lIns="91440" tIns="45720" rIns="91440" bIns="45720" anchor="t">
            <a:noAutofit/>
          </a:bodyPr>
          <a:lstStyle/>
          <a:p>
            <a:pPr indent="0" algn="ctr">
              <a:lnSpc>
                <a:spcPct val="90000"/>
              </a:lnSpc>
              <a:spcBef>
                <a:spcPts val="600"/>
              </a:spcBef>
              <a:buNone/>
              <a:tabLst>
                <a:tab pos="0" algn="l"/>
              </a:tabLst>
            </a:pPr>
            <a:r>
              <a:rPr lang="en-US" sz="1800" b="1" spc="-1" dirty="0">
                <a:solidFill>
                  <a:srgbClr val="009900"/>
                </a:solidFill>
                <a:latin typeface="Arial" panose="020B0604020202020204"/>
              </a:rPr>
              <a:t>Retrofitting Light-weight Language Models for Emotions using Supervised Contrastive Learning</a:t>
            </a:r>
            <a:endParaRPr lang="en-US" sz="1800" b="1" spc="-1" dirty="0">
              <a:solidFill>
                <a:srgbClr val="009900"/>
              </a:solidFill>
              <a:latin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920"/>
            <a:ext cx="8229240" cy="856800"/>
          </a:xfrm>
          <a:prstGeom prst="rect">
            <a:avLst/>
          </a:prstGeom>
          <a:noFill/>
          <a:ln w="0">
            <a:noFill/>
          </a:ln>
        </p:spPr>
        <p:txBody>
          <a:bodyPr lIns="91440" tIns="45720" rIns="91440" bIns="45720" anchor="ctr">
            <a:noAutofit/>
          </a:bodyPr>
          <a:lstStyle/>
          <a:p>
            <a:pPr indent="0" algn="ctr">
              <a:lnSpc>
                <a:spcPct val="100000"/>
              </a:lnSpc>
              <a:buNone/>
              <a:tabLst>
                <a:tab pos="0" algn="l"/>
              </a:tabLst>
            </a:pPr>
            <a:r>
              <a:rPr lang="en-GB" sz="4000" b="1" strike="noStrike" spc="-1" dirty="0">
                <a:solidFill>
                  <a:srgbClr val="009900"/>
                </a:solidFill>
                <a:latin typeface="Arial" panose="020B0604020202020204"/>
                <a:ea typeface="Arial" panose="020B0604020202020204"/>
              </a:rPr>
              <a:t>Error analysis</a:t>
            </a:r>
            <a:endParaRPr lang="en-US" sz="4000" b="0" strike="noStrike" spc="-1" dirty="0">
              <a:solidFill>
                <a:srgbClr val="000000"/>
              </a:solidFill>
              <a:latin typeface="Arial" panose="020B0604020202020204"/>
            </a:endParaRPr>
          </a:p>
        </p:txBody>
      </p:sp>
      <p:sp>
        <p:nvSpPr>
          <p:cNvPr id="8" name="PlaceHolder 2"/>
          <p:cNvSpPr>
            <a:spLocks noGrp="1"/>
          </p:cNvSpPr>
          <p:nvPr>
            <p:ph/>
          </p:nvPr>
        </p:nvSpPr>
        <p:spPr>
          <a:xfrm>
            <a:off x="457200" y="1200240"/>
            <a:ext cx="8229240" cy="3394080"/>
          </a:xfrm>
          <a:prstGeom prst="rect">
            <a:avLst/>
          </a:prstGeom>
          <a:noFill/>
          <a:ln w="0">
            <a:noFill/>
          </a:ln>
        </p:spPr>
        <p:txBody>
          <a:bodyPr lIns="91440" tIns="45720" rIns="91440" bIns="45720" anchor="t">
            <a:noAutofit/>
          </a:bodyPr>
          <a:lstStyle/>
          <a:p>
            <a:r>
              <a:rPr lang="en-US" sz="1600" b="0" strike="noStrike" spc="-1" dirty="0">
                <a:solidFill>
                  <a:srgbClr val="0000FF"/>
                </a:solidFill>
                <a:cs typeface="Arial" panose="020B0604020202020204"/>
              </a:rPr>
              <a:t>In the next slide we have shown the normalized confusion matrix.</a:t>
            </a:r>
            <a:endParaRPr lang="en-US" sz="1600" b="0" strike="noStrike" spc="-1" dirty="0">
              <a:solidFill>
                <a:srgbClr val="0000FF"/>
              </a:solidFill>
              <a:cs typeface="Arial" panose="020B0604020202020204"/>
            </a:endParaRPr>
          </a:p>
          <a:p>
            <a:pPr algn="l"/>
            <a:endParaRPr lang="en-US" sz="1600" spc="-1" dirty="0">
              <a:solidFill>
                <a:srgbClr val="0000FF"/>
              </a:solidFill>
              <a:cs typeface="Arial" panose="020B0604020202020204"/>
            </a:endParaRPr>
          </a:p>
          <a:p>
            <a:pPr algn="l"/>
            <a:r>
              <a:rPr lang="en-US" sz="1600" b="0" i="0" dirty="0">
                <a:solidFill>
                  <a:srgbClr val="0000FF"/>
                </a:solidFill>
                <a:effectLst/>
              </a:rPr>
              <a:t>From the normalized confusion matrix, the top 5 misclassifications observed are:</a:t>
            </a:r>
            <a:endParaRPr lang="en-US" sz="1600" b="0" i="0" dirty="0">
              <a:solidFill>
                <a:srgbClr val="0000FF"/>
              </a:solidFill>
              <a:effectLst/>
            </a:endParaRPr>
          </a:p>
          <a:p>
            <a:pPr algn="l"/>
            <a:endParaRPr lang="en-US" sz="1600" b="0" i="0" dirty="0">
              <a:solidFill>
                <a:srgbClr val="0000FF"/>
              </a:solidFill>
              <a:effectLst/>
            </a:endParaRPr>
          </a:p>
          <a:p>
            <a:pPr marL="285750" indent="-285750" algn="l">
              <a:buFont typeface="Arial" panose="020B0604020202020204" pitchFamily="34" charset="0"/>
              <a:buChar char="•"/>
            </a:pPr>
            <a:r>
              <a:rPr lang="en-US" sz="1600" b="1" i="0" dirty="0">
                <a:solidFill>
                  <a:srgbClr val="0000FF"/>
                </a:solidFill>
                <a:effectLst/>
              </a:rPr>
              <a:t>Admiration</a:t>
            </a:r>
            <a:r>
              <a:rPr lang="en-US" sz="1600" b="0" i="0" dirty="0">
                <a:solidFill>
                  <a:srgbClr val="0000FF"/>
                </a:solidFill>
                <a:effectLst/>
              </a:rPr>
              <a:t> confused with </a:t>
            </a:r>
            <a:r>
              <a:rPr lang="en-US" sz="1600" b="1" i="0" dirty="0">
                <a:solidFill>
                  <a:srgbClr val="0000FF"/>
                </a:solidFill>
                <a:effectLst/>
              </a:rPr>
              <a:t>Approval</a:t>
            </a:r>
            <a:endParaRPr lang="en-US" sz="1600" b="0" i="0" dirty="0">
              <a:solidFill>
                <a:srgbClr val="0000FF"/>
              </a:solidFill>
              <a:effectLst/>
            </a:endParaRPr>
          </a:p>
          <a:p>
            <a:pPr marL="285750" indent="-285750" algn="l">
              <a:buFont typeface="Arial" panose="020B0604020202020204" pitchFamily="34" charset="0"/>
              <a:buChar char="•"/>
            </a:pPr>
            <a:r>
              <a:rPr lang="en-US" sz="1600" b="1" i="0" dirty="0">
                <a:solidFill>
                  <a:srgbClr val="0000FF"/>
                </a:solidFill>
                <a:effectLst/>
              </a:rPr>
              <a:t>Anger</a:t>
            </a:r>
            <a:r>
              <a:rPr lang="en-US" sz="1600" b="0" i="0" dirty="0">
                <a:solidFill>
                  <a:srgbClr val="0000FF"/>
                </a:solidFill>
                <a:effectLst/>
              </a:rPr>
              <a:t> confused with </a:t>
            </a:r>
            <a:r>
              <a:rPr lang="en-US" sz="1600" b="1" i="0" dirty="0">
                <a:solidFill>
                  <a:srgbClr val="0000FF"/>
                </a:solidFill>
                <a:effectLst/>
              </a:rPr>
              <a:t>Annoyance</a:t>
            </a:r>
            <a:endParaRPr lang="en-US" sz="1600" b="0" i="0" dirty="0">
              <a:solidFill>
                <a:srgbClr val="0000FF"/>
              </a:solidFill>
              <a:effectLst/>
            </a:endParaRPr>
          </a:p>
          <a:p>
            <a:pPr marL="285750" indent="-285750" algn="l">
              <a:buFont typeface="Arial" panose="020B0604020202020204" pitchFamily="34" charset="0"/>
              <a:buChar char="•"/>
            </a:pPr>
            <a:r>
              <a:rPr lang="en-US" sz="1600" b="1" i="0" dirty="0">
                <a:solidFill>
                  <a:srgbClr val="0000FF"/>
                </a:solidFill>
                <a:effectLst/>
              </a:rPr>
              <a:t>Annoyance</a:t>
            </a:r>
            <a:r>
              <a:rPr lang="en-US" sz="1600" b="0" i="0" dirty="0">
                <a:solidFill>
                  <a:srgbClr val="0000FF"/>
                </a:solidFill>
                <a:effectLst/>
              </a:rPr>
              <a:t> confused with </a:t>
            </a:r>
            <a:r>
              <a:rPr lang="en-US" sz="1600" b="1" i="0" dirty="0">
                <a:solidFill>
                  <a:srgbClr val="0000FF"/>
                </a:solidFill>
                <a:effectLst/>
              </a:rPr>
              <a:t>Anger</a:t>
            </a:r>
            <a:endParaRPr lang="en-US" sz="1600" b="0" i="0" dirty="0">
              <a:solidFill>
                <a:srgbClr val="0000FF"/>
              </a:solidFill>
              <a:effectLst/>
            </a:endParaRPr>
          </a:p>
          <a:p>
            <a:pPr marL="285750" indent="-285750" algn="l">
              <a:buFont typeface="Arial" panose="020B0604020202020204" pitchFamily="34" charset="0"/>
              <a:buChar char="•"/>
            </a:pPr>
            <a:r>
              <a:rPr lang="en-US" sz="1600" b="1" i="0" dirty="0">
                <a:solidFill>
                  <a:srgbClr val="0000FF"/>
                </a:solidFill>
                <a:effectLst/>
              </a:rPr>
              <a:t>Annoyance</a:t>
            </a:r>
            <a:r>
              <a:rPr lang="en-US" sz="1600" b="0" i="0" dirty="0">
                <a:solidFill>
                  <a:srgbClr val="0000FF"/>
                </a:solidFill>
                <a:effectLst/>
              </a:rPr>
              <a:t> confused with </a:t>
            </a:r>
            <a:r>
              <a:rPr lang="en-US" sz="1600" b="1" i="0" dirty="0">
                <a:solidFill>
                  <a:srgbClr val="0000FF"/>
                </a:solidFill>
                <a:effectLst/>
              </a:rPr>
              <a:t>Disapproval</a:t>
            </a:r>
            <a:endParaRPr lang="en-US" sz="1600" b="0" i="0" dirty="0">
              <a:solidFill>
                <a:srgbClr val="0000FF"/>
              </a:solidFill>
              <a:effectLst/>
            </a:endParaRPr>
          </a:p>
          <a:p>
            <a:pPr marL="285750" indent="-285750" algn="l">
              <a:buFont typeface="Arial" panose="020B0604020202020204" pitchFamily="34" charset="0"/>
              <a:buChar char="•"/>
            </a:pPr>
            <a:r>
              <a:rPr lang="en-US" sz="1600" b="1" i="0" dirty="0">
                <a:solidFill>
                  <a:srgbClr val="0000FF"/>
                </a:solidFill>
                <a:effectLst/>
              </a:rPr>
              <a:t>Approval</a:t>
            </a:r>
            <a:r>
              <a:rPr lang="en-US" sz="1600" b="0" i="0" dirty="0">
                <a:solidFill>
                  <a:srgbClr val="0000FF"/>
                </a:solidFill>
                <a:effectLst/>
              </a:rPr>
              <a:t> confused with </a:t>
            </a:r>
            <a:r>
              <a:rPr lang="en-US" sz="1600" b="1" i="0" dirty="0">
                <a:solidFill>
                  <a:srgbClr val="0000FF"/>
                </a:solidFill>
                <a:effectLst/>
              </a:rPr>
              <a:t>Realization</a:t>
            </a:r>
            <a:r>
              <a:rPr lang="en-US" sz="1600" b="0" i="0" dirty="0">
                <a:solidFill>
                  <a:srgbClr val="0000FF"/>
                </a:solidFill>
                <a:effectLst/>
              </a:rPr>
              <a:t>.</a:t>
            </a:r>
            <a:endParaRPr lang="en-US" sz="1600" b="0" i="0" dirty="0">
              <a:solidFill>
                <a:srgbClr val="0000FF"/>
              </a:solidFill>
              <a:effectLst/>
            </a:endParaRPr>
          </a:p>
          <a:p>
            <a:pPr marL="285750" indent="-285750" algn="l">
              <a:buFont typeface="Arial" panose="020B0604020202020204" pitchFamily="34" charset="0"/>
              <a:buChar char="•"/>
            </a:pPr>
            <a:endParaRPr lang="en-US" sz="1600" dirty="0">
              <a:solidFill>
                <a:srgbClr val="0000FF"/>
              </a:solidFill>
            </a:endParaRPr>
          </a:p>
          <a:p>
            <a:r>
              <a:rPr lang="en-GB" sz="1600" spc="-1" dirty="0">
                <a:solidFill>
                  <a:srgbClr val="0000FF"/>
                </a:solidFill>
                <a:ea typeface="+mj-lt"/>
                <a:cs typeface="+mj-lt"/>
              </a:rPr>
              <a:t>Also Emotions like </a:t>
            </a:r>
            <a:r>
              <a:rPr lang="en-GB" sz="1600" b="1" spc="-1" dirty="0">
                <a:solidFill>
                  <a:srgbClr val="0000FF"/>
                </a:solidFill>
                <a:ea typeface="+mj-lt"/>
                <a:cs typeface="+mj-lt"/>
              </a:rPr>
              <a:t>"grief," "remorse,"</a:t>
            </a:r>
            <a:r>
              <a:rPr lang="en-GB" sz="1600" spc="-1" dirty="0">
                <a:solidFill>
                  <a:srgbClr val="0000FF"/>
                </a:solidFill>
                <a:ea typeface="+mj-lt"/>
                <a:cs typeface="+mj-lt"/>
              </a:rPr>
              <a:t> and </a:t>
            </a:r>
            <a:r>
              <a:rPr lang="en-GB" sz="1600" b="1" spc="-1" dirty="0">
                <a:solidFill>
                  <a:srgbClr val="0000FF"/>
                </a:solidFill>
                <a:ea typeface="+mj-lt"/>
                <a:cs typeface="+mj-lt"/>
              </a:rPr>
              <a:t>"embarrassment"</a:t>
            </a:r>
            <a:r>
              <a:rPr lang="en-GB" sz="1600" spc="-1" dirty="0">
                <a:solidFill>
                  <a:srgbClr val="0000FF"/>
                </a:solidFill>
                <a:ea typeface="+mj-lt"/>
                <a:cs typeface="+mj-lt"/>
              </a:rPr>
              <a:t> have fewer instances. This imbalance affects the performance of our classification model.</a:t>
            </a:r>
            <a:endParaRPr lang="en-GB" sz="1600" dirty="0">
              <a:solidFill>
                <a:srgbClr val="0000FF"/>
              </a:solidFill>
            </a:endParaRPr>
          </a:p>
          <a:p>
            <a:pPr algn="l"/>
            <a:endParaRPr lang="en-US" sz="1600" spc="-1" dirty="0">
              <a:solidFill>
                <a:srgbClr val="0000FF"/>
              </a:solidFill>
              <a:ea typeface="+mj-lt"/>
              <a:cs typeface="+mj-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p:nvPr>
        </p:nvPicPr>
        <p:blipFill>
          <a:blip r:embed="rId1"/>
          <a:stretch>
            <a:fillRect/>
          </a:stretch>
        </p:blipFill>
        <p:spPr>
          <a:xfrm>
            <a:off x="53789" y="0"/>
            <a:ext cx="9090211" cy="5143500"/>
          </a:xfrm>
          <a:prstGeom prst="rect">
            <a:avLst/>
          </a:prstGeom>
          <a:noFill/>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920"/>
            <a:ext cx="8229240" cy="426320"/>
          </a:xfrm>
          <a:prstGeom prst="rect">
            <a:avLst/>
          </a:prstGeom>
          <a:noFill/>
          <a:ln w="0">
            <a:noFill/>
          </a:ln>
        </p:spPr>
        <p:txBody>
          <a:bodyPr lIns="91440" tIns="45720" rIns="91440" bIns="45720" anchor="ctr">
            <a:noAutofit/>
          </a:bodyPr>
          <a:lstStyle/>
          <a:p>
            <a:pPr indent="0">
              <a:lnSpc>
                <a:spcPct val="100000"/>
              </a:lnSpc>
              <a:buNone/>
              <a:tabLst>
                <a:tab pos="0" algn="l"/>
              </a:tabLst>
            </a:pPr>
            <a:r>
              <a:rPr lang="en-GB" sz="4000" b="1" strike="noStrike" spc="-1" dirty="0">
                <a:solidFill>
                  <a:srgbClr val="009900"/>
                </a:solidFill>
                <a:latin typeface="Arial" panose="020B0604020202020204"/>
                <a:ea typeface="Arial" panose="020B0604020202020204"/>
              </a:rPr>
              <a:t>Improvements over the paper</a:t>
            </a:r>
            <a:endParaRPr lang="en-US" sz="4000" b="0" strike="noStrike" spc="-1" dirty="0">
              <a:solidFill>
                <a:srgbClr val="000000"/>
              </a:solidFill>
              <a:latin typeface="Arial" panose="020B0604020202020204"/>
            </a:endParaRPr>
          </a:p>
        </p:txBody>
      </p:sp>
      <p:sp>
        <p:nvSpPr>
          <p:cNvPr id="96" name="PlaceHolder 2"/>
          <p:cNvSpPr>
            <a:spLocks noGrp="1"/>
          </p:cNvSpPr>
          <p:nvPr>
            <p:ph/>
          </p:nvPr>
        </p:nvSpPr>
        <p:spPr>
          <a:xfrm>
            <a:off x="457200" y="1446653"/>
            <a:ext cx="8229240" cy="3356970"/>
          </a:xfrm>
          <a:prstGeom prst="rect">
            <a:avLst/>
          </a:prstGeom>
          <a:noFill/>
          <a:ln w="0">
            <a:noFill/>
          </a:ln>
        </p:spPr>
        <p:txBody>
          <a:bodyPr lIns="91440" tIns="45720" rIns="91440" bIns="45720" anchor="t">
            <a:noAutofit/>
          </a:bodyPr>
          <a:lstStyle/>
          <a:p>
            <a:pPr marL="76835">
              <a:lnSpc>
                <a:spcPct val="100000"/>
              </a:lnSpc>
              <a:spcBef>
                <a:spcPts val="480"/>
              </a:spcBef>
            </a:pPr>
            <a:r>
              <a:rPr lang="en-GB" sz="1400" spc="-1" dirty="0">
                <a:solidFill>
                  <a:srgbClr val="0000FF"/>
                </a:solidFill>
                <a:ea typeface="+mj-lt"/>
                <a:cs typeface="+mj-lt"/>
              </a:rPr>
              <a:t>We improved the paper's approach by using </a:t>
            </a:r>
            <a:r>
              <a:rPr lang="en-GB" sz="1400" b="1" spc="-1" dirty="0">
                <a:solidFill>
                  <a:srgbClr val="0000FF"/>
                </a:solidFill>
                <a:ea typeface="+mj-lt"/>
                <a:cs typeface="+mj-lt"/>
              </a:rPr>
              <a:t>MSE Loss</a:t>
            </a:r>
            <a:r>
              <a:rPr lang="en-GB" sz="1400" spc="-1" dirty="0">
                <a:solidFill>
                  <a:srgbClr val="0000FF"/>
                </a:solidFill>
                <a:ea typeface="+mj-lt"/>
                <a:cs typeface="+mj-lt"/>
              </a:rPr>
              <a:t> with </a:t>
            </a:r>
            <a:r>
              <a:rPr lang="en-GB" sz="1400" b="1" spc="-1" dirty="0">
                <a:solidFill>
                  <a:srgbClr val="0000FF"/>
                </a:solidFill>
                <a:ea typeface="+mj-lt"/>
                <a:cs typeface="+mj-lt"/>
              </a:rPr>
              <a:t>L1 Loss</a:t>
            </a:r>
            <a:r>
              <a:rPr lang="en-GB" sz="1400" spc="-1" dirty="0">
                <a:solidFill>
                  <a:srgbClr val="0000FF"/>
                </a:solidFill>
                <a:ea typeface="+mj-lt"/>
                <a:cs typeface="+mj-lt"/>
              </a:rPr>
              <a:t> to make the loss function robust to outliers for </a:t>
            </a:r>
            <a:r>
              <a:rPr lang="en-GB" sz="1400" b="1" spc="-1" dirty="0">
                <a:solidFill>
                  <a:srgbClr val="009900"/>
                </a:solidFill>
                <a:latin typeface="Arial" panose="020B0604020202020204"/>
              </a:rPr>
              <a:t>Vector Space Preservation (VSP). </a:t>
            </a:r>
            <a:endParaRPr lang="en-GB" sz="1400" b="1" spc="-1" dirty="0">
              <a:solidFill>
                <a:srgbClr val="009900"/>
              </a:solidFill>
              <a:latin typeface="Arial" panose="020B0604020202020204"/>
            </a:endParaRPr>
          </a:p>
          <a:p>
            <a:pPr marL="76835">
              <a:lnSpc>
                <a:spcPct val="100000"/>
              </a:lnSpc>
              <a:spcBef>
                <a:spcPts val="480"/>
              </a:spcBef>
            </a:pPr>
            <a:endParaRPr lang="en-GB" sz="1400" b="1" spc="-1" dirty="0">
              <a:solidFill>
                <a:srgbClr val="0000FF"/>
              </a:solidFill>
              <a:ea typeface="+mj-lt"/>
              <a:cs typeface="+mj-lt"/>
            </a:endParaRPr>
          </a:p>
          <a:p>
            <a:pPr marL="76835">
              <a:lnSpc>
                <a:spcPct val="100000"/>
              </a:lnSpc>
              <a:spcBef>
                <a:spcPts val="480"/>
              </a:spcBef>
            </a:pPr>
            <a:r>
              <a:rPr lang="en-GB" sz="1400" spc="-1" dirty="0">
                <a:solidFill>
                  <a:srgbClr val="0000FF"/>
                </a:solidFill>
                <a:ea typeface="+mj-lt"/>
                <a:cs typeface="+mj-lt"/>
              </a:rPr>
              <a:t>Our Retrofitted model performed better on every clustering and retrieval metric than the base emo models while having less delta embeddings than the base emo models and our model is able to reach the same level of performance in clustering and retrieval metrics as compared to T</a:t>
            </a:r>
            <a:r>
              <a:rPr lang="en-US" sz="1400" spc="-1" dirty="0">
                <a:solidFill>
                  <a:srgbClr val="0000FF"/>
                </a:solidFill>
                <a:ea typeface="+mj-lt"/>
                <a:cs typeface="+mj-lt"/>
              </a:rPr>
              <a:t>l</a:t>
            </a:r>
            <a:r>
              <a:rPr lang="en-GB" sz="1400" spc="-1" dirty="0">
                <a:solidFill>
                  <a:srgbClr val="0000FF"/>
                </a:solidFill>
                <a:ea typeface="+mj-lt"/>
                <a:cs typeface="+mj-lt"/>
              </a:rPr>
              <a:t>earn based models which are mentioned as the best models in the paper in terms of emotion aspects. </a:t>
            </a:r>
            <a:endParaRPr lang="en-GB" sz="1400" spc="-1" dirty="0">
              <a:solidFill>
                <a:srgbClr val="0000FF"/>
              </a:solidFill>
              <a:ea typeface="+mj-lt"/>
              <a:cs typeface="+mj-lt"/>
            </a:endParaRPr>
          </a:p>
          <a:p>
            <a:pPr marL="76835">
              <a:lnSpc>
                <a:spcPct val="100000"/>
              </a:lnSpc>
              <a:spcBef>
                <a:spcPts val="480"/>
              </a:spcBef>
            </a:pPr>
            <a:endParaRPr lang="en-GB" sz="1400" spc="-1" dirty="0">
              <a:solidFill>
                <a:srgbClr val="0000FF"/>
              </a:solidFill>
              <a:ea typeface="+mj-lt"/>
              <a:cs typeface="+mj-lt"/>
            </a:endParaRPr>
          </a:p>
          <a:p>
            <a:pPr marL="76835">
              <a:lnSpc>
                <a:spcPct val="100000"/>
              </a:lnSpc>
              <a:spcBef>
                <a:spcPts val="480"/>
              </a:spcBef>
            </a:pPr>
            <a:r>
              <a:rPr lang="en-GB" sz="1400" spc="-1" dirty="0">
                <a:solidFill>
                  <a:srgbClr val="0000FF"/>
                </a:solidFill>
                <a:ea typeface="+mj-lt"/>
                <a:cs typeface="+mj-lt"/>
              </a:rPr>
              <a:t>Additionally, we created a Emotion Classifier from the embeddings of our custom Retrofitted Model to verify the emotion awareness of our model which we will show in the demo.</a:t>
            </a:r>
            <a:endParaRPr lang="en-GB" sz="1400" spc="-1" dirty="0">
              <a:solidFill>
                <a:srgbClr val="0000FF"/>
              </a:solidFill>
              <a:cs typeface="Arial" panose="020B0604020202020204"/>
            </a:endParaRPr>
          </a:p>
          <a:p>
            <a:pPr marL="76835">
              <a:lnSpc>
                <a:spcPct val="100000"/>
              </a:lnSpc>
              <a:spcBef>
                <a:spcPts val="480"/>
              </a:spcBef>
            </a:pPr>
            <a:endParaRPr lang="en-GB" sz="1400" spc="-1" dirty="0">
              <a:solidFill>
                <a:srgbClr val="0000FF"/>
              </a:solidFill>
              <a:cs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920"/>
            <a:ext cx="8229240" cy="426320"/>
          </a:xfrm>
          <a:prstGeom prst="rect">
            <a:avLst/>
          </a:prstGeom>
          <a:noFill/>
          <a:ln w="0">
            <a:noFill/>
          </a:ln>
        </p:spPr>
        <p:txBody>
          <a:bodyPr lIns="91440" tIns="45720" rIns="91440" bIns="45720" anchor="ctr">
            <a:noAutofit/>
          </a:bodyPr>
          <a:lstStyle/>
          <a:p>
            <a:pPr indent="0" algn="ctr">
              <a:lnSpc>
                <a:spcPct val="100000"/>
              </a:lnSpc>
              <a:buNone/>
              <a:tabLst>
                <a:tab pos="0" algn="l"/>
              </a:tabLst>
            </a:pPr>
            <a:r>
              <a:rPr lang="en-GB" sz="4000" b="1" strike="noStrike" spc="-1">
                <a:solidFill>
                  <a:srgbClr val="009900"/>
                </a:solidFill>
                <a:latin typeface="Arial" panose="020B0604020202020204"/>
                <a:ea typeface="Arial" panose="020B0604020202020204"/>
              </a:rPr>
              <a:t>Learnings</a:t>
            </a:r>
            <a:endParaRPr lang="en-US" sz="4000" b="0" strike="noStrike" spc="-1">
              <a:solidFill>
                <a:srgbClr val="000000"/>
              </a:solidFill>
              <a:latin typeface="Arial" panose="020B0604020202020204"/>
            </a:endParaRPr>
          </a:p>
        </p:txBody>
      </p:sp>
      <p:sp>
        <p:nvSpPr>
          <p:cNvPr id="98" name="PlaceHolder 2"/>
          <p:cNvSpPr>
            <a:spLocks noGrp="1"/>
          </p:cNvSpPr>
          <p:nvPr>
            <p:ph/>
          </p:nvPr>
        </p:nvSpPr>
        <p:spPr>
          <a:xfrm>
            <a:off x="457200" y="754916"/>
            <a:ext cx="8377681" cy="3839404"/>
          </a:xfrm>
          <a:prstGeom prst="rect">
            <a:avLst/>
          </a:prstGeom>
          <a:noFill/>
          <a:ln w="0">
            <a:noFill/>
          </a:ln>
        </p:spPr>
        <p:txBody>
          <a:bodyPr lIns="91440" tIns="45720" rIns="91440" bIns="45720" anchor="t">
            <a:noAutofit/>
          </a:bodyPr>
          <a:lstStyle/>
          <a:p>
            <a:endParaRPr lang="en-GB" sz="1400" spc="-1" dirty="0">
              <a:solidFill>
                <a:srgbClr val="0000FF"/>
              </a:solidFill>
              <a:ea typeface="+mj-lt"/>
              <a:cs typeface="+mj-lt"/>
            </a:endParaRPr>
          </a:p>
          <a:p>
            <a:r>
              <a:rPr lang="en-GB" sz="1400" spc="-1" dirty="0">
                <a:solidFill>
                  <a:srgbClr val="0000FF"/>
                </a:solidFill>
                <a:ea typeface="+mj-lt"/>
                <a:cs typeface="+mj-lt"/>
              </a:rPr>
              <a:t>Learnings from the Research Paper and Implementation</a:t>
            </a:r>
            <a:endParaRPr lang="en-US" dirty="0">
              <a:cs typeface="Arial" panose="020B0604020202020204"/>
            </a:endParaRPr>
          </a:p>
          <a:p>
            <a:endParaRPr lang="en-GB" sz="1400" spc="-1" dirty="0">
              <a:solidFill>
                <a:srgbClr val="0000FF"/>
              </a:solidFill>
              <a:ea typeface="+mj-lt"/>
              <a:cs typeface="+mj-lt"/>
            </a:endParaRPr>
          </a:p>
          <a:p>
            <a:pPr marL="285750" indent="-285750">
              <a:buFont typeface="Arial" panose="020B0604020202020204"/>
              <a:buChar char="•"/>
            </a:pPr>
            <a:r>
              <a:rPr lang="en-GB" sz="1400" b="1" spc="-1" dirty="0">
                <a:solidFill>
                  <a:srgbClr val="009900"/>
                </a:solidFill>
                <a:latin typeface="Arial" panose="020B0604020202020204"/>
              </a:rPr>
              <a:t>Emotion Recognition Complexity</a:t>
            </a:r>
            <a:r>
              <a:rPr lang="en-GB" sz="1400" spc="-1" dirty="0">
                <a:solidFill>
                  <a:srgbClr val="0000FF"/>
                </a:solidFill>
                <a:ea typeface="+mj-lt"/>
                <a:cs typeface="+mj-lt"/>
              </a:rPr>
              <a:t>: Emotion detection involves capturing subtle and implicit nuances in text, which require fine-tuned models. The </a:t>
            </a:r>
            <a:r>
              <a:rPr lang="en-GB" sz="1400" b="1" spc="-1" dirty="0">
                <a:solidFill>
                  <a:srgbClr val="0000FF"/>
                </a:solidFill>
                <a:ea typeface="+mj-lt"/>
                <a:cs typeface="+mj-lt"/>
              </a:rPr>
              <a:t>GoEmotions dataset</a:t>
            </a:r>
            <a:r>
              <a:rPr lang="en-GB" sz="1400" spc="-1" dirty="0">
                <a:solidFill>
                  <a:srgbClr val="0000FF"/>
                </a:solidFill>
                <a:ea typeface="+mj-lt"/>
                <a:cs typeface="+mj-lt"/>
              </a:rPr>
              <a:t> with 27 emotion categories highlighted the challenge of distinguishing between overlapping emotion.</a:t>
            </a:r>
            <a:endParaRPr lang="en-GB" sz="1400" spc="-1" dirty="0">
              <a:solidFill>
                <a:srgbClr val="0000FF"/>
              </a:solidFill>
              <a:ea typeface="+mj-lt"/>
              <a:cs typeface="Arial" panose="020B0604020202020204"/>
            </a:endParaRPr>
          </a:p>
          <a:p>
            <a:pPr marL="285750" indent="-285750">
              <a:buFont typeface="Arial" panose="020B0604020202020204"/>
              <a:buChar char="•"/>
            </a:pPr>
            <a:endParaRPr lang="en-GB" sz="2400" dirty="0"/>
          </a:p>
          <a:p>
            <a:pPr marL="285750" indent="-285750">
              <a:buFont typeface="Arial" panose="020B0604020202020204"/>
              <a:buChar char="•"/>
            </a:pPr>
            <a:r>
              <a:rPr lang="en-GB" sz="1400" b="1" spc="-1" dirty="0">
                <a:solidFill>
                  <a:srgbClr val="009900"/>
                </a:solidFill>
                <a:latin typeface="Arial" panose="020B0604020202020204"/>
              </a:rPr>
              <a:t>Effectiveness of Supervised Contrastive Loss (SCL)</a:t>
            </a:r>
            <a:r>
              <a:rPr lang="en-GB" sz="1400" spc="-1" dirty="0">
                <a:solidFill>
                  <a:srgbClr val="0000FF"/>
                </a:solidFill>
                <a:ea typeface="+mj-lt"/>
                <a:cs typeface="+mj-lt"/>
              </a:rPr>
              <a:t>: SCL improved the model’s ability to differentiate between emotions, especially in </a:t>
            </a:r>
            <a:r>
              <a:rPr lang="en-GB" sz="1400" b="1" spc="-1" dirty="0">
                <a:solidFill>
                  <a:srgbClr val="0000FF"/>
                </a:solidFill>
                <a:ea typeface="+mj-lt"/>
                <a:cs typeface="+mj-lt"/>
              </a:rPr>
              <a:t>multi-label classification</a:t>
            </a:r>
            <a:r>
              <a:rPr lang="en-GB" sz="1400" spc="-1" dirty="0">
                <a:solidFill>
                  <a:srgbClr val="0000FF"/>
                </a:solidFill>
                <a:ea typeface="+mj-lt"/>
                <a:cs typeface="+mj-lt"/>
              </a:rPr>
              <a:t> tasks. This was key to refining the embeddings and enabling more accurate emotion recognition.</a:t>
            </a:r>
            <a:endParaRPr lang="en-GB" dirty="0">
              <a:cs typeface="Arial" panose="020B0604020202020204"/>
            </a:endParaRPr>
          </a:p>
          <a:p>
            <a:endParaRPr lang="en-GB" sz="2400" dirty="0"/>
          </a:p>
          <a:p>
            <a:pPr marL="285750" indent="-285750">
              <a:buFont typeface="Arial" panose="020B0604020202020204"/>
              <a:buChar char="•"/>
            </a:pPr>
            <a:r>
              <a:rPr lang="en-GB" sz="1400" b="1" spc="-1" dirty="0">
                <a:solidFill>
                  <a:srgbClr val="009900"/>
                </a:solidFill>
                <a:latin typeface="Arial" panose="020B0604020202020204"/>
              </a:rPr>
              <a:t>Vector Space Preservation (VSP)</a:t>
            </a:r>
            <a:r>
              <a:rPr lang="en-GB" sz="1400" spc="-1" dirty="0">
                <a:solidFill>
                  <a:srgbClr val="0000FF"/>
                </a:solidFill>
                <a:ea typeface="+mj-lt"/>
                <a:cs typeface="+mj-lt"/>
              </a:rPr>
              <a:t>: The combination of </a:t>
            </a:r>
            <a:r>
              <a:rPr lang="en-GB" sz="1400" b="1" spc="-1" dirty="0">
                <a:solidFill>
                  <a:srgbClr val="0000FF"/>
                </a:solidFill>
                <a:ea typeface="+mj-lt"/>
                <a:cs typeface="+mj-lt"/>
              </a:rPr>
              <a:t>MSE Loss</a:t>
            </a:r>
            <a:r>
              <a:rPr lang="en-GB" sz="1400" spc="-1" dirty="0">
                <a:solidFill>
                  <a:srgbClr val="0000FF"/>
                </a:solidFill>
                <a:ea typeface="+mj-lt"/>
                <a:cs typeface="+mj-lt"/>
              </a:rPr>
              <a:t> and </a:t>
            </a:r>
            <a:r>
              <a:rPr lang="en-GB" sz="1400" b="1" spc="-1" dirty="0">
                <a:solidFill>
                  <a:srgbClr val="0000FF"/>
                </a:solidFill>
                <a:ea typeface="+mj-lt"/>
                <a:cs typeface="+mj-lt"/>
              </a:rPr>
              <a:t>L1 Loss</a:t>
            </a:r>
            <a:r>
              <a:rPr lang="en-GB" sz="1400" spc="-1" dirty="0">
                <a:solidFill>
                  <a:srgbClr val="0000FF"/>
                </a:solidFill>
                <a:ea typeface="+mj-lt"/>
                <a:cs typeface="+mj-lt"/>
              </a:rPr>
              <a:t> for VSP in our implementation led to better sparsity, preserving original embeddings while adapting to emotion recognition tasks. This helped </a:t>
            </a:r>
            <a:r>
              <a:rPr lang="en-GB" sz="1400" b="1" spc="-1" dirty="0">
                <a:solidFill>
                  <a:srgbClr val="0000FF"/>
                </a:solidFill>
                <a:ea typeface="+mj-lt"/>
                <a:cs typeface="+mj-lt"/>
              </a:rPr>
              <a:t>reduce overfitting</a:t>
            </a:r>
            <a:r>
              <a:rPr lang="en-GB" sz="1400" spc="-1" dirty="0">
                <a:solidFill>
                  <a:srgbClr val="0000FF"/>
                </a:solidFill>
                <a:ea typeface="+mj-lt"/>
                <a:cs typeface="+mj-lt"/>
              </a:rPr>
              <a:t>, especially on less frequent emotions.</a:t>
            </a:r>
            <a:endParaRPr lang="en-GB" dirty="0"/>
          </a:p>
          <a:p>
            <a:endParaRPr lang="en-GB" sz="2400" dirty="0"/>
          </a:p>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920"/>
            <a:ext cx="8229240" cy="426320"/>
          </a:xfrm>
          <a:prstGeom prst="rect">
            <a:avLst/>
          </a:prstGeom>
          <a:noFill/>
          <a:ln w="0">
            <a:noFill/>
          </a:ln>
        </p:spPr>
        <p:txBody>
          <a:bodyPr lIns="91440" tIns="45720" rIns="91440" bIns="45720" anchor="ctr">
            <a:noAutofit/>
          </a:bodyPr>
          <a:lstStyle/>
          <a:p>
            <a:pPr indent="0" algn="ctr">
              <a:lnSpc>
                <a:spcPct val="100000"/>
              </a:lnSpc>
              <a:buNone/>
              <a:tabLst>
                <a:tab pos="0" algn="l"/>
              </a:tabLst>
            </a:pPr>
            <a:r>
              <a:rPr lang="en-GB" sz="4000" b="1" strike="noStrike" spc="-1" dirty="0">
                <a:solidFill>
                  <a:srgbClr val="009900"/>
                </a:solidFill>
                <a:latin typeface="Arial" panose="020B0604020202020204"/>
                <a:ea typeface="Arial" panose="020B0604020202020204"/>
              </a:rPr>
              <a:t>Learnings</a:t>
            </a:r>
            <a:r>
              <a:rPr lang="en-GB" sz="4000" b="1" spc="-1" dirty="0">
                <a:solidFill>
                  <a:srgbClr val="009900"/>
                </a:solidFill>
                <a:latin typeface="Arial" panose="020B0604020202020204"/>
                <a:ea typeface="Arial" panose="020B0604020202020204"/>
              </a:rPr>
              <a:t>(Contd.)</a:t>
            </a:r>
            <a:endParaRPr lang="en-US" sz="4000" b="0" strike="noStrike" spc="-1" dirty="0">
              <a:solidFill>
                <a:srgbClr val="000000"/>
              </a:solidFill>
              <a:latin typeface="Arial" panose="020B0604020202020204"/>
            </a:endParaRPr>
          </a:p>
        </p:txBody>
      </p:sp>
      <p:sp>
        <p:nvSpPr>
          <p:cNvPr id="98" name="PlaceHolder 2"/>
          <p:cNvSpPr>
            <a:spLocks noGrp="1"/>
          </p:cNvSpPr>
          <p:nvPr>
            <p:ph/>
          </p:nvPr>
        </p:nvSpPr>
        <p:spPr>
          <a:xfrm>
            <a:off x="457200" y="754916"/>
            <a:ext cx="8377681" cy="3839404"/>
          </a:xfrm>
          <a:prstGeom prst="rect">
            <a:avLst/>
          </a:prstGeom>
          <a:noFill/>
          <a:ln w="0">
            <a:noFill/>
          </a:ln>
        </p:spPr>
        <p:txBody>
          <a:bodyPr lIns="91440" tIns="45720" rIns="91440" bIns="45720" anchor="t">
            <a:noAutofit/>
          </a:bodyPr>
          <a:lstStyle/>
          <a:p>
            <a:pPr marL="285750" indent="-285750">
              <a:buFont typeface="Arial" panose="020B0604020202020204"/>
              <a:buChar char="•"/>
            </a:pPr>
            <a:endParaRPr lang="en-GB" sz="1400" b="1" spc="-1" dirty="0">
              <a:solidFill>
                <a:srgbClr val="0000FF"/>
              </a:solidFill>
              <a:ea typeface="+mj-lt"/>
              <a:cs typeface="+mj-lt"/>
            </a:endParaRPr>
          </a:p>
          <a:p>
            <a:pPr marL="285750" indent="-285750">
              <a:buFont typeface="Arial" panose="020B0604020202020204"/>
              <a:buChar char="•"/>
            </a:pPr>
            <a:r>
              <a:rPr lang="en-GB" sz="1400" b="1" spc="-1" dirty="0">
                <a:solidFill>
                  <a:srgbClr val="009900"/>
                </a:solidFill>
                <a:latin typeface="Arial" panose="020B0604020202020204"/>
              </a:rPr>
              <a:t>Evaluation Metrics</a:t>
            </a:r>
            <a:r>
              <a:rPr lang="en-GB" sz="1400" spc="-1" dirty="0">
                <a:solidFill>
                  <a:srgbClr val="0000FF"/>
                </a:solidFill>
                <a:ea typeface="+mj-lt"/>
                <a:cs typeface="+mj-lt"/>
              </a:rPr>
              <a:t>: Improved results on metrics like </a:t>
            </a:r>
            <a:r>
              <a:rPr lang="en-GB" sz="1400" b="1" spc="-1" dirty="0">
                <a:solidFill>
                  <a:srgbClr val="0000FF"/>
                </a:solidFill>
                <a:ea typeface="+mj-lt"/>
                <a:cs typeface="+mj-lt"/>
              </a:rPr>
              <a:t>AMI</a:t>
            </a:r>
            <a:r>
              <a:rPr lang="en-GB" sz="1400" spc="-1" dirty="0">
                <a:solidFill>
                  <a:srgbClr val="0000FF"/>
                </a:solidFill>
                <a:ea typeface="+mj-lt"/>
                <a:cs typeface="+mj-lt"/>
              </a:rPr>
              <a:t>, </a:t>
            </a:r>
            <a:r>
              <a:rPr lang="en-GB" sz="1400" b="1" spc="-1" dirty="0">
                <a:solidFill>
                  <a:srgbClr val="0000FF"/>
                </a:solidFill>
                <a:ea typeface="+mj-lt"/>
                <a:cs typeface="+mj-lt"/>
              </a:rPr>
              <a:t>ARI</a:t>
            </a:r>
            <a:r>
              <a:rPr lang="en-GB" sz="1400" spc="-1" dirty="0">
                <a:solidFill>
                  <a:srgbClr val="0000FF"/>
                </a:solidFill>
                <a:ea typeface="+mj-lt"/>
                <a:cs typeface="+mj-lt"/>
              </a:rPr>
              <a:t>, and </a:t>
            </a:r>
            <a:r>
              <a:rPr lang="en-GB" sz="1400" b="1" spc="-1" dirty="0">
                <a:solidFill>
                  <a:srgbClr val="0000FF"/>
                </a:solidFill>
                <a:ea typeface="+mj-lt"/>
                <a:cs typeface="+mj-lt"/>
              </a:rPr>
              <a:t>FMS</a:t>
            </a:r>
            <a:r>
              <a:rPr lang="en-GB" sz="1400" spc="-1" dirty="0">
                <a:solidFill>
                  <a:srgbClr val="0000FF"/>
                </a:solidFill>
                <a:ea typeface="+mj-lt"/>
                <a:cs typeface="+mj-lt"/>
              </a:rPr>
              <a:t> demonstrated better clustering of emotion embeddings. </a:t>
            </a:r>
            <a:r>
              <a:rPr lang="en-GB" sz="1400" b="1" spc="-1" dirty="0">
                <a:solidFill>
                  <a:srgbClr val="0000FF"/>
                </a:solidFill>
                <a:ea typeface="+mj-lt"/>
                <a:cs typeface="+mj-lt"/>
              </a:rPr>
              <a:t>Retrieval metrics</a:t>
            </a:r>
            <a:r>
              <a:rPr lang="en-GB" sz="1400" spc="-1" dirty="0">
                <a:solidFill>
                  <a:srgbClr val="0000FF"/>
                </a:solidFill>
                <a:ea typeface="+mj-lt"/>
                <a:cs typeface="+mj-lt"/>
              </a:rPr>
              <a:t> such as </a:t>
            </a:r>
            <a:r>
              <a:rPr lang="en-GB" sz="1400" b="1" spc="-1" dirty="0">
                <a:solidFill>
                  <a:srgbClr val="0000FF"/>
                </a:solidFill>
                <a:ea typeface="+mj-lt"/>
                <a:cs typeface="+mj-lt"/>
              </a:rPr>
              <a:t>MRR</a:t>
            </a:r>
            <a:r>
              <a:rPr lang="en-GB" sz="1400" spc="-1" dirty="0">
                <a:solidFill>
                  <a:srgbClr val="0000FF"/>
                </a:solidFill>
                <a:ea typeface="+mj-lt"/>
                <a:cs typeface="+mj-lt"/>
              </a:rPr>
              <a:t> and </a:t>
            </a:r>
            <a:r>
              <a:rPr lang="en-GB" sz="1400" b="1" spc="-1" dirty="0">
                <a:solidFill>
                  <a:srgbClr val="0000FF"/>
                </a:solidFill>
                <a:ea typeface="+mj-lt"/>
                <a:cs typeface="+mj-lt"/>
              </a:rPr>
              <a:t>P@1</a:t>
            </a:r>
            <a:r>
              <a:rPr lang="en-GB" sz="1400" spc="-1" dirty="0">
                <a:solidFill>
                  <a:srgbClr val="0000FF"/>
                </a:solidFill>
                <a:ea typeface="+mj-lt"/>
                <a:cs typeface="+mj-lt"/>
              </a:rPr>
              <a:t> showed higher accuracy in emotion-aware embedding retrieval.</a:t>
            </a:r>
            <a:endParaRPr lang="en-GB" dirty="0">
              <a:cs typeface="Arial" panose="020B0604020202020204"/>
            </a:endParaRPr>
          </a:p>
          <a:p>
            <a:endParaRPr lang="en-GB" sz="1400" spc="-1" dirty="0">
              <a:solidFill>
                <a:srgbClr val="0000FF"/>
              </a:solidFill>
              <a:cs typeface="Arial" panose="020B0604020202020204"/>
            </a:endParaRPr>
          </a:p>
          <a:p>
            <a:endParaRPr lang="en-GB" sz="1200" dirty="0"/>
          </a:p>
          <a:p>
            <a:pPr marL="285750" indent="-285750">
              <a:buFont typeface="Arial" panose="020B0604020202020204"/>
              <a:buChar char="•"/>
            </a:pPr>
            <a:r>
              <a:rPr lang="en-GB" sz="1400" b="1" spc="-1" dirty="0">
                <a:solidFill>
                  <a:srgbClr val="009900"/>
                </a:solidFill>
                <a:latin typeface="Arial" panose="020B0604020202020204"/>
              </a:rPr>
              <a:t>UMAP Visualization</a:t>
            </a:r>
            <a:r>
              <a:rPr lang="en-GB" sz="1400" spc="-1" dirty="0">
                <a:solidFill>
                  <a:srgbClr val="0000FF"/>
                </a:solidFill>
                <a:ea typeface="+mj-lt"/>
                <a:cs typeface="+mj-lt"/>
              </a:rPr>
              <a:t>: Visualizing embeddings after K-means Clustering with </a:t>
            </a:r>
            <a:r>
              <a:rPr lang="en-GB" sz="1400" b="1" spc="-1" dirty="0">
                <a:solidFill>
                  <a:srgbClr val="0000FF"/>
                </a:solidFill>
                <a:ea typeface="+mj-lt"/>
                <a:cs typeface="+mj-lt"/>
              </a:rPr>
              <a:t>UMAP</a:t>
            </a:r>
            <a:r>
              <a:rPr lang="en-GB" sz="1400" spc="-1" dirty="0">
                <a:solidFill>
                  <a:srgbClr val="0000FF"/>
                </a:solidFill>
                <a:ea typeface="+mj-lt"/>
                <a:cs typeface="+mj-lt"/>
              </a:rPr>
              <a:t> confirmed that our model better differentiated emotions in the embedding space, validating the effectiveness of retrofitting for emotion.</a:t>
            </a:r>
            <a:endParaRPr lang="en-GB" dirty="0"/>
          </a:p>
          <a:p>
            <a:endParaRPr lang="en-GB" sz="1200" dirty="0"/>
          </a:p>
          <a:p>
            <a:pPr marL="285750" indent="-285750">
              <a:buFont typeface="Arial" panose="020B0604020202020204"/>
              <a:buChar char="•"/>
            </a:pPr>
            <a:r>
              <a:rPr lang="en-GB" sz="1400" b="1" spc="-1" dirty="0">
                <a:solidFill>
                  <a:srgbClr val="009900"/>
                </a:solidFill>
                <a:latin typeface="Arial" panose="020B0604020202020204"/>
              </a:rPr>
              <a:t>Data Bias and Representation</a:t>
            </a:r>
            <a:r>
              <a:rPr lang="en-GB" sz="1400" spc="-1" dirty="0">
                <a:solidFill>
                  <a:srgbClr val="0000FF"/>
                </a:solidFill>
                <a:ea typeface="+mj-lt"/>
                <a:cs typeface="+mj-lt"/>
              </a:rPr>
              <a:t>: Despite efforts to balance emotions and filter harmful content, biases related to </a:t>
            </a:r>
            <a:r>
              <a:rPr lang="en-GB" sz="1400" b="1" spc="-1" dirty="0">
                <a:solidFill>
                  <a:srgbClr val="0000FF"/>
                </a:solidFill>
                <a:ea typeface="+mj-lt"/>
                <a:cs typeface="+mj-lt"/>
              </a:rPr>
              <a:t>Reddit’s demographic</a:t>
            </a:r>
            <a:r>
              <a:rPr lang="en-GB" sz="1400" spc="-1" dirty="0">
                <a:solidFill>
                  <a:srgbClr val="0000FF"/>
                </a:solidFill>
                <a:ea typeface="+mj-lt"/>
                <a:cs typeface="+mj-lt"/>
              </a:rPr>
              <a:t> and </a:t>
            </a:r>
            <a:r>
              <a:rPr lang="en-GB" sz="1400" b="1" spc="-1" dirty="0">
                <a:solidFill>
                  <a:srgbClr val="0000FF"/>
                </a:solidFill>
                <a:ea typeface="+mj-lt"/>
                <a:cs typeface="+mj-lt"/>
              </a:rPr>
              <a:t>emotion labeling</a:t>
            </a:r>
            <a:r>
              <a:rPr lang="en-GB" sz="1400" spc="-1" dirty="0">
                <a:solidFill>
                  <a:srgbClr val="0000FF"/>
                </a:solidFill>
                <a:ea typeface="+mj-lt"/>
                <a:cs typeface="+mj-lt"/>
              </a:rPr>
              <a:t> could still affect the model. This learning underscores the need for more </a:t>
            </a:r>
            <a:r>
              <a:rPr lang="en-GB" sz="1400" b="1" spc="-1" dirty="0">
                <a:solidFill>
                  <a:srgbClr val="0000FF"/>
                </a:solidFill>
                <a:ea typeface="+mj-lt"/>
                <a:cs typeface="+mj-lt"/>
              </a:rPr>
              <a:t>diverse data</a:t>
            </a:r>
            <a:r>
              <a:rPr lang="en-GB" sz="1400" spc="-1" dirty="0">
                <a:solidFill>
                  <a:srgbClr val="0000FF"/>
                </a:solidFill>
                <a:ea typeface="+mj-lt"/>
                <a:cs typeface="+mj-lt"/>
              </a:rPr>
              <a:t> to improve fairness and generalization</a:t>
            </a:r>
            <a:endParaRPr lang="en-GB" dirty="0"/>
          </a:p>
          <a:p>
            <a:pPr marL="76835">
              <a:lnSpc>
                <a:spcPct val="100000"/>
              </a:lnSpc>
              <a:spcBef>
                <a:spcPts val="480"/>
              </a:spcBef>
            </a:pPr>
            <a:endParaRPr lang="en-GB" sz="1400" spc="-1" dirty="0">
              <a:solidFill>
                <a:srgbClr val="0000FF"/>
              </a:solidFill>
              <a:latin typeface="Arial" panose="020B0604020202020204"/>
              <a:cs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920"/>
            <a:ext cx="8229240" cy="537033"/>
          </a:xfrm>
          <a:prstGeom prst="rect">
            <a:avLst/>
          </a:prstGeom>
          <a:noFill/>
          <a:ln w="0">
            <a:noFill/>
          </a:ln>
        </p:spPr>
        <p:txBody>
          <a:bodyPr lIns="91440" tIns="45720" rIns="91440" bIns="45720" anchor="ctr">
            <a:noAutofit/>
          </a:bodyPr>
          <a:lstStyle/>
          <a:p>
            <a:pPr indent="0" algn="ctr">
              <a:lnSpc>
                <a:spcPct val="100000"/>
              </a:lnSpc>
              <a:buNone/>
              <a:tabLst>
                <a:tab pos="0" algn="l"/>
              </a:tabLst>
            </a:pPr>
            <a:r>
              <a:rPr lang="en-GB" sz="4000" b="1" strike="noStrike" spc="-1" dirty="0">
                <a:solidFill>
                  <a:srgbClr val="009900"/>
                </a:solidFill>
                <a:latin typeface="Arial" panose="020B0604020202020204"/>
                <a:ea typeface="Arial" panose="020B0604020202020204"/>
              </a:rPr>
              <a:t>Problem Statement</a:t>
            </a:r>
            <a:endParaRPr lang="en-US" sz="4000" b="0" strike="noStrike" spc="-1" dirty="0">
              <a:solidFill>
                <a:srgbClr val="000000"/>
              </a:solidFill>
              <a:latin typeface="Arial" panose="020B0604020202020204"/>
            </a:endParaRPr>
          </a:p>
        </p:txBody>
      </p:sp>
      <p:sp>
        <p:nvSpPr>
          <p:cNvPr id="80" name="PlaceHolder 2"/>
          <p:cNvSpPr>
            <a:spLocks noGrp="1"/>
          </p:cNvSpPr>
          <p:nvPr>
            <p:ph/>
          </p:nvPr>
        </p:nvSpPr>
        <p:spPr>
          <a:xfrm>
            <a:off x="457200" y="740072"/>
            <a:ext cx="8236662" cy="3854248"/>
          </a:xfrm>
          <a:prstGeom prst="rect">
            <a:avLst/>
          </a:prstGeom>
          <a:noFill/>
          <a:ln w="0">
            <a:noFill/>
          </a:ln>
        </p:spPr>
        <p:txBody>
          <a:bodyPr lIns="91440" tIns="45720" rIns="91440" bIns="45720" anchor="t">
            <a:noAutofit/>
          </a:bodyPr>
          <a:lstStyle/>
          <a:p>
            <a:pPr marL="457200">
              <a:lnSpc>
                <a:spcPct val="100000"/>
              </a:lnSpc>
              <a:spcBef>
                <a:spcPts val="1190"/>
              </a:spcBef>
              <a:spcAft>
                <a:spcPts val="990"/>
              </a:spcAft>
            </a:pPr>
            <a:r>
              <a:rPr lang="en-US" sz="1400" spc="-1" dirty="0">
                <a:solidFill>
                  <a:srgbClr val="0000FF"/>
                </a:solidFill>
                <a:latin typeface="Arial" panose="020B0604020202020204"/>
              </a:rPr>
              <a:t>Emotion detection in English sentences using embeddings from lightweight pre-trained language models (BERT and </a:t>
            </a:r>
            <a:r>
              <a:rPr lang="en-US" sz="1400" spc="-1" dirty="0" err="1">
                <a:solidFill>
                  <a:srgbClr val="0000FF"/>
                </a:solidFill>
                <a:latin typeface="Arial" panose="020B0604020202020204"/>
              </a:rPr>
              <a:t>RoBERTa</a:t>
            </a:r>
            <a:r>
              <a:rPr lang="en-US" sz="1400" spc="-1" dirty="0">
                <a:solidFill>
                  <a:srgbClr val="0000FF"/>
                </a:solidFill>
                <a:latin typeface="Arial" panose="020B0604020202020204"/>
              </a:rPr>
              <a:t>) after retrofitting them for emotions using supervised contrastive learning.</a:t>
            </a:r>
            <a:endParaRPr lang="en-US" dirty="0"/>
          </a:p>
          <a:p>
            <a:pPr marL="457200" indent="-380365">
              <a:lnSpc>
                <a:spcPct val="100000"/>
              </a:lnSpc>
              <a:spcBef>
                <a:spcPts val="1190"/>
              </a:spcBef>
              <a:spcAft>
                <a:spcPts val="990"/>
              </a:spcAft>
              <a:buClr>
                <a:srgbClr val="0000FF"/>
              </a:buClr>
              <a:buFont typeface="Arial" panose="020B0604020202020204"/>
              <a:buChar char="•"/>
            </a:pPr>
            <a:r>
              <a:rPr lang="en-GB" sz="1400" b="1" strike="noStrike" spc="-1" dirty="0">
                <a:solidFill>
                  <a:srgbClr val="009900"/>
                </a:solidFill>
                <a:latin typeface="Arial" panose="020B0604020202020204"/>
                <a:ea typeface="Arial" panose="020B0604020202020204"/>
              </a:rPr>
              <a:t>Input</a:t>
            </a:r>
            <a:r>
              <a:rPr lang="en-US" sz="1400" spc="-1" dirty="0">
                <a:solidFill>
                  <a:srgbClr val="0000FF"/>
                </a:solidFill>
                <a:latin typeface="Arial" panose="020B0604020202020204"/>
                <a:ea typeface="Arial" panose="020B0604020202020204"/>
              </a:rPr>
              <a:t>: English Sentence</a:t>
            </a:r>
            <a:endParaRPr lang="en-US" sz="1400" b="0" strike="noStrike" spc="-1" dirty="0">
              <a:solidFill>
                <a:srgbClr val="000000"/>
              </a:solidFill>
              <a:latin typeface="Arial" panose="020B0604020202020204"/>
              <a:cs typeface="Arial" panose="020B0604020202020204"/>
            </a:endParaRPr>
          </a:p>
          <a:p>
            <a:pPr marL="457200" indent="-380365">
              <a:lnSpc>
                <a:spcPct val="100000"/>
              </a:lnSpc>
              <a:spcBef>
                <a:spcPts val="1190"/>
              </a:spcBef>
              <a:spcAft>
                <a:spcPts val="990"/>
              </a:spcAft>
              <a:buClr>
                <a:srgbClr val="0000FF"/>
              </a:buClr>
              <a:buFont typeface="Arial" panose="020B0604020202020204"/>
              <a:buChar char="•"/>
            </a:pPr>
            <a:r>
              <a:rPr lang="en-GB" sz="1400" b="1" strike="noStrike" spc="-1" dirty="0">
                <a:solidFill>
                  <a:srgbClr val="009900"/>
                </a:solidFill>
                <a:latin typeface="Arial" panose="020B0604020202020204"/>
                <a:ea typeface="Arial" panose="020B0604020202020204"/>
              </a:rPr>
              <a:t>Output</a:t>
            </a:r>
            <a:r>
              <a:rPr lang="en-GB" sz="1400" b="0" strike="noStrike" spc="-1" dirty="0">
                <a:solidFill>
                  <a:srgbClr val="0000FF"/>
                </a:solidFill>
                <a:latin typeface="Arial" panose="020B0604020202020204"/>
                <a:ea typeface="Arial" panose="020B0604020202020204"/>
              </a:rPr>
              <a:t>:</a:t>
            </a:r>
            <a:r>
              <a:rPr lang="en-GB" sz="1400" spc="-1" dirty="0">
                <a:solidFill>
                  <a:srgbClr val="0000FF"/>
                </a:solidFill>
                <a:latin typeface="Arial" panose="020B0604020202020204"/>
                <a:ea typeface="Arial" panose="020B0604020202020204"/>
              </a:rPr>
              <a:t> Primary Emotion that the sentence implies after passing it through the retrofitted emotion model.</a:t>
            </a:r>
            <a:endParaRPr lang="en-US" sz="1400" b="0" strike="noStrike" spc="-1" dirty="0">
              <a:solidFill>
                <a:srgbClr val="000000"/>
              </a:solidFill>
              <a:latin typeface="Arial" panose="020B0604020202020204"/>
              <a:cs typeface="Arial" panose="020B0604020202020204"/>
            </a:endParaRPr>
          </a:p>
          <a:p>
            <a:pPr marL="457200" indent="-380365">
              <a:lnSpc>
                <a:spcPct val="100000"/>
              </a:lnSpc>
              <a:spcBef>
                <a:spcPts val="480"/>
              </a:spcBef>
              <a:buClr>
                <a:srgbClr val="0000FF"/>
              </a:buClr>
              <a:buFont typeface="Arial" panose="020B0604020202020204"/>
              <a:buChar char="•"/>
              <a:tabLst>
                <a:tab pos="0" algn="l"/>
              </a:tabLst>
            </a:pPr>
            <a:r>
              <a:rPr lang="en-GB" sz="1400" b="1" strike="noStrike" spc="-1" dirty="0">
                <a:solidFill>
                  <a:srgbClr val="009900"/>
                </a:solidFill>
                <a:latin typeface="Arial" panose="020B0604020202020204"/>
                <a:ea typeface="Arial" panose="020B0604020202020204"/>
              </a:rPr>
              <a:t>Example</a:t>
            </a:r>
            <a:r>
              <a:rPr lang="en-GB" sz="1400" b="0" strike="noStrike" spc="-1" dirty="0">
                <a:solidFill>
                  <a:srgbClr val="0000FF"/>
                </a:solidFill>
                <a:latin typeface="Arial" panose="020B0604020202020204"/>
                <a:ea typeface="Arial" panose="020B0604020202020204"/>
              </a:rPr>
              <a:t>:</a:t>
            </a:r>
            <a:endParaRPr lang="en-US" sz="1400" b="0" strike="noStrike" spc="-1" dirty="0">
              <a:solidFill>
                <a:srgbClr val="000000"/>
              </a:solidFill>
              <a:latin typeface="Arial" panose="020B0604020202020204"/>
              <a:cs typeface="Arial" panose="020B0604020202020204"/>
            </a:endParaRPr>
          </a:p>
          <a:p>
            <a:pPr marL="914400" lvl="1" indent="-374650">
              <a:lnSpc>
                <a:spcPct val="100000"/>
              </a:lnSpc>
              <a:spcBef>
                <a:spcPts val="480"/>
              </a:spcBef>
              <a:buClr>
                <a:srgbClr val="0000FF"/>
              </a:buClr>
              <a:buFont typeface="Arial" panose="020B0604020202020204"/>
              <a:buChar char="–"/>
              <a:tabLst>
                <a:tab pos="0" algn="l"/>
              </a:tabLst>
            </a:pPr>
            <a:r>
              <a:rPr lang="en-GB" sz="1400" b="1" strike="noStrike" spc="-1" dirty="0">
                <a:solidFill>
                  <a:srgbClr val="009900"/>
                </a:solidFill>
                <a:latin typeface="Arial" panose="020B0604020202020204"/>
                <a:ea typeface="Arial" panose="020B0604020202020204"/>
              </a:rPr>
              <a:t>Input</a:t>
            </a:r>
            <a:r>
              <a:rPr lang="en-GB" sz="1400" b="0" strike="noStrike" spc="-1" dirty="0">
                <a:solidFill>
                  <a:srgbClr val="0000FF"/>
                </a:solidFill>
                <a:latin typeface="Arial" panose="020B0604020202020204"/>
                <a:ea typeface="Arial" panose="020B0604020202020204"/>
              </a:rPr>
              <a:t>: I love this.	</a:t>
            </a:r>
            <a:endParaRPr lang="en-US" sz="1400" b="0" strike="noStrike" spc="-1" dirty="0">
              <a:solidFill>
                <a:srgbClr val="000000"/>
              </a:solidFill>
              <a:latin typeface="Arial" panose="020B0604020202020204"/>
              <a:cs typeface="Arial" panose="020B0604020202020204"/>
            </a:endParaRPr>
          </a:p>
          <a:p>
            <a:pPr marL="914400" lvl="1" indent="-374650">
              <a:lnSpc>
                <a:spcPct val="100000"/>
              </a:lnSpc>
              <a:spcBef>
                <a:spcPts val="480"/>
              </a:spcBef>
              <a:buClr>
                <a:srgbClr val="0000FF"/>
              </a:buClr>
              <a:buFont typeface="Arial" panose="020B0604020202020204"/>
              <a:buChar char="–"/>
              <a:tabLst>
                <a:tab pos="0" algn="l"/>
              </a:tabLst>
            </a:pPr>
            <a:r>
              <a:rPr lang="en-GB" sz="1400" b="1" strike="noStrike" spc="-1" dirty="0">
                <a:solidFill>
                  <a:srgbClr val="009900"/>
                </a:solidFill>
                <a:latin typeface="Arial" panose="020B0604020202020204"/>
                <a:ea typeface="Arial" panose="020B0604020202020204"/>
              </a:rPr>
              <a:t>Output</a:t>
            </a:r>
            <a:r>
              <a:rPr lang="en-GB" sz="1400" b="0" strike="noStrike" spc="-1" dirty="0">
                <a:solidFill>
                  <a:srgbClr val="0000FF"/>
                </a:solidFill>
                <a:latin typeface="Arial" panose="020B0604020202020204"/>
                <a:ea typeface="Arial" panose="020B0604020202020204"/>
              </a:rPr>
              <a:t>: Love</a:t>
            </a:r>
            <a:endParaRPr lang="en-US" sz="1400" b="0" strike="noStrike" spc="-1" dirty="0">
              <a:solidFill>
                <a:srgbClr val="000000"/>
              </a:solidFill>
              <a:latin typeface="Arial" panose="020B0604020202020204"/>
              <a:cs typeface="Arial" panose="020B0604020202020204"/>
            </a:endParaRPr>
          </a:p>
          <a:p>
            <a:pPr indent="0">
              <a:lnSpc>
                <a:spcPct val="100000"/>
              </a:lnSpc>
              <a:spcBef>
                <a:spcPts val="480"/>
              </a:spcBef>
              <a:buNone/>
              <a:tabLst>
                <a:tab pos="0" algn="l"/>
              </a:tabLst>
            </a:pPr>
            <a:endParaRPr lang="en-US" sz="1600" b="0" strike="noStrike" spc="-1" dirty="0">
              <a:solidFill>
                <a:srgbClr val="000000"/>
              </a:solidFill>
              <a:latin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920"/>
            <a:ext cx="8325727" cy="434102"/>
          </a:xfrm>
          <a:prstGeom prst="rect">
            <a:avLst/>
          </a:prstGeom>
          <a:noFill/>
          <a:ln w="0">
            <a:noFill/>
          </a:ln>
        </p:spPr>
        <p:txBody>
          <a:bodyPr lIns="91440" tIns="45720" rIns="91440" bIns="45720" anchor="ctr">
            <a:noAutofit/>
          </a:bodyPr>
          <a:lstStyle/>
          <a:p>
            <a:pPr indent="0" algn="ctr">
              <a:lnSpc>
                <a:spcPct val="100000"/>
              </a:lnSpc>
              <a:buNone/>
              <a:tabLst>
                <a:tab pos="0" algn="l"/>
              </a:tabLst>
            </a:pPr>
            <a:r>
              <a:rPr lang="en-GB" sz="4000" b="1" strike="noStrike" spc="-1">
                <a:solidFill>
                  <a:srgbClr val="009900"/>
                </a:solidFill>
                <a:latin typeface="Arial" panose="020B0604020202020204"/>
                <a:ea typeface="Arial" panose="020B0604020202020204"/>
              </a:rPr>
              <a:t>Motivation</a:t>
            </a:r>
            <a:endParaRPr lang="en-US" sz="4000" b="0" strike="noStrike" spc="-1">
              <a:solidFill>
                <a:srgbClr val="000000"/>
              </a:solidFill>
              <a:latin typeface="Arial" panose="020B0604020202020204"/>
            </a:endParaRPr>
          </a:p>
        </p:txBody>
      </p:sp>
      <p:sp>
        <p:nvSpPr>
          <p:cNvPr id="82" name="PlaceHolder 2"/>
          <p:cNvSpPr>
            <a:spLocks noGrp="1"/>
          </p:cNvSpPr>
          <p:nvPr>
            <p:ph/>
          </p:nvPr>
        </p:nvSpPr>
        <p:spPr>
          <a:xfrm>
            <a:off x="457200" y="984999"/>
            <a:ext cx="8325727" cy="3609321"/>
          </a:xfrm>
          <a:prstGeom prst="rect">
            <a:avLst/>
          </a:prstGeom>
          <a:noFill/>
          <a:ln w="0">
            <a:noFill/>
          </a:ln>
        </p:spPr>
        <p:txBody>
          <a:bodyPr lIns="91440" tIns="45720" rIns="91440" bIns="45720" anchor="t">
            <a:noAutofit/>
          </a:bodyPr>
          <a:lstStyle/>
          <a:p>
            <a:pPr>
              <a:lnSpc>
                <a:spcPct val="100000"/>
              </a:lnSpc>
              <a:spcBef>
                <a:spcPts val="480"/>
              </a:spcBef>
            </a:pPr>
            <a:endParaRPr lang="en-US" sz="1400" spc="-1" dirty="0">
              <a:solidFill>
                <a:srgbClr val="0000FF"/>
              </a:solidFill>
              <a:ea typeface="+mj-lt"/>
              <a:cs typeface="+mj-lt"/>
            </a:endParaRPr>
          </a:p>
          <a:p>
            <a:pPr>
              <a:lnSpc>
                <a:spcPct val="100000"/>
              </a:lnSpc>
              <a:spcBef>
                <a:spcPts val="480"/>
              </a:spcBef>
            </a:pPr>
            <a:r>
              <a:rPr lang="en-US" sz="1400" spc="-1" dirty="0">
                <a:solidFill>
                  <a:srgbClr val="0000FF"/>
                </a:solidFill>
                <a:ea typeface="+mj-lt"/>
                <a:cs typeface="+mj-lt"/>
              </a:rPr>
              <a:t>The motivation for choosing this problem statement — to refine pre-trained language models (PLMs) for better emotion recognition and encoding — is driven by several key factors:</a:t>
            </a:r>
            <a:endParaRPr lang="en-US" dirty="0"/>
          </a:p>
          <a:p>
            <a:pPr>
              <a:lnSpc>
                <a:spcPct val="100000"/>
              </a:lnSpc>
              <a:spcBef>
                <a:spcPts val="480"/>
              </a:spcBef>
            </a:pPr>
            <a:endParaRPr lang="en-US" sz="1400" spc="-1" dirty="0">
              <a:solidFill>
                <a:srgbClr val="0000FF"/>
              </a:solidFill>
              <a:ea typeface="+mj-lt"/>
              <a:cs typeface="+mj-lt"/>
            </a:endParaRPr>
          </a:p>
          <a:p>
            <a:pPr marL="285750" indent="-285750">
              <a:lnSpc>
                <a:spcPct val="100000"/>
              </a:lnSpc>
              <a:spcBef>
                <a:spcPts val="480"/>
              </a:spcBef>
              <a:buFont typeface="Arial" panose="020B0604020202020204"/>
              <a:buChar char="•"/>
            </a:pPr>
            <a:r>
              <a:rPr lang="en-US" sz="1400" spc="-1" dirty="0">
                <a:solidFill>
                  <a:srgbClr val="0000FF"/>
                </a:solidFill>
                <a:ea typeface="+mj-lt"/>
                <a:cs typeface="+mj-lt"/>
              </a:rPr>
              <a:t>Emotions Are Crucial in Human Communication</a:t>
            </a:r>
            <a:endParaRPr lang="en-US" sz="1400" spc="-1" dirty="0">
              <a:solidFill>
                <a:srgbClr val="0000FF"/>
              </a:solidFill>
              <a:ea typeface="+mj-lt"/>
              <a:cs typeface="+mj-lt"/>
            </a:endParaRPr>
          </a:p>
          <a:p>
            <a:pPr marL="285750" indent="-285750">
              <a:lnSpc>
                <a:spcPct val="100000"/>
              </a:lnSpc>
              <a:spcBef>
                <a:spcPts val="480"/>
              </a:spcBef>
              <a:buFont typeface="Arial" panose="020B0604020202020204"/>
              <a:buChar char="•"/>
            </a:pPr>
            <a:r>
              <a:rPr lang="en-US" sz="1400" spc="-1" dirty="0">
                <a:solidFill>
                  <a:srgbClr val="0000FF"/>
                </a:solidFill>
                <a:ea typeface="+mj-lt"/>
                <a:cs typeface="+mj-lt"/>
              </a:rPr>
              <a:t>Complexity of Emotions in Text</a:t>
            </a:r>
            <a:endParaRPr lang="en-US" sz="1400" spc="-1" dirty="0">
              <a:solidFill>
                <a:srgbClr val="0000FF"/>
              </a:solidFill>
              <a:ea typeface="+mj-lt"/>
              <a:cs typeface="+mj-lt"/>
            </a:endParaRPr>
          </a:p>
          <a:p>
            <a:pPr marL="285750" indent="-285750">
              <a:lnSpc>
                <a:spcPct val="100000"/>
              </a:lnSpc>
              <a:spcBef>
                <a:spcPts val="480"/>
              </a:spcBef>
              <a:buFont typeface="Arial" panose="020B0604020202020204"/>
              <a:buChar char="•"/>
            </a:pPr>
            <a:r>
              <a:rPr lang="en-US" sz="1400" spc="-1" dirty="0">
                <a:solidFill>
                  <a:srgbClr val="0000FF"/>
                </a:solidFill>
                <a:ea typeface="+mj-lt"/>
                <a:cs typeface="+mj-lt"/>
              </a:rPr>
              <a:t>Cross-Cultural and Linguistic Variability</a:t>
            </a:r>
            <a:endParaRPr lang="en-US" sz="1400" spc="-1" dirty="0">
              <a:solidFill>
                <a:srgbClr val="0000FF"/>
              </a:solidFill>
              <a:ea typeface="+mj-lt"/>
              <a:cs typeface="+mj-lt"/>
            </a:endParaRPr>
          </a:p>
          <a:p>
            <a:pPr marL="285750" indent="-285750">
              <a:lnSpc>
                <a:spcPct val="100000"/>
              </a:lnSpc>
              <a:spcBef>
                <a:spcPts val="480"/>
              </a:spcBef>
              <a:buFont typeface="Arial" panose="020B0604020202020204"/>
              <a:buChar char="•"/>
            </a:pPr>
            <a:r>
              <a:rPr lang="en-US" sz="1400" spc="-1" dirty="0">
                <a:solidFill>
                  <a:srgbClr val="0000FF"/>
                </a:solidFill>
                <a:ea typeface="+mj-lt"/>
                <a:cs typeface="+mj-lt"/>
              </a:rPr>
              <a:t>Need for Emotion-Aware AI Systems</a:t>
            </a:r>
            <a:endParaRPr lang="en-US" sz="1400" spc="-1" dirty="0">
              <a:solidFill>
                <a:srgbClr val="0000FF"/>
              </a:solidFill>
              <a:ea typeface="+mj-lt"/>
              <a:cs typeface="+mj-lt"/>
            </a:endParaRPr>
          </a:p>
          <a:p>
            <a:pPr marL="285750" indent="-285750">
              <a:lnSpc>
                <a:spcPct val="100000"/>
              </a:lnSpc>
              <a:spcBef>
                <a:spcPts val="480"/>
              </a:spcBef>
              <a:buFont typeface="Arial" panose="020B0604020202020204"/>
              <a:buChar char="•"/>
            </a:pPr>
            <a:r>
              <a:rPr lang="en-US" sz="1400" spc="-1" dirty="0">
                <a:solidFill>
                  <a:srgbClr val="0000FF"/>
                </a:solidFill>
                <a:ea typeface="+mj-lt"/>
                <a:cs typeface="+mj-lt"/>
              </a:rPr>
              <a:t>Scarcity of Emotion-Labeled Data</a:t>
            </a:r>
            <a:endParaRPr lang="en-US" sz="1400" spc="-1" dirty="0">
              <a:solidFill>
                <a:srgbClr val="0000FF"/>
              </a:solidFill>
              <a:ea typeface="+mj-lt"/>
              <a:cs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920"/>
            <a:ext cx="8229240" cy="485697"/>
          </a:xfrm>
          <a:prstGeom prst="rect">
            <a:avLst/>
          </a:prstGeom>
          <a:noFill/>
          <a:ln w="0">
            <a:noFill/>
          </a:ln>
        </p:spPr>
        <p:txBody>
          <a:bodyPr lIns="91440" tIns="45720" rIns="91440" bIns="45720" anchor="ctr">
            <a:noAutofit/>
          </a:bodyPr>
          <a:lstStyle/>
          <a:p>
            <a:pPr indent="0" algn="ctr">
              <a:lnSpc>
                <a:spcPct val="100000"/>
              </a:lnSpc>
              <a:buNone/>
              <a:tabLst>
                <a:tab pos="0" algn="l"/>
              </a:tabLst>
            </a:pPr>
            <a:r>
              <a:rPr lang="en-GB" sz="4000" b="1" strike="noStrike" spc="-1">
                <a:solidFill>
                  <a:srgbClr val="009900"/>
                </a:solidFill>
                <a:latin typeface="Arial" panose="020B0604020202020204"/>
                <a:ea typeface="Arial" panose="020B0604020202020204"/>
              </a:rPr>
              <a:t>Literature Review</a:t>
            </a:r>
            <a:endParaRPr lang="en-US" sz="4000" b="0" strike="noStrike" spc="-1">
              <a:solidFill>
                <a:srgbClr val="000000"/>
              </a:solidFill>
              <a:latin typeface="Arial" panose="020B0604020202020204"/>
            </a:endParaRPr>
          </a:p>
        </p:txBody>
      </p:sp>
      <p:sp>
        <p:nvSpPr>
          <p:cNvPr id="84" name="PlaceHolder 2"/>
          <p:cNvSpPr>
            <a:spLocks noGrp="1"/>
          </p:cNvSpPr>
          <p:nvPr>
            <p:ph/>
          </p:nvPr>
        </p:nvSpPr>
        <p:spPr>
          <a:xfrm>
            <a:off x="457200" y="947889"/>
            <a:ext cx="8281194" cy="4094757"/>
          </a:xfrm>
          <a:prstGeom prst="rect">
            <a:avLst/>
          </a:prstGeom>
          <a:noFill/>
          <a:ln w="0">
            <a:noFill/>
          </a:ln>
        </p:spPr>
        <p:txBody>
          <a:bodyPr lIns="91440" tIns="45720" rIns="91440" bIns="45720" anchor="t">
            <a:noAutofit/>
          </a:bodyPr>
          <a:lstStyle/>
          <a:p>
            <a:pPr marL="76835">
              <a:lnSpc>
                <a:spcPct val="100000"/>
              </a:lnSpc>
              <a:spcBef>
                <a:spcPts val="480"/>
              </a:spcBef>
            </a:pPr>
            <a:r>
              <a:rPr lang="en-GB" sz="1400" spc="-1" dirty="0">
                <a:solidFill>
                  <a:srgbClr val="0000FF"/>
                </a:solidFill>
                <a:ea typeface="+mj-lt"/>
                <a:cs typeface="+mj-lt"/>
              </a:rPr>
              <a:t>The paper we have referred is </a:t>
            </a:r>
            <a:r>
              <a:rPr lang="en-GB" sz="1400" b="1" spc="-1" dirty="0">
                <a:solidFill>
                  <a:srgbClr val="0000FF"/>
                </a:solidFill>
                <a:ea typeface="+mj-lt"/>
                <a:cs typeface="+mj-lt"/>
              </a:rPr>
              <a:t>Retrofitting Light-weight Language Models for Emotions using Supervised Contrastive Learning (Sapan Shah, Sreedhar Reddy, and Pushpak Bhattacharyya. 2023 )</a:t>
            </a:r>
            <a:endParaRPr lang="en-GB" sz="1400" spc="-1" dirty="0">
              <a:solidFill>
                <a:srgbClr val="0000FF"/>
              </a:solidFill>
              <a:ea typeface="+mj-lt"/>
              <a:cs typeface="+mj-lt"/>
            </a:endParaRPr>
          </a:p>
          <a:p>
            <a:pPr marL="76835">
              <a:lnSpc>
                <a:spcPct val="100000"/>
              </a:lnSpc>
              <a:spcBef>
                <a:spcPts val="480"/>
              </a:spcBef>
            </a:pPr>
            <a:endParaRPr lang="en-GB" sz="1400" b="1" spc="-1" dirty="0">
              <a:solidFill>
                <a:srgbClr val="0000FF"/>
              </a:solidFill>
              <a:ea typeface="+mj-lt"/>
              <a:cs typeface="+mj-lt"/>
            </a:endParaRPr>
          </a:p>
          <a:p>
            <a:pPr marL="76835">
              <a:lnSpc>
                <a:spcPct val="100000"/>
              </a:lnSpc>
              <a:spcBef>
                <a:spcPts val="480"/>
              </a:spcBef>
            </a:pPr>
            <a:r>
              <a:rPr lang="en-GB" sz="1400" spc="-1" dirty="0">
                <a:solidFill>
                  <a:srgbClr val="0000FF"/>
                </a:solidFill>
                <a:ea typeface="+mj-lt"/>
                <a:cs typeface="+mj-lt"/>
              </a:rPr>
              <a:t>Emotion analysis in NLP focuses on detecting and understanding emotions expressed in text, a complex task that goes beyond basic sentiment analysis. </a:t>
            </a:r>
            <a:r>
              <a:rPr lang="en-GB" sz="1400" b="1" spc="-1" dirty="0">
                <a:solidFill>
                  <a:srgbClr val="0000FF"/>
                </a:solidFill>
                <a:ea typeface="+mj-lt"/>
                <a:cs typeface="+mj-lt"/>
              </a:rPr>
              <a:t>Pre-trained language models</a:t>
            </a:r>
            <a:r>
              <a:rPr lang="en-GB" sz="1400" spc="-1" dirty="0">
                <a:solidFill>
                  <a:srgbClr val="0000FF"/>
                </a:solidFill>
                <a:ea typeface="+mj-lt"/>
                <a:cs typeface="+mj-lt"/>
              </a:rPr>
              <a:t> (PLMs) like </a:t>
            </a:r>
            <a:r>
              <a:rPr lang="en-GB" sz="1400" b="1" spc="-1" dirty="0">
                <a:solidFill>
                  <a:srgbClr val="0000FF"/>
                </a:solidFill>
                <a:ea typeface="+mj-lt"/>
                <a:cs typeface="+mj-lt"/>
              </a:rPr>
              <a:t>BERT</a:t>
            </a:r>
            <a:r>
              <a:rPr lang="en-GB" sz="1400" spc="-1" dirty="0">
                <a:solidFill>
                  <a:srgbClr val="0000FF"/>
                </a:solidFill>
                <a:ea typeface="+mj-lt"/>
                <a:cs typeface="+mj-lt"/>
              </a:rPr>
              <a:t> and </a:t>
            </a:r>
            <a:r>
              <a:rPr lang="en-GB" sz="1400" b="1" spc="-1" dirty="0">
                <a:solidFill>
                  <a:srgbClr val="0000FF"/>
                </a:solidFill>
                <a:ea typeface="+mj-lt"/>
                <a:cs typeface="+mj-lt"/>
              </a:rPr>
              <a:t>RoBERTa</a:t>
            </a:r>
            <a:r>
              <a:rPr lang="en-GB" sz="1400" spc="-1" dirty="0">
                <a:solidFill>
                  <a:srgbClr val="0000FF"/>
                </a:solidFill>
                <a:ea typeface="+mj-lt"/>
                <a:cs typeface="+mj-lt"/>
              </a:rPr>
              <a:t> excel in general NLP tasks but lack </a:t>
            </a:r>
            <a:r>
              <a:rPr lang="en-GB" sz="1400" b="1" spc="-1" dirty="0">
                <a:solidFill>
                  <a:srgbClr val="0000FF"/>
                </a:solidFill>
                <a:ea typeface="+mj-lt"/>
                <a:cs typeface="+mj-lt"/>
              </a:rPr>
              <a:t>emotion-awareness</a:t>
            </a:r>
            <a:r>
              <a:rPr lang="en-GB" sz="1400" spc="-1" dirty="0">
                <a:solidFill>
                  <a:srgbClr val="0000FF"/>
                </a:solidFill>
                <a:ea typeface="+mj-lt"/>
                <a:cs typeface="+mj-lt"/>
              </a:rPr>
              <a:t>, which hinders their ability to capture emotional nuances. </a:t>
            </a:r>
            <a:endParaRPr lang="en-GB" dirty="0"/>
          </a:p>
          <a:p>
            <a:pPr marL="76835">
              <a:lnSpc>
                <a:spcPct val="100000"/>
              </a:lnSpc>
              <a:spcBef>
                <a:spcPts val="480"/>
              </a:spcBef>
            </a:pPr>
            <a:endParaRPr lang="en-GB" sz="1400" spc="-1" dirty="0">
              <a:solidFill>
                <a:srgbClr val="0000FF"/>
              </a:solidFill>
              <a:ea typeface="+mj-lt"/>
              <a:cs typeface="+mj-lt"/>
            </a:endParaRPr>
          </a:p>
          <a:p>
            <a:pPr marL="76835">
              <a:lnSpc>
                <a:spcPct val="100000"/>
              </a:lnSpc>
              <a:spcBef>
                <a:spcPts val="480"/>
              </a:spcBef>
            </a:pPr>
            <a:r>
              <a:rPr lang="en-GB" sz="1400" spc="-1" dirty="0">
                <a:solidFill>
                  <a:srgbClr val="0000FF"/>
                </a:solidFill>
                <a:ea typeface="+mj-lt"/>
                <a:cs typeface="+mj-lt"/>
              </a:rPr>
              <a:t>The paper introduces </a:t>
            </a:r>
            <a:r>
              <a:rPr lang="en-GB" sz="1400" b="1" spc="-1" dirty="0">
                <a:solidFill>
                  <a:srgbClr val="0000FF"/>
                </a:solidFill>
                <a:ea typeface="+mj-lt"/>
                <a:cs typeface="+mj-lt"/>
              </a:rPr>
              <a:t>Supervised Contrastive Learning (SCL) with Vector Space Preservation Loss</a:t>
            </a:r>
            <a:r>
              <a:rPr lang="en-GB" sz="1400" spc="-1" dirty="0">
                <a:solidFill>
                  <a:srgbClr val="0000FF"/>
                </a:solidFill>
                <a:ea typeface="+mj-lt"/>
                <a:cs typeface="+mj-lt"/>
              </a:rPr>
              <a:t> to </a:t>
            </a:r>
            <a:r>
              <a:rPr lang="en-GB" sz="1400" b="1" spc="-1" dirty="0">
                <a:solidFill>
                  <a:srgbClr val="0000FF"/>
                </a:solidFill>
                <a:ea typeface="+mj-lt"/>
                <a:cs typeface="+mj-lt"/>
              </a:rPr>
              <a:t>retrofit PLMs</a:t>
            </a:r>
            <a:r>
              <a:rPr lang="en-GB" sz="1400" spc="-1" dirty="0">
                <a:solidFill>
                  <a:srgbClr val="0000FF"/>
                </a:solidFill>
                <a:ea typeface="+mj-lt"/>
                <a:cs typeface="+mj-lt"/>
              </a:rPr>
              <a:t> for emotions. This adjusts embeddings, improving emotion differentiation without losing general linguistic knowledge. </a:t>
            </a:r>
            <a:endParaRPr lang="en-GB" sz="1400" spc="-1" dirty="0">
              <a:solidFill>
                <a:srgbClr val="0000FF"/>
              </a:solidFill>
              <a:ea typeface="+mj-lt"/>
              <a:cs typeface="+mj-lt"/>
            </a:endParaRPr>
          </a:p>
          <a:p>
            <a:pPr marL="76835">
              <a:lnSpc>
                <a:spcPct val="100000"/>
              </a:lnSpc>
              <a:spcBef>
                <a:spcPts val="480"/>
              </a:spcBef>
            </a:pPr>
            <a:endParaRPr lang="en-GB" sz="1400" spc="-1" dirty="0">
              <a:solidFill>
                <a:srgbClr val="0000FF"/>
              </a:solidFill>
              <a:cs typeface="Arial" panose="020B0604020202020204"/>
            </a:endParaRPr>
          </a:p>
          <a:p>
            <a:pPr marL="76835">
              <a:lnSpc>
                <a:spcPct val="100000"/>
              </a:lnSpc>
              <a:spcBef>
                <a:spcPts val="480"/>
              </a:spcBef>
            </a:pPr>
            <a:r>
              <a:rPr lang="en-GB" sz="1400" spc="-1" dirty="0">
                <a:solidFill>
                  <a:srgbClr val="0000FF"/>
                </a:solidFill>
                <a:ea typeface="+mj-lt"/>
                <a:cs typeface="+mj-lt"/>
              </a:rPr>
              <a:t>In summary, the paper builds </a:t>
            </a:r>
            <a:r>
              <a:rPr lang="en-GB" sz="1400" b="1" spc="-1" dirty="0">
                <a:solidFill>
                  <a:srgbClr val="0000FF"/>
                </a:solidFill>
                <a:ea typeface="+mj-lt"/>
                <a:cs typeface="+mj-lt"/>
              </a:rPr>
              <a:t>emotion-aware retrofitting</a:t>
            </a:r>
            <a:r>
              <a:rPr lang="en-GB" sz="1400" spc="-1" dirty="0">
                <a:solidFill>
                  <a:srgbClr val="0000FF"/>
                </a:solidFill>
                <a:ea typeface="+mj-lt"/>
                <a:cs typeface="+mj-lt"/>
              </a:rPr>
              <a:t> of PLMs to improve performance on emotion detection tasks, leveraging </a:t>
            </a:r>
            <a:r>
              <a:rPr lang="en-GB" sz="1400" b="1" spc="-1" dirty="0">
                <a:solidFill>
                  <a:srgbClr val="0000FF"/>
                </a:solidFill>
                <a:ea typeface="+mj-lt"/>
                <a:cs typeface="+mj-lt"/>
              </a:rPr>
              <a:t>SCL</a:t>
            </a:r>
            <a:r>
              <a:rPr lang="en-GB" sz="1400" spc="-1" dirty="0">
                <a:solidFill>
                  <a:srgbClr val="0000FF"/>
                </a:solidFill>
                <a:ea typeface="+mj-lt"/>
                <a:cs typeface="+mj-lt"/>
              </a:rPr>
              <a:t> and </a:t>
            </a:r>
            <a:r>
              <a:rPr lang="en-GB" sz="1400" b="1" spc="-1" dirty="0">
                <a:solidFill>
                  <a:srgbClr val="0000FF"/>
                </a:solidFill>
                <a:ea typeface="+mj-lt"/>
                <a:cs typeface="+mj-lt"/>
              </a:rPr>
              <a:t>Vector Space Preservation (VSP)</a:t>
            </a:r>
            <a:r>
              <a:rPr lang="en-GB" sz="1400" spc="-1" dirty="0">
                <a:solidFill>
                  <a:srgbClr val="0000FF"/>
                </a:solidFill>
                <a:ea typeface="+mj-lt"/>
                <a:cs typeface="+mj-lt"/>
              </a:rPr>
              <a:t> to enhance emotion recognition while maintaining the general language capabilities of PLMs</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920"/>
            <a:ext cx="8229240" cy="856800"/>
          </a:xfrm>
          <a:prstGeom prst="rect">
            <a:avLst/>
          </a:prstGeom>
          <a:noFill/>
          <a:ln w="0">
            <a:noFill/>
          </a:ln>
        </p:spPr>
        <p:txBody>
          <a:bodyPr lIns="91440" tIns="45720" rIns="91440" bIns="45720" anchor="ctr">
            <a:noAutofit/>
          </a:bodyPr>
          <a:lstStyle/>
          <a:p>
            <a:pPr indent="0" algn="ctr">
              <a:lnSpc>
                <a:spcPct val="100000"/>
              </a:lnSpc>
              <a:buNone/>
              <a:tabLst>
                <a:tab pos="0" algn="l"/>
              </a:tabLst>
            </a:pPr>
            <a:r>
              <a:rPr lang="en-GB" sz="4000" b="1" strike="noStrike" spc="-1">
                <a:solidFill>
                  <a:srgbClr val="009900"/>
                </a:solidFill>
                <a:latin typeface="Arial" panose="020B0604020202020204"/>
                <a:ea typeface="Arial" panose="020B0604020202020204"/>
              </a:rPr>
              <a:t>Dataset</a:t>
            </a:r>
            <a:endParaRPr lang="en-US" sz="4000" b="0" strike="noStrike" spc="-1">
              <a:solidFill>
                <a:srgbClr val="000000"/>
              </a:solidFill>
              <a:latin typeface="Arial" panose="020B0604020202020204"/>
            </a:endParaRPr>
          </a:p>
        </p:txBody>
      </p:sp>
      <p:sp>
        <p:nvSpPr>
          <p:cNvPr id="86" name="PlaceHolder 2"/>
          <p:cNvSpPr>
            <a:spLocks noGrp="1"/>
          </p:cNvSpPr>
          <p:nvPr>
            <p:ph/>
          </p:nvPr>
        </p:nvSpPr>
        <p:spPr>
          <a:xfrm>
            <a:off x="457200" y="1200240"/>
            <a:ext cx="8229240" cy="3394080"/>
          </a:xfrm>
          <a:prstGeom prst="rect">
            <a:avLst/>
          </a:prstGeom>
          <a:noFill/>
          <a:ln w="0">
            <a:noFill/>
          </a:ln>
        </p:spPr>
        <p:txBody>
          <a:bodyPr lIns="91440" tIns="45720" rIns="91440" bIns="45720" anchor="t">
            <a:noAutofit/>
          </a:bodyPr>
          <a:lstStyle/>
          <a:p>
            <a:endParaRPr lang="en-GB" sz="1400" spc="-1" dirty="0">
              <a:solidFill>
                <a:srgbClr val="0000FF"/>
              </a:solidFill>
              <a:ea typeface="+mj-lt"/>
              <a:cs typeface="+mj-lt"/>
            </a:endParaRPr>
          </a:p>
          <a:p>
            <a:r>
              <a:rPr lang="en-GB" sz="1400" spc="-1" dirty="0">
                <a:solidFill>
                  <a:srgbClr val="0000FF"/>
                </a:solidFill>
                <a:ea typeface="+mj-lt"/>
                <a:cs typeface="+mj-lt"/>
              </a:rPr>
              <a:t>The paper uses the </a:t>
            </a:r>
            <a:r>
              <a:rPr lang="en-GB" sz="1400" b="1" spc="-1" dirty="0">
                <a:solidFill>
                  <a:srgbClr val="0000FF"/>
                </a:solidFill>
                <a:ea typeface="+mj-lt"/>
                <a:cs typeface="+mj-lt"/>
              </a:rPr>
              <a:t>go_emotions dataset</a:t>
            </a:r>
            <a:r>
              <a:rPr lang="en-GB" sz="1400" spc="-1" dirty="0">
                <a:solidFill>
                  <a:srgbClr val="0000FF"/>
                </a:solidFill>
                <a:ea typeface="+mj-lt"/>
                <a:cs typeface="+mj-lt"/>
              </a:rPr>
              <a:t>, which is a publicly available large-scale dataset for emotion detection in text. It contains </a:t>
            </a:r>
            <a:r>
              <a:rPr lang="en-GB" sz="1400" b="1" spc="-1" dirty="0">
                <a:solidFill>
                  <a:srgbClr val="0000FF"/>
                </a:solidFill>
                <a:ea typeface="+mj-lt"/>
                <a:cs typeface="+mj-lt"/>
              </a:rPr>
              <a:t>over 58,000 labeled Reddit comments</a:t>
            </a:r>
            <a:r>
              <a:rPr lang="en-GB" sz="1400" spc="-1" dirty="0">
                <a:solidFill>
                  <a:srgbClr val="0000FF"/>
                </a:solidFill>
                <a:ea typeface="+mj-lt"/>
                <a:cs typeface="+mj-lt"/>
              </a:rPr>
              <a:t> annotated with </a:t>
            </a:r>
            <a:r>
              <a:rPr lang="en-GB" sz="1400" b="1" spc="-1" dirty="0">
                <a:solidFill>
                  <a:srgbClr val="0000FF"/>
                </a:solidFill>
                <a:ea typeface="+mj-lt"/>
                <a:cs typeface="+mj-lt"/>
              </a:rPr>
              <a:t>27 distinct emotion categories</a:t>
            </a:r>
            <a:r>
              <a:rPr lang="en-GB" sz="1400" spc="-1" dirty="0">
                <a:solidFill>
                  <a:srgbClr val="0000FF"/>
                </a:solidFill>
                <a:ea typeface="+mj-lt"/>
                <a:cs typeface="+mj-lt"/>
              </a:rPr>
              <a:t>.</a:t>
            </a:r>
            <a:endParaRPr lang="en-GB" sz="1400" spc="-1" dirty="0">
              <a:solidFill>
                <a:srgbClr val="0000FF"/>
              </a:solidFill>
              <a:ea typeface="+mj-lt"/>
              <a:cs typeface="+mj-lt"/>
            </a:endParaRPr>
          </a:p>
          <a:p>
            <a:endParaRPr lang="en-GB" sz="1400" spc="-1" dirty="0">
              <a:solidFill>
                <a:srgbClr val="0000FF"/>
              </a:solidFill>
              <a:ea typeface="+mj-lt"/>
              <a:cs typeface="+mj-lt"/>
            </a:endParaRPr>
          </a:p>
          <a:p>
            <a:r>
              <a:rPr lang="en-US" sz="1400" spc="-1" dirty="0">
                <a:solidFill>
                  <a:srgbClr val="0000FF"/>
                </a:solidFill>
                <a:ea typeface="+mj-lt"/>
                <a:cs typeface="+mj-lt"/>
              </a:rPr>
              <a:t>For training, we have only considered sentences with single emotion label.</a:t>
            </a:r>
            <a:endParaRPr lang="en-US" sz="1600" dirty="0">
              <a:cs typeface="Arial" panose="020B0604020202020204"/>
            </a:endParaRPr>
          </a:p>
          <a:p>
            <a:endParaRPr lang="en-GB" sz="1400" spc="-1" dirty="0">
              <a:solidFill>
                <a:srgbClr val="0000FF"/>
              </a:solidFill>
              <a:ea typeface="+mj-lt"/>
              <a:cs typeface="+mj-lt"/>
            </a:endParaRPr>
          </a:p>
          <a:p>
            <a:endParaRPr lang="en-GB" sz="1400" spc="-1" dirty="0">
              <a:solidFill>
                <a:srgbClr val="0000FF"/>
              </a:solidFill>
              <a:ea typeface="+mj-lt"/>
              <a:cs typeface="+mj-lt"/>
            </a:endParaRPr>
          </a:p>
          <a:p>
            <a:pPr marL="285750" indent="-285750">
              <a:buFont typeface="Arial" panose="020B0604020202020204"/>
              <a:buChar char="•"/>
            </a:pPr>
            <a:r>
              <a:rPr lang="en-GB" sz="1400" b="1" spc="-1" dirty="0">
                <a:solidFill>
                  <a:srgbClr val="009900"/>
                </a:solidFill>
                <a:latin typeface="Arial" panose="020B0604020202020204"/>
              </a:rPr>
              <a:t>Emotion Categories</a:t>
            </a:r>
            <a:r>
              <a:rPr lang="en-GB" sz="1400" spc="-1" dirty="0">
                <a:solidFill>
                  <a:srgbClr val="0000FF"/>
                </a:solidFill>
                <a:ea typeface="+mj-lt"/>
                <a:cs typeface="+mj-lt"/>
              </a:rPr>
              <a:t>: Includes emotions like </a:t>
            </a:r>
            <a:r>
              <a:rPr lang="en-GB" sz="1400" b="1" spc="-1" dirty="0">
                <a:solidFill>
                  <a:srgbClr val="0000FF"/>
                </a:solidFill>
                <a:ea typeface="+mj-lt"/>
                <a:cs typeface="+mj-lt"/>
              </a:rPr>
              <a:t>joy, sadness, anger, fear, surprise</a:t>
            </a:r>
            <a:r>
              <a:rPr lang="en-GB" sz="1400" spc="-1" dirty="0">
                <a:solidFill>
                  <a:srgbClr val="0000FF"/>
                </a:solidFill>
                <a:ea typeface="+mj-lt"/>
                <a:cs typeface="+mj-lt"/>
              </a:rPr>
              <a:t>, and others, including </a:t>
            </a:r>
            <a:r>
              <a:rPr lang="en-GB" sz="1400" b="1" spc="-1" dirty="0">
                <a:solidFill>
                  <a:srgbClr val="0000FF"/>
                </a:solidFill>
                <a:ea typeface="+mj-lt"/>
                <a:cs typeface="+mj-lt"/>
              </a:rPr>
              <a:t>neutral</a:t>
            </a:r>
            <a:r>
              <a:rPr lang="en-GB" sz="1400" spc="-1" dirty="0">
                <a:solidFill>
                  <a:srgbClr val="0000FF"/>
                </a:solidFill>
                <a:ea typeface="+mj-lt"/>
                <a:cs typeface="+mj-lt"/>
              </a:rPr>
              <a:t> comments.</a:t>
            </a:r>
            <a:endParaRPr lang="en-GB" dirty="0"/>
          </a:p>
          <a:p>
            <a:endParaRPr lang="en-GB" sz="1400" spc="-1" dirty="0">
              <a:solidFill>
                <a:srgbClr val="0000FF"/>
              </a:solidFill>
              <a:ea typeface="+mj-lt"/>
              <a:cs typeface="+mj-lt"/>
            </a:endParaRPr>
          </a:p>
          <a:p>
            <a:pPr marL="285750" indent="-285750">
              <a:buFont typeface="Arial" panose="020B0604020202020204"/>
              <a:buChar char="•"/>
            </a:pPr>
            <a:r>
              <a:rPr lang="en-GB" sz="1400" b="1" spc="-1" dirty="0">
                <a:solidFill>
                  <a:srgbClr val="009900"/>
                </a:solidFill>
                <a:latin typeface="Arial" panose="020B0604020202020204"/>
              </a:rPr>
              <a:t>Annotation Type</a:t>
            </a:r>
            <a:r>
              <a:rPr lang="en-GB" sz="1400" spc="-1" dirty="0">
                <a:solidFill>
                  <a:srgbClr val="0000FF"/>
                </a:solidFill>
                <a:ea typeface="+mj-lt"/>
                <a:cs typeface="+mj-lt"/>
              </a:rPr>
              <a:t>: </a:t>
            </a:r>
            <a:r>
              <a:rPr lang="en-GB" sz="1400" b="1" spc="-1" dirty="0">
                <a:solidFill>
                  <a:srgbClr val="0000FF"/>
                </a:solidFill>
                <a:ea typeface="+mj-lt"/>
                <a:cs typeface="+mj-lt"/>
              </a:rPr>
              <a:t>Multi-label classification</a:t>
            </a:r>
            <a:r>
              <a:rPr lang="en-GB" sz="1400" spc="-1" dirty="0">
                <a:solidFill>
                  <a:srgbClr val="0000FF"/>
                </a:solidFill>
                <a:ea typeface="+mj-lt"/>
                <a:cs typeface="+mj-lt"/>
              </a:rPr>
              <a:t>, where each comment can be assigned multiple emotion labels.</a:t>
            </a:r>
            <a:endParaRPr lang="en-GB" dirty="0"/>
          </a:p>
          <a:p>
            <a:endParaRPr lang="en-GB" sz="1400" spc="-1" dirty="0">
              <a:solidFill>
                <a:srgbClr val="0000FF"/>
              </a:solidFill>
              <a:ea typeface="+mj-lt"/>
              <a:cs typeface="+mj-lt"/>
            </a:endParaRPr>
          </a:p>
          <a:p>
            <a:pPr marL="285750" indent="-285750">
              <a:buFont typeface="Arial" panose="020B0604020202020204"/>
              <a:buChar char="•"/>
            </a:pPr>
            <a:r>
              <a:rPr lang="en-GB" sz="1400" b="1" spc="-1" dirty="0">
                <a:solidFill>
                  <a:srgbClr val="009900"/>
                </a:solidFill>
                <a:latin typeface="Arial" panose="020B0604020202020204"/>
              </a:rPr>
              <a:t>Size</a:t>
            </a:r>
            <a:r>
              <a:rPr lang="en-GB" sz="1400" spc="-1" dirty="0">
                <a:solidFill>
                  <a:srgbClr val="0000FF"/>
                </a:solidFill>
                <a:ea typeface="+mj-lt"/>
                <a:cs typeface="+mj-lt"/>
              </a:rPr>
              <a:t>: Over 58,000 comments for training and testing.</a:t>
            </a:r>
            <a:endParaRPr lang="en-GB" dirty="0"/>
          </a:p>
          <a:p>
            <a:pPr marL="76835">
              <a:lnSpc>
                <a:spcPct val="100000"/>
              </a:lnSpc>
              <a:spcBef>
                <a:spcPts val="480"/>
              </a:spcBef>
            </a:pPr>
            <a:endParaRPr lang="en-GB" sz="1400" spc="-1" dirty="0">
              <a:solidFill>
                <a:srgbClr val="0000FF"/>
              </a:solidFill>
              <a:cs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920"/>
            <a:ext cx="8229240" cy="522807"/>
          </a:xfrm>
          <a:prstGeom prst="rect">
            <a:avLst/>
          </a:prstGeom>
          <a:noFill/>
          <a:ln w="0">
            <a:noFill/>
          </a:ln>
        </p:spPr>
        <p:txBody>
          <a:bodyPr lIns="91440" tIns="45720" rIns="91440" bIns="45720" anchor="ctr">
            <a:noAutofit/>
          </a:bodyPr>
          <a:lstStyle/>
          <a:p>
            <a:pPr indent="0" algn="ctr">
              <a:lnSpc>
                <a:spcPct val="100000"/>
              </a:lnSpc>
              <a:buNone/>
              <a:tabLst>
                <a:tab pos="0" algn="l"/>
              </a:tabLst>
            </a:pPr>
            <a:r>
              <a:rPr lang="en-GB" sz="4000" b="1" strike="noStrike" spc="-1">
                <a:solidFill>
                  <a:srgbClr val="009900"/>
                </a:solidFill>
                <a:latin typeface="Arial" panose="020B0604020202020204"/>
                <a:ea typeface="Arial" panose="020B0604020202020204"/>
              </a:rPr>
              <a:t>Method/Technique</a:t>
            </a:r>
            <a:endParaRPr lang="en-US" sz="4000" b="0" strike="noStrike" spc="-1">
              <a:solidFill>
                <a:srgbClr val="000000"/>
              </a:solidFill>
              <a:latin typeface="Arial" panose="020B0604020202020204"/>
            </a:endParaRPr>
          </a:p>
        </p:txBody>
      </p:sp>
      <p:sp>
        <p:nvSpPr>
          <p:cNvPr id="88" name="PlaceHolder 2"/>
          <p:cNvSpPr>
            <a:spLocks noGrp="1"/>
          </p:cNvSpPr>
          <p:nvPr>
            <p:ph/>
          </p:nvPr>
        </p:nvSpPr>
        <p:spPr>
          <a:xfrm>
            <a:off x="457200" y="858825"/>
            <a:ext cx="8318304" cy="3735495"/>
          </a:xfrm>
          <a:prstGeom prst="rect">
            <a:avLst/>
          </a:prstGeom>
          <a:noFill/>
          <a:ln w="0">
            <a:noFill/>
          </a:ln>
        </p:spPr>
        <p:txBody>
          <a:bodyPr lIns="91440" tIns="45720" rIns="91440" bIns="45720" anchor="t">
            <a:noAutofit/>
          </a:bodyPr>
          <a:lstStyle/>
          <a:p>
            <a:pPr marL="76835">
              <a:lnSpc>
                <a:spcPct val="100000"/>
              </a:lnSpc>
              <a:spcBef>
                <a:spcPts val="480"/>
              </a:spcBef>
              <a:buClr>
                <a:srgbClr val="0000FF"/>
              </a:buClr>
            </a:pPr>
            <a:r>
              <a:rPr lang="en-GB" sz="1400" spc="-1" dirty="0">
                <a:solidFill>
                  <a:srgbClr val="0000FF"/>
                </a:solidFill>
                <a:ea typeface="+mj-lt"/>
                <a:cs typeface="+mj-lt"/>
              </a:rPr>
              <a:t>A BERT-based model was fine-tuned for emotion detection using the go_emotions dataset. The model leverages a Contrastive Learning approach, where the Supervised Contrastive Loss (SCL) is employed to refine the embeddings of a pre-trained BERT model to improve its ability to recognize emotions in text.</a:t>
            </a:r>
            <a:endParaRPr lang="en-US" dirty="0"/>
          </a:p>
          <a:p>
            <a:pPr marL="362585" indent="-285750">
              <a:lnSpc>
                <a:spcPct val="100000"/>
              </a:lnSpc>
              <a:spcBef>
                <a:spcPts val="480"/>
              </a:spcBef>
              <a:buClr>
                <a:srgbClr val="0000FF"/>
              </a:buClr>
              <a:buFont typeface="Arial" panose="020B0604020202020204"/>
              <a:buChar char="•"/>
            </a:pPr>
            <a:r>
              <a:rPr lang="en-GB" sz="1400" b="1" spc="-1" dirty="0">
                <a:solidFill>
                  <a:srgbClr val="009900"/>
                </a:solidFill>
                <a:latin typeface="Arial" panose="020B0604020202020204"/>
              </a:rPr>
              <a:t>Tokenizer </a:t>
            </a:r>
            <a:r>
              <a:rPr lang="en-GB" sz="1400" spc="-1" dirty="0">
                <a:solidFill>
                  <a:srgbClr val="0000FF"/>
                </a:solidFill>
                <a:ea typeface="+mj-lt"/>
                <a:cs typeface="+mj-lt"/>
              </a:rPr>
              <a:t>– BERT Tokenizer with maximum length of 128.</a:t>
            </a:r>
            <a:endParaRPr lang="en-GB" sz="1400" spc="-1" dirty="0">
              <a:solidFill>
                <a:srgbClr val="0000FF"/>
              </a:solidFill>
              <a:ea typeface="+mj-lt"/>
              <a:cs typeface="+mj-lt"/>
            </a:endParaRPr>
          </a:p>
          <a:p>
            <a:pPr marL="362585" indent="-285750">
              <a:lnSpc>
                <a:spcPct val="100000"/>
              </a:lnSpc>
              <a:spcBef>
                <a:spcPts val="480"/>
              </a:spcBef>
              <a:buClr>
                <a:srgbClr val="0000FF"/>
              </a:buClr>
              <a:buFont typeface="Arial" panose="020B0604020202020204"/>
              <a:buChar char="•"/>
            </a:pPr>
            <a:r>
              <a:rPr lang="en-GB" sz="1400" b="1" spc="-1" dirty="0">
                <a:solidFill>
                  <a:srgbClr val="009900"/>
                </a:solidFill>
                <a:latin typeface="Arial" panose="020B0604020202020204"/>
              </a:rPr>
              <a:t>Architecture </a:t>
            </a:r>
            <a:r>
              <a:rPr lang="en-GB" sz="1400" spc="-1" dirty="0">
                <a:solidFill>
                  <a:srgbClr val="0000FF"/>
                </a:solidFill>
                <a:ea typeface="+mj-lt"/>
                <a:cs typeface="+mj-lt"/>
              </a:rPr>
              <a:t>– The model uses a </a:t>
            </a:r>
            <a:r>
              <a:rPr lang="en-GB" sz="1400" b="1" spc="-1" dirty="0">
                <a:solidFill>
                  <a:srgbClr val="0000FF"/>
                </a:solidFill>
                <a:ea typeface="+mj-lt"/>
                <a:cs typeface="+mj-lt"/>
              </a:rPr>
              <a:t>pre-trained BERT encoder</a:t>
            </a:r>
            <a:r>
              <a:rPr lang="en-GB" sz="1400" spc="-1" dirty="0">
                <a:solidFill>
                  <a:srgbClr val="0000FF"/>
                </a:solidFill>
                <a:ea typeface="+mj-lt"/>
                <a:cs typeface="+mj-lt"/>
              </a:rPr>
              <a:t> to extract embeddings from input text and passes the embeddings through a </a:t>
            </a:r>
            <a:r>
              <a:rPr lang="en-GB" sz="1400" b="1" spc="-1" dirty="0">
                <a:solidFill>
                  <a:srgbClr val="0000FF"/>
                </a:solidFill>
                <a:ea typeface="+mj-lt"/>
                <a:cs typeface="+mj-lt"/>
              </a:rPr>
              <a:t>projection head</a:t>
            </a:r>
            <a:r>
              <a:rPr lang="en-GB" sz="1400" spc="-1" dirty="0">
                <a:solidFill>
                  <a:srgbClr val="0000FF"/>
                </a:solidFill>
                <a:ea typeface="+mj-lt"/>
                <a:cs typeface="+mj-lt"/>
              </a:rPr>
              <a:t>. The projection head maps the embeddings to a lower-dimensional space.</a:t>
            </a:r>
            <a:endParaRPr lang="en-GB" sz="1400" spc="-1" dirty="0">
              <a:solidFill>
                <a:srgbClr val="0000FF"/>
              </a:solidFill>
              <a:ea typeface="+mj-lt"/>
              <a:cs typeface="+mj-lt"/>
            </a:endParaRPr>
          </a:p>
          <a:p>
            <a:pPr marL="362585" indent="-285750">
              <a:lnSpc>
                <a:spcPct val="100000"/>
              </a:lnSpc>
              <a:spcBef>
                <a:spcPts val="480"/>
              </a:spcBef>
              <a:buClr>
                <a:srgbClr val="0000FF"/>
              </a:buClr>
              <a:buFont typeface="Arial" panose="020B0604020202020204"/>
              <a:buChar char="•"/>
            </a:pPr>
            <a:r>
              <a:rPr lang="en-GB" sz="1400" b="1" spc="-1" dirty="0">
                <a:solidFill>
                  <a:srgbClr val="009900"/>
                </a:solidFill>
                <a:latin typeface="Arial" panose="020B0604020202020204"/>
              </a:rPr>
              <a:t>Loss </a:t>
            </a:r>
            <a:r>
              <a:rPr lang="en-GB" sz="1400" spc="-1" dirty="0">
                <a:solidFill>
                  <a:srgbClr val="0000FF"/>
                </a:solidFill>
                <a:ea typeface="+mj-lt"/>
                <a:cs typeface="+mj-lt"/>
              </a:rPr>
              <a:t>- Integrates the </a:t>
            </a:r>
            <a:r>
              <a:rPr lang="en-GB" sz="1400" b="1" spc="-1" dirty="0">
                <a:solidFill>
                  <a:srgbClr val="0000FF"/>
                </a:solidFill>
                <a:ea typeface="+mj-lt"/>
                <a:cs typeface="+mj-lt"/>
              </a:rPr>
              <a:t>Supervised Contrastive Loss</a:t>
            </a:r>
            <a:r>
              <a:rPr lang="en-GB" sz="1400" spc="-1" dirty="0">
                <a:solidFill>
                  <a:srgbClr val="0000FF"/>
                </a:solidFill>
                <a:ea typeface="+mj-lt"/>
                <a:cs typeface="+mj-lt"/>
              </a:rPr>
              <a:t> and a </a:t>
            </a:r>
            <a:r>
              <a:rPr lang="en-GB" sz="1400" b="1" spc="-1" dirty="0">
                <a:solidFill>
                  <a:srgbClr val="0000FF"/>
                </a:solidFill>
                <a:ea typeface="+mj-lt"/>
                <a:cs typeface="+mj-lt"/>
              </a:rPr>
              <a:t>Vector Space Preservation (VSP)</a:t>
            </a:r>
            <a:r>
              <a:rPr lang="en-GB" sz="1400" spc="-1" dirty="0">
                <a:solidFill>
                  <a:srgbClr val="0000FF"/>
                </a:solidFill>
                <a:ea typeface="+mj-lt"/>
                <a:cs typeface="+mj-lt"/>
              </a:rPr>
              <a:t> loss</a:t>
            </a:r>
            <a:endParaRPr lang="en-GB" sz="1400" spc="-1" dirty="0">
              <a:solidFill>
                <a:srgbClr val="0000FF"/>
              </a:solidFill>
              <a:ea typeface="+mj-lt"/>
              <a:cs typeface="+mj-lt"/>
            </a:endParaRPr>
          </a:p>
          <a:p>
            <a:pPr marL="285750" indent="-285750">
              <a:lnSpc>
                <a:spcPct val="100000"/>
              </a:lnSpc>
              <a:spcBef>
                <a:spcPts val="480"/>
              </a:spcBef>
              <a:buClr>
                <a:srgbClr val="0000FF"/>
              </a:buClr>
              <a:buFont typeface="Arial,Sans-Serif"/>
              <a:buChar char="•"/>
            </a:pPr>
            <a:r>
              <a:rPr lang="en-GB" sz="1400" b="1" spc="-1" dirty="0">
                <a:solidFill>
                  <a:srgbClr val="009900"/>
                </a:solidFill>
                <a:ea typeface="+mj-lt"/>
                <a:cs typeface="+mj-lt"/>
              </a:rPr>
              <a:t> Clustering and Retrieval Evaluation</a:t>
            </a:r>
            <a:r>
              <a:rPr lang="en-GB" sz="1400" spc="-1" dirty="0">
                <a:solidFill>
                  <a:srgbClr val="0000FF"/>
                </a:solidFill>
                <a:ea typeface="+mj-lt"/>
                <a:cs typeface="+mj-lt"/>
              </a:rPr>
              <a:t>: the model was evaluated using </a:t>
            </a:r>
            <a:r>
              <a:rPr lang="en-GB" sz="1400" b="1" spc="-1" dirty="0">
                <a:solidFill>
                  <a:srgbClr val="0000FF"/>
                </a:solidFill>
                <a:ea typeface="+mj-lt"/>
                <a:cs typeface="+mj-lt"/>
              </a:rPr>
              <a:t>KMeans clustering</a:t>
            </a:r>
            <a:r>
              <a:rPr lang="en-GB" sz="1400" spc="-1" dirty="0">
                <a:solidFill>
                  <a:srgbClr val="0000FF"/>
                </a:solidFill>
                <a:ea typeface="+mj-lt"/>
                <a:cs typeface="+mj-lt"/>
              </a:rPr>
              <a:t> (with </a:t>
            </a:r>
            <a:r>
              <a:rPr lang="en-GB" sz="1400" b="1" spc="-1" dirty="0">
                <a:solidFill>
                  <a:srgbClr val="0000FF"/>
                </a:solidFill>
                <a:ea typeface="+mj-lt"/>
                <a:cs typeface="+mj-lt"/>
              </a:rPr>
              <a:t>28     clusters</a:t>
            </a:r>
            <a:r>
              <a:rPr lang="en-GB" sz="1400" spc="-1" dirty="0">
                <a:solidFill>
                  <a:srgbClr val="0000FF"/>
                </a:solidFill>
                <a:ea typeface="+mj-lt"/>
                <a:cs typeface="+mj-lt"/>
              </a:rPr>
              <a:t>) to group the embeddings. The </a:t>
            </a:r>
            <a:r>
              <a:rPr lang="en-GB" sz="1400" b="1" spc="-1" dirty="0">
                <a:solidFill>
                  <a:srgbClr val="0000FF"/>
                </a:solidFill>
                <a:ea typeface="+mj-lt"/>
                <a:cs typeface="+mj-lt"/>
              </a:rPr>
              <a:t>Adjusted Mutual Information (AMI)</a:t>
            </a:r>
            <a:r>
              <a:rPr lang="en-GB" sz="1400" spc="-1" dirty="0">
                <a:solidFill>
                  <a:srgbClr val="0000FF"/>
                </a:solidFill>
                <a:ea typeface="+mj-lt"/>
                <a:cs typeface="+mj-lt"/>
              </a:rPr>
              <a:t> and other clustering metrics (Adjusted Rand Index, Fowlkes-Mallows Score) were calculated to assess the quality of the clustering. The retrieval metrics used are </a:t>
            </a:r>
            <a:r>
              <a:rPr lang="en-GB" sz="1400" b="1" spc="-1" dirty="0">
                <a:solidFill>
                  <a:srgbClr val="0000FF"/>
                </a:solidFill>
                <a:ea typeface="+mj-lt"/>
                <a:cs typeface="+mj-lt"/>
              </a:rPr>
              <a:t>Precision @ 1, Mean Average Precision @ K, Mean Reciprocal Rank.</a:t>
            </a:r>
            <a:endParaRPr lang="en-US" sz="1400" spc="-1" dirty="0">
              <a:solidFill>
                <a:srgbClr val="000000"/>
              </a:solidFill>
              <a:ea typeface="+mj-lt"/>
              <a:cs typeface="+mj-lt"/>
            </a:endParaRPr>
          </a:p>
          <a:p>
            <a:pPr marL="362585" indent="-285750">
              <a:lnSpc>
                <a:spcPct val="100000"/>
              </a:lnSpc>
              <a:spcBef>
                <a:spcPts val="480"/>
              </a:spcBef>
              <a:buClr>
                <a:srgbClr val="0000FF"/>
              </a:buClr>
              <a:buFont typeface="Arial" panose="020B0604020202020204"/>
              <a:buChar char="•"/>
            </a:pPr>
            <a:endParaRPr lang="en-GB" sz="1400" spc="-1" dirty="0">
              <a:solidFill>
                <a:srgbClr val="0000FF"/>
              </a:solidFill>
              <a:ea typeface="+mj-lt"/>
              <a:cs typeface="+mj-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920"/>
            <a:ext cx="8229240" cy="522807"/>
          </a:xfrm>
          <a:prstGeom prst="rect">
            <a:avLst/>
          </a:prstGeom>
          <a:noFill/>
          <a:ln w="0">
            <a:noFill/>
          </a:ln>
        </p:spPr>
        <p:txBody>
          <a:bodyPr lIns="91440" tIns="45720" rIns="91440" bIns="45720" anchor="ctr">
            <a:noAutofit/>
          </a:bodyPr>
          <a:lstStyle/>
          <a:p>
            <a:pPr indent="0" algn="ctr">
              <a:lnSpc>
                <a:spcPct val="100000"/>
              </a:lnSpc>
              <a:buNone/>
              <a:tabLst>
                <a:tab pos="0" algn="l"/>
              </a:tabLst>
            </a:pPr>
            <a:r>
              <a:rPr lang="en-GB" sz="4000" b="1" strike="noStrike" spc="-1" dirty="0">
                <a:solidFill>
                  <a:srgbClr val="009900"/>
                </a:solidFill>
                <a:latin typeface="Arial" panose="020B0604020202020204"/>
                <a:ea typeface="Arial" panose="020B0604020202020204"/>
              </a:rPr>
              <a:t>Method/Technique</a:t>
            </a:r>
            <a:r>
              <a:rPr lang="en-GB" sz="4000" b="1" spc="-1" dirty="0">
                <a:solidFill>
                  <a:srgbClr val="009900"/>
                </a:solidFill>
                <a:latin typeface="Arial" panose="020B0604020202020204"/>
                <a:ea typeface="Arial" panose="020B0604020202020204"/>
              </a:rPr>
              <a:t>(Contd.)</a:t>
            </a:r>
            <a:endParaRPr lang="en-US" sz="4000" b="0" strike="noStrike" spc="-1" dirty="0">
              <a:solidFill>
                <a:srgbClr val="000000"/>
              </a:solidFill>
              <a:latin typeface="Arial" panose="020B0604020202020204"/>
            </a:endParaRPr>
          </a:p>
        </p:txBody>
      </p:sp>
      <p:sp>
        <p:nvSpPr>
          <p:cNvPr id="88" name="PlaceHolder 2"/>
          <p:cNvSpPr>
            <a:spLocks noGrp="1"/>
          </p:cNvSpPr>
          <p:nvPr>
            <p:ph/>
          </p:nvPr>
        </p:nvSpPr>
        <p:spPr>
          <a:xfrm>
            <a:off x="457200" y="955312"/>
            <a:ext cx="8392525" cy="3639008"/>
          </a:xfrm>
          <a:prstGeom prst="rect">
            <a:avLst/>
          </a:prstGeom>
          <a:noFill/>
          <a:ln w="0">
            <a:noFill/>
          </a:ln>
        </p:spPr>
        <p:txBody>
          <a:bodyPr lIns="91440" tIns="45720" rIns="91440" bIns="45720" anchor="t">
            <a:noAutofit/>
          </a:bodyPr>
          <a:lstStyle/>
          <a:p>
            <a:pPr>
              <a:lnSpc>
                <a:spcPct val="100000"/>
              </a:lnSpc>
              <a:spcBef>
                <a:spcPts val="480"/>
              </a:spcBef>
              <a:buClr>
                <a:srgbClr val="0000FF"/>
              </a:buClr>
            </a:pPr>
            <a:endParaRPr lang="en-GB" sz="1400" spc="-1" dirty="0">
              <a:solidFill>
                <a:srgbClr val="0000FF"/>
              </a:solidFill>
              <a:ea typeface="+mj-lt"/>
              <a:cs typeface="+mj-lt"/>
            </a:endParaRPr>
          </a:p>
          <a:p>
            <a:pPr>
              <a:lnSpc>
                <a:spcPct val="100000"/>
              </a:lnSpc>
              <a:spcBef>
                <a:spcPts val="480"/>
              </a:spcBef>
            </a:pPr>
            <a:r>
              <a:rPr lang="en-GB" sz="1400" spc="-1" dirty="0">
                <a:solidFill>
                  <a:srgbClr val="0000FF"/>
                </a:solidFill>
                <a:ea typeface="+mj-lt"/>
                <a:cs typeface="+mj-lt"/>
              </a:rPr>
              <a:t>Experimental Details - </a:t>
            </a:r>
            <a:endParaRPr lang="en-GB" dirty="0"/>
          </a:p>
          <a:p>
            <a:pPr marL="285750" indent="-285750">
              <a:lnSpc>
                <a:spcPct val="100000"/>
              </a:lnSpc>
              <a:spcBef>
                <a:spcPts val="480"/>
              </a:spcBef>
              <a:buFont typeface="Arial" panose="020B0604020202020204"/>
              <a:buChar char="•"/>
            </a:pPr>
            <a:endParaRPr lang="en-GB" sz="1400" spc="-1" dirty="0">
              <a:solidFill>
                <a:srgbClr val="0000FF"/>
              </a:solidFill>
              <a:latin typeface="Arial" panose="020B0604020202020204"/>
            </a:endParaRPr>
          </a:p>
          <a:p>
            <a:pPr marL="285750" indent="-285750">
              <a:lnSpc>
                <a:spcPct val="100000"/>
              </a:lnSpc>
              <a:spcBef>
                <a:spcPts val="480"/>
              </a:spcBef>
              <a:buFont typeface="Arial" panose="020B0604020202020204"/>
              <a:buChar char="•"/>
            </a:pPr>
            <a:r>
              <a:rPr lang="en-GB" sz="1400" b="1" spc="-1" dirty="0">
                <a:solidFill>
                  <a:srgbClr val="009900"/>
                </a:solidFill>
                <a:latin typeface="Arial" panose="020B0604020202020204"/>
              </a:rPr>
              <a:t>Model Training</a:t>
            </a:r>
            <a:r>
              <a:rPr lang="en-GB" sz="1400" spc="-1" dirty="0">
                <a:solidFill>
                  <a:srgbClr val="0000FF"/>
                </a:solidFill>
                <a:ea typeface="+mj-lt"/>
                <a:cs typeface="+mj-lt"/>
              </a:rPr>
              <a:t>: The </a:t>
            </a:r>
            <a:r>
              <a:rPr lang="en-GB" sz="1400" b="1" spc="-1" dirty="0">
                <a:solidFill>
                  <a:srgbClr val="0000FF"/>
                </a:solidFill>
                <a:ea typeface="+mj-lt"/>
                <a:cs typeface="+mj-lt"/>
              </a:rPr>
              <a:t>BERT model</a:t>
            </a:r>
            <a:r>
              <a:rPr lang="en-GB" sz="1400" spc="-1" dirty="0">
                <a:solidFill>
                  <a:srgbClr val="0000FF"/>
                </a:solidFill>
                <a:ea typeface="+mj-lt"/>
                <a:cs typeface="+mj-lt"/>
              </a:rPr>
              <a:t> was fine-tuned using a learning rate of </a:t>
            </a:r>
            <a:r>
              <a:rPr lang="en-GB" sz="1400" b="1" spc="-1" dirty="0">
                <a:solidFill>
                  <a:srgbClr val="0000FF"/>
                </a:solidFill>
                <a:ea typeface="+mj-lt"/>
                <a:cs typeface="+mj-lt"/>
              </a:rPr>
              <a:t>5e-6</a:t>
            </a:r>
            <a:r>
              <a:rPr lang="en-GB" sz="1400" spc="-1" dirty="0">
                <a:solidFill>
                  <a:srgbClr val="0000FF"/>
                </a:solidFill>
                <a:ea typeface="+mj-lt"/>
                <a:cs typeface="+mj-lt"/>
              </a:rPr>
              <a:t> and </a:t>
            </a:r>
            <a:r>
              <a:rPr lang="en-GB" sz="1400" b="1" spc="-1" dirty="0" err="1">
                <a:solidFill>
                  <a:srgbClr val="0000FF"/>
                </a:solidFill>
                <a:ea typeface="+mj-lt"/>
                <a:cs typeface="+mj-lt"/>
              </a:rPr>
              <a:t>AdamW</a:t>
            </a:r>
            <a:r>
              <a:rPr lang="en-GB" sz="1400" b="1" spc="-1" dirty="0">
                <a:solidFill>
                  <a:srgbClr val="0000FF"/>
                </a:solidFill>
                <a:ea typeface="+mj-lt"/>
                <a:cs typeface="+mj-lt"/>
              </a:rPr>
              <a:t> optimizer</a:t>
            </a:r>
            <a:r>
              <a:rPr lang="en-GB" sz="1400" spc="-1" dirty="0">
                <a:solidFill>
                  <a:srgbClr val="0000FF"/>
                </a:solidFill>
                <a:ea typeface="+mj-lt"/>
                <a:cs typeface="+mj-lt"/>
              </a:rPr>
              <a:t>. The model was trained for </a:t>
            </a:r>
            <a:r>
              <a:rPr lang="en-GB" sz="1400" b="1" spc="-1" dirty="0">
                <a:solidFill>
                  <a:srgbClr val="0000FF"/>
                </a:solidFill>
                <a:ea typeface="+mj-lt"/>
                <a:cs typeface="+mj-lt"/>
              </a:rPr>
              <a:t>20 epochs</a:t>
            </a:r>
            <a:r>
              <a:rPr lang="en-GB" sz="1400" spc="-1" dirty="0">
                <a:solidFill>
                  <a:srgbClr val="0000FF"/>
                </a:solidFill>
                <a:ea typeface="+mj-lt"/>
                <a:cs typeface="+mj-lt"/>
              </a:rPr>
              <a:t> on a batch size of </a:t>
            </a:r>
            <a:r>
              <a:rPr lang="en-GB" sz="1400" b="1" spc="-1" dirty="0">
                <a:solidFill>
                  <a:srgbClr val="0000FF"/>
                </a:solidFill>
                <a:ea typeface="+mj-lt"/>
                <a:cs typeface="+mj-lt"/>
              </a:rPr>
              <a:t>64</a:t>
            </a:r>
            <a:r>
              <a:rPr lang="en-GB" sz="1400" spc="-1" dirty="0">
                <a:solidFill>
                  <a:srgbClr val="0000FF"/>
                </a:solidFill>
                <a:ea typeface="+mj-lt"/>
                <a:cs typeface="+mj-lt"/>
              </a:rPr>
              <a:t> using the </a:t>
            </a:r>
            <a:r>
              <a:rPr lang="en-GB" sz="1400" b="1" spc="-1" dirty="0">
                <a:solidFill>
                  <a:srgbClr val="0000FF"/>
                </a:solidFill>
                <a:ea typeface="+mj-lt"/>
                <a:cs typeface="+mj-lt"/>
              </a:rPr>
              <a:t>cross-batch memory</a:t>
            </a:r>
            <a:r>
              <a:rPr lang="en-GB" sz="1400" spc="-1" dirty="0">
                <a:solidFill>
                  <a:srgbClr val="0000FF"/>
                </a:solidFill>
                <a:ea typeface="+mj-lt"/>
                <a:cs typeface="+mj-lt"/>
              </a:rPr>
              <a:t> technique to enhance the effectiveness of </a:t>
            </a:r>
            <a:r>
              <a:rPr lang="en-GB" sz="1400" b="1" spc="-1" dirty="0">
                <a:solidFill>
                  <a:srgbClr val="0000FF"/>
                </a:solidFill>
                <a:ea typeface="+mj-lt"/>
                <a:cs typeface="+mj-lt"/>
              </a:rPr>
              <a:t>Supervised Contrastive Loss</a:t>
            </a:r>
            <a:r>
              <a:rPr lang="en-GB" sz="1400" spc="-1" dirty="0">
                <a:solidFill>
                  <a:srgbClr val="0000FF"/>
                </a:solidFill>
                <a:ea typeface="+mj-lt"/>
                <a:cs typeface="+mj-lt"/>
              </a:rPr>
              <a:t>.</a:t>
            </a:r>
            <a:endParaRPr lang="en-GB" sz="1400" spc="-1" dirty="0">
              <a:solidFill>
                <a:srgbClr val="0000FF"/>
              </a:solidFill>
              <a:ea typeface="+mj-lt"/>
              <a:cs typeface="+mj-lt"/>
            </a:endParaRPr>
          </a:p>
          <a:p>
            <a:pPr marL="285750" indent="-285750">
              <a:lnSpc>
                <a:spcPct val="100000"/>
              </a:lnSpc>
              <a:spcBef>
                <a:spcPts val="480"/>
              </a:spcBef>
              <a:buFont typeface="Arial" panose="020B0604020202020204"/>
              <a:buChar char="•"/>
            </a:pPr>
            <a:endParaRPr lang="en-GB" sz="1400" spc="-1" dirty="0">
              <a:solidFill>
                <a:srgbClr val="0000FF"/>
              </a:solidFill>
              <a:latin typeface="Arial" panose="020B0604020202020204"/>
              <a:cs typeface="Arial" panose="020B0604020202020204"/>
            </a:endParaRPr>
          </a:p>
          <a:p>
            <a:pPr marL="285750" indent="-285750">
              <a:lnSpc>
                <a:spcPct val="100000"/>
              </a:lnSpc>
              <a:spcBef>
                <a:spcPts val="480"/>
              </a:spcBef>
              <a:buFont typeface="Arial" panose="020B0604020202020204"/>
              <a:buChar char="•"/>
            </a:pPr>
            <a:r>
              <a:rPr lang="en-GB" sz="1400" b="1" spc="-1" dirty="0">
                <a:solidFill>
                  <a:srgbClr val="009900"/>
                </a:solidFill>
                <a:latin typeface="Arial" panose="020B0604020202020204"/>
              </a:rPr>
              <a:t>Vector Space Preservation (VSP)</a:t>
            </a:r>
            <a:r>
              <a:rPr lang="en-GB" sz="1400" spc="-1" dirty="0">
                <a:solidFill>
                  <a:srgbClr val="0000FF"/>
                </a:solidFill>
                <a:ea typeface="+mj-lt"/>
                <a:cs typeface="+mj-lt"/>
              </a:rPr>
              <a:t>: In the implementation, the </a:t>
            </a:r>
            <a:r>
              <a:rPr lang="en-GB" sz="1400" b="1" spc="-1" dirty="0">
                <a:solidFill>
                  <a:srgbClr val="0000FF"/>
                </a:solidFill>
                <a:ea typeface="+mj-lt"/>
                <a:cs typeface="+mj-lt"/>
              </a:rPr>
              <a:t>L1 norm</a:t>
            </a:r>
            <a:r>
              <a:rPr lang="en-GB" sz="1400" spc="-1" dirty="0">
                <a:solidFill>
                  <a:srgbClr val="0000FF"/>
                </a:solidFill>
                <a:ea typeface="+mj-lt"/>
                <a:cs typeface="+mj-lt"/>
              </a:rPr>
              <a:t> was used with the </a:t>
            </a:r>
            <a:r>
              <a:rPr lang="en-GB" sz="1400" b="1" spc="-1" dirty="0">
                <a:solidFill>
                  <a:srgbClr val="0000FF"/>
                </a:solidFill>
                <a:ea typeface="+mj-lt"/>
                <a:cs typeface="+mj-lt"/>
              </a:rPr>
              <a:t>VSP loss </a:t>
            </a:r>
            <a:r>
              <a:rPr lang="en-GB" sz="1400" spc="-1" dirty="0">
                <a:solidFill>
                  <a:srgbClr val="0000FF"/>
                </a:solidFill>
                <a:ea typeface="+mj-lt"/>
                <a:cs typeface="+mj-lt"/>
              </a:rPr>
              <a:t>to preserve the original embeddings during the fine-tuning process. </a:t>
            </a:r>
            <a:endParaRPr lang="en-GB" sz="1400" spc="-1" dirty="0">
              <a:solidFill>
                <a:srgbClr val="0000FF"/>
              </a:solidFill>
              <a:ea typeface="+mj-lt"/>
              <a:cs typeface="+mj-lt"/>
            </a:endParaRPr>
          </a:p>
          <a:p>
            <a:pPr marL="285750" indent="-285750">
              <a:lnSpc>
                <a:spcPct val="100000"/>
              </a:lnSpc>
              <a:spcBef>
                <a:spcPts val="480"/>
              </a:spcBef>
              <a:buFont typeface="Arial" panose="020B0604020202020204"/>
              <a:buChar char="•"/>
            </a:pPr>
            <a:endParaRPr lang="en-GB" sz="1400" spc="-1" dirty="0">
              <a:solidFill>
                <a:srgbClr val="0000FF"/>
              </a:solidFill>
              <a:ea typeface="+mj-lt"/>
              <a:cs typeface="+mj-lt"/>
            </a:endParaRPr>
          </a:p>
          <a:p>
            <a:pPr marL="285750" indent="-285750">
              <a:lnSpc>
                <a:spcPct val="100000"/>
              </a:lnSpc>
              <a:spcBef>
                <a:spcPts val="480"/>
              </a:spcBef>
              <a:buFont typeface="Arial" panose="020B0604020202020204"/>
              <a:buChar char="•"/>
            </a:pPr>
            <a:r>
              <a:rPr lang="en-GB" sz="1400" b="1" spc="-1" dirty="0">
                <a:solidFill>
                  <a:srgbClr val="009900"/>
                </a:solidFill>
                <a:latin typeface="Arial" panose="020B0604020202020204"/>
              </a:rPr>
              <a:t>Emotion Classifier Model Training: </a:t>
            </a:r>
            <a:r>
              <a:rPr lang="en-GB" sz="1400" spc="-1" dirty="0">
                <a:solidFill>
                  <a:srgbClr val="0000FF"/>
                </a:solidFill>
                <a:ea typeface="+mj-lt"/>
                <a:cs typeface="+mj-lt"/>
              </a:rPr>
              <a:t>We extracted embeddings of all the training and test instances from the dataset using our emotion aware PLM. Then we trained a Feed Forward Neural Network on top of those embeddings for emotion classification.</a:t>
            </a:r>
            <a:endParaRPr lang="en-GB" sz="1400" spc="-1" dirty="0">
              <a:solidFill>
                <a:srgbClr val="0000FF"/>
              </a:solidFill>
              <a:ea typeface="+mj-lt"/>
              <a:cs typeface="+mj-lt"/>
            </a:endParaRPr>
          </a:p>
          <a:p>
            <a:pPr marL="285750" indent="-285750">
              <a:lnSpc>
                <a:spcPct val="100000"/>
              </a:lnSpc>
              <a:spcBef>
                <a:spcPts val="480"/>
              </a:spcBef>
              <a:buFont typeface="Arial" panose="020B0604020202020204"/>
              <a:buChar char="•"/>
            </a:pPr>
            <a:endParaRPr lang="en-GB" sz="1400" spc="-1" dirty="0">
              <a:solidFill>
                <a:srgbClr val="0000FF"/>
              </a:solidFill>
              <a:ea typeface="+mj-lt"/>
              <a:cs typeface="+mj-lt"/>
            </a:endParaRPr>
          </a:p>
          <a:p>
            <a:pPr marL="285750" indent="-285750">
              <a:lnSpc>
                <a:spcPct val="100000"/>
              </a:lnSpc>
              <a:spcBef>
                <a:spcPts val="480"/>
              </a:spcBef>
              <a:buFont typeface="Arial" panose="020B0604020202020204"/>
              <a:buChar char="•"/>
            </a:pPr>
            <a:endParaRPr lang="en-GB" sz="1400" spc="-1" dirty="0">
              <a:solidFill>
                <a:srgbClr val="0000FF"/>
              </a:solidFill>
              <a:ea typeface="+mj-lt"/>
              <a:cs typeface="+mj-lt"/>
            </a:endParaRPr>
          </a:p>
          <a:p>
            <a:pPr marL="285750" indent="-285750">
              <a:lnSpc>
                <a:spcPct val="100000"/>
              </a:lnSpc>
              <a:spcBef>
                <a:spcPts val="480"/>
              </a:spcBef>
              <a:buFont typeface="Arial" panose="020B0604020202020204"/>
              <a:buChar char="•"/>
            </a:pPr>
            <a:endParaRPr lang="en-GB" sz="1400" spc="-1" dirty="0">
              <a:solidFill>
                <a:srgbClr val="0000FF"/>
              </a:solidFill>
              <a:ea typeface="+mj-lt"/>
              <a:cs typeface="+mj-lt"/>
            </a:endParaRPr>
          </a:p>
          <a:p>
            <a:pPr marL="285750" indent="-285750">
              <a:lnSpc>
                <a:spcPct val="100000"/>
              </a:lnSpc>
              <a:spcBef>
                <a:spcPts val="480"/>
              </a:spcBef>
              <a:buFont typeface="Arial" panose="020B0604020202020204"/>
              <a:buChar char="•"/>
            </a:pPr>
            <a:endParaRPr lang="en-GB" sz="1400" spc="-1" dirty="0">
              <a:solidFill>
                <a:srgbClr val="0000FF"/>
              </a:solidFill>
              <a:ea typeface="+mj-lt"/>
              <a:cs typeface="+mj-lt"/>
            </a:endParaRPr>
          </a:p>
          <a:p>
            <a:pPr marL="285750" indent="-285750">
              <a:lnSpc>
                <a:spcPct val="100000"/>
              </a:lnSpc>
              <a:spcBef>
                <a:spcPts val="480"/>
              </a:spcBef>
              <a:buClr>
                <a:srgbClr val="0000FF"/>
              </a:buClr>
              <a:buFont typeface="Arial" panose="020B0604020202020204"/>
              <a:buChar char="•"/>
            </a:pPr>
            <a:endParaRPr lang="en-GB" sz="1400" spc="-1" dirty="0">
              <a:solidFill>
                <a:srgbClr val="0000FF"/>
              </a:solidFill>
              <a:ea typeface="+mj-lt"/>
              <a:cs typeface="+mj-lt"/>
            </a:endParaRPr>
          </a:p>
          <a:p>
            <a:pPr marL="457200" indent="-380365">
              <a:lnSpc>
                <a:spcPct val="100000"/>
              </a:lnSpc>
              <a:spcBef>
                <a:spcPts val="480"/>
              </a:spcBef>
              <a:buClr>
                <a:srgbClr val="0000FF"/>
              </a:buClr>
              <a:buFont typeface="Arial" panose="020B0604020202020204"/>
              <a:buChar char="•"/>
            </a:pPr>
            <a:endParaRPr lang="en-GB" sz="1400" spc="-1" dirty="0">
              <a:solidFill>
                <a:srgbClr val="0000FF"/>
              </a:solidFill>
              <a:ea typeface="+mj-lt"/>
              <a:cs typeface="+mj-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05920"/>
            <a:ext cx="8229240" cy="478275"/>
          </a:xfrm>
          <a:prstGeom prst="rect">
            <a:avLst/>
          </a:prstGeom>
          <a:noFill/>
          <a:ln w="0">
            <a:noFill/>
          </a:ln>
        </p:spPr>
        <p:txBody>
          <a:bodyPr lIns="91440" tIns="45720" rIns="91440" bIns="45720" anchor="ctr">
            <a:noAutofit/>
          </a:bodyPr>
          <a:lstStyle/>
          <a:p>
            <a:pPr indent="0" algn="ctr">
              <a:lnSpc>
                <a:spcPct val="100000"/>
              </a:lnSpc>
              <a:buNone/>
              <a:tabLst>
                <a:tab pos="0" algn="l"/>
              </a:tabLst>
            </a:pPr>
            <a:r>
              <a:rPr lang="en-GB" sz="4000" b="1" spc="-1" dirty="0">
                <a:solidFill>
                  <a:srgbClr val="009900"/>
                </a:solidFill>
                <a:latin typeface="Arial" panose="020B0604020202020204"/>
              </a:rPr>
              <a:t>Results</a:t>
            </a:r>
            <a:endParaRPr lang="en-US" sz="4000" b="1" spc="-1" dirty="0">
              <a:solidFill>
                <a:srgbClr val="009900"/>
              </a:solidFill>
              <a:latin typeface="Arial" panose="020B0604020202020204"/>
            </a:endParaRPr>
          </a:p>
        </p:txBody>
      </p:sp>
      <p:graphicFrame>
        <p:nvGraphicFramePr>
          <p:cNvPr id="5" name="Table 4"/>
          <p:cNvGraphicFramePr>
            <a:graphicFrameLocks noGrp="1"/>
          </p:cNvGraphicFramePr>
          <p:nvPr/>
        </p:nvGraphicFramePr>
        <p:xfrm>
          <a:off x="457200" y="1180265"/>
          <a:ext cx="8229240" cy="3463375"/>
        </p:xfrm>
        <a:graphic>
          <a:graphicData uri="http://schemas.openxmlformats.org/drawingml/2006/table">
            <a:tbl>
              <a:tblPr firstRow="1" bandRow="1">
                <a:tableStyleId>{5940675A-B579-460E-94D1-54222C63F5DA}</a:tableStyleId>
              </a:tblPr>
              <a:tblGrid>
                <a:gridCol w="1586753"/>
                <a:gridCol w="719418"/>
                <a:gridCol w="867335"/>
                <a:gridCol w="941114"/>
                <a:gridCol w="1028655"/>
                <a:gridCol w="1028655"/>
                <a:gridCol w="1028655"/>
                <a:gridCol w="1028655"/>
              </a:tblGrid>
              <a:tr h="594747">
                <a:tc>
                  <a:txBody>
                    <a:bodyPr/>
                    <a:lstStyle/>
                    <a:p>
                      <a:r>
                        <a:rPr lang="en-US" sz="1200" b="1" dirty="0"/>
                        <a:t>Model Name</a:t>
                      </a:r>
                      <a:endParaRPr lang="en-US" sz="1200" b="1" dirty="0"/>
                    </a:p>
                  </a:txBody>
                  <a:tcPr/>
                </a:tc>
                <a:tc>
                  <a:txBody>
                    <a:bodyPr/>
                    <a:lstStyle/>
                    <a:p>
                      <a:r>
                        <a:rPr lang="en-US" sz="1200" b="1" dirty="0"/>
                        <a:t>AMI ↑</a:t>
                      </a:r>
                      <a:endParaRPr lang="en-US" sz="1200" b="1" dirty="0"/>
                    </a:p>
                  </a:txBody>
                  <a:tcPr/>
                </a:tc>
                <a:tc>
                  <a:txBody>
                    <a:bodyPr/>
                    <a:lstStyle/>
                    <a:p>
                      <a:r>
                        <a:rPr lang="en-US" sz="1200" b="1" dirty="0"/>
                        <a:t>ARI ↑</a:t>
                      </a:r>
                      <a:endParaRPr lang="en-US" sz="1200" b="1" dirty="0"/>
                    </a:p>
                  </a:txBody>
                  <a:tcPr/>
                </a:tc>
                <a:tc>
                  <a:txBody>
                    <a:bodyPr/>
                    <a:lstStyle/>
                    <a:p>
                      <a:r>
                        <a:rPr lang="en-US" sz="1200" b="1" dirty="0"/>
                        <a:t>FMS ↑</a:t>
                      </a:r>
                      <a:endParaRPr lang="en-US" sz="1200" b="1" dirty="0"/>
                    </a:p>
                  </a:txBody>
                  <a:tcPr/>
                </a:tc>
                <a:tc>
                  <a:txBody>
                    <a:bodyPr/>
                    <a:lstStyle/>
                    <a:p>
                      <a:r>
                        <a:rPr lang="en-US" sz="1200" b="1" dirty="0"/>
                        <a:t>MRR ↑</a:t>
                      </a:r>
                      <a:endParaRPr lang="en-US" sz="1200" b="1" dirty="0"/>
                    </a:p>
                  </a:txBody>
                  <a:tcPr/>
                </a:tc>
                <a:tc>
                  <a:txBody>
                    <a:bodyPr/>
                    <a:lstStyle/>
                    <a:p>
                      <a:r>
                        <a:rPr lang="en-US" sz="1200" b="1" dirty="0"/>
                        <a:t>P@1 ↑</a:t>
                      </a:r>
                      <a:endParaRPr lang="en-US" sz="1200" b="1" dirty="0"/>
                    </a:p>
                  </a:txBody>
                  <a:tcPr/>
                </a:tc>
                <a:tc>
                  <a:txBody>
                    <a:bodyPr/>
                    <a:lstStyle/>
                    <a:p>
                      <a:r>
                        <a:rPr lang="en-US" sz="1200" b="1" dirty="0" err="1"/>
                        <a:t>MAP@r</a:t>
                      </a:r>
                      <a:r>
                        <a:rPr lang="en-US" sz="1200" b="1" dirty="0"/>
                        <a:t> ↑</a:t>
                      </a:r>
                      <a:endParaRPr lang="en-US" sz="1200" b="1" dirty="0"/>
                    </a:p>
                  </a:txBody>
                  <a:tcPr/>
                </a:tc>
                <a:tc>
                  <a:txBody>
                    <a:bodyPr/>
                    <a:lstStyle/>
                    <a:p>
                      <a:r>
                        <a:rPr lang="en-US" sz="1200" b="1" dirty="0"/>
                        <a:t>∆</a:t>
                      </a:r>
                      <a:r>
                        <a:rPr lang="en-US" sz="1200" b="1" dirty="0" err="1"/>
                        <a:t>emb</a:t>
                      </a:r>
                      <a:r>
                        <a:rPr lang="en-US" sz="1200" b="1" dirty="0"/>
                        <a:t> ↓</a:t>
                      </a:r>
                      <a:endParaRPr lang="en-US" sz="1200" b="1" dirty="0"/>
                    </a:p>
                  </a:txBody>
                  <a:tcPr/>
                </a:tc>
              </a:tr>
              <a:tr h="443753">
                <a:tc>
                  <a:txBody>
                    <a:bodyPr/>
                    <a:lstStyle/>
                    <a:p>
                      <a:r>
                        <a:rPr lang="en-US" sz="1200" b="1" dirty="0" err="1"/>
                        <a:t>BertEmo</a:t>
                      </a:r>
                      <a:endParaRPr lang="en-US" sz="1200" b="1" dirty="0"/>
                    </a:p>
                  </a:txBody>
                  <a:tcPr/>
                </a:tc>
                <a:tc>
                  <a:txBody>
                    <a:bodyPr/>
                    <a:lstStyle/>
                    <a:p>
                      <a:r>
                        <a:rPr lang="en-US" sz="1200" dirty="0"/>
                        <a:t>0.299</a:t>
                      </a:r>
                      <a:endParaRPr lang="en-US" sz="1200" dirty="0"/>
                    </a:p>
                  </a:txBody>
                  <a:tcPr/>
                </a:tc>
                <a:tc>
                  <a:txBody>
                    <a:bodyPr/>
                    <a:lstStyle/>
                    <a:p>
                      <a:r>
                        <a:rPr lang="en-US" sz="1200" dirty="0"/>
                        <a:t>0.102</a:t>
                      </a:r>
                      <a:endParaRPr lang="en-US" sz="1200" dirty="0"/>
                    </a:p>
                  </a:txBody>
                  <a:tcPr/>
                </a:tc>
                <a:tc>
                  <a:txBody>
                    <a:bodyPr/>
                    <a:lstStyle/>
                    <a:p>
                      <a:r>
                        <a:rPr lang="en-US" sz="1200" dirty="0"/>
                        <a:t>0.194</a:t>
                      </a:r>
                      <a:endParaRPr lang="en-US" sz="1200" dirty="0"/>
                    </a:p>
                  </a:txBody>
                  <a:tcPr/>
                </a:tc>
                <a:tc>
                  <a:txBody>
                    <a:bodyPr/>
                    <a:lstStyle/>
                    <a:p>
                      <a:r>
                        <a:rPr lang="en-US" sz="1200" dirty="0"/>
                        <a:t>0.584</a:t>
                      </a:r>
                      <a:endParaRPr lang="en-US" sz="1200" dirty="0"/>
                    </a:p>
                  </a:txBody>
                  <a:tcPr/>
                </a:tc>
                <a:tc>
                  <a:txBody>
                    <a:bodyPr/>
                    <a:lstStyle/>
                    <a:p>
                      <a:r>
                        <a:rPr lang="en-US" sz="1200" dirty="0"/>
                        <a:t>0.446</a:t>
                      </a:r>
                      <a:endParaRPr lang="en-US" sz="1200" dirty="0"/>
                    </a:p>
                  </a:txBody>
                  <a:tcPr/>
                </a:tc>
                <a:tc>
                  <a:txBody>
                    <a:bodyPr/>
                    <a:lstStyle/>
                    <a:p>
                      <a:r>
                        <a:rPr lang="en-US" sz="1200" dirty="0"/>
                        <a:t>0.189</a:t>
                      </a:r>
                      <a:endParaRPr lang="en-US" sz="1200" dirty="0"/>
                    </a:p>
                  </a:txBody>
                  <a:tcPr/>
                </a:tc>
                <a:tc>
                  <a:txBody>
                    <a:bodyPr/>
                    <a:lstStyle/>
                    <a:p>
                      <a:r>
                        <a:rPr lang="en-US" sz="1200" dirty="0"/>
                        <a:t>0.055</a:t>
                      </a:r>
                      <a:endParaRPr lang="en-US" sz="1200" dirty="0"/>
                    </a:p>
                  </a:txBody>
                  <a:tcPr/>
                </a:tc>
              </a:tr>
              <a:tr h="403412">
                <a:tc>
                  <a:txBody>
                    <a:bodyPr/>
                    <a:lstStyle/>
                    <a:p>
                      <a:r>
                        <a:rPr lang="en-US" sz="1200" b="1" dirty="0" err="1"/>
                        <a:t>BertEmoElastic</a:t>
                      </a:r>
                      <a:endParaRPr lang="en-US" sz="1200" b="1" dirty="0"/>
                    </a:p>
                  </a:txBody>
                  <a:tcPr/>
                </a:tc>
                <a:tc>
                  <a:txBody>
                    <a:bodyPr/>
                    <a:lstStyle/>
                    <a:p>
                      <a:r>
                        <a:rPr lang="en-US" sz="1200" dirty="0"/>
                        <a:t>0.379</a:t>
                      </a:r>
                      <a:endParaRPr lang="en-US" sz="1200" dirty="0"/>
                    </a:p>
                  </a:txBody>
                  <a:tcPr/>
                </a:tc>
                <a:tc>
                  <a:txBody>
                    <a:bodyPr/>
                    <a:lstStyle/>
                    <a:p>
                      <a:r>
                        <a:rPr lang="en-US" sz="1200" dirty="0"/>
                        <a:t>0.195</a:t>
                      </a:r>
                      <a:endParaRPr lang="en-US" sz="1200" dirty="0"/>
                    </a:p>
                  </a:txBody>
                  <a:tcPr/>
                </a:tc>
                <a:tc>
                  <a:txBody>
                    <a:bodyPr/>
                    <a:lstStyle/>
                    <a:p>
                      <a:r>
                        <a:rPr lang="en-US" sz="1200" dirty="0"/>
                        <a:t>0.291</a:t>
                      </a:r>
                      <a:endParaRPr lang="en-US" sz="1200" dirty="0"/>
                    </a:p>
                  </a:txBody>
                  <a:tcPr/>
                </a:tc>
                <a:tc>
                  <a:txBody>
                    <a:bodyPr/>
                    <a:lstStyle/>
                    <a:p>
                      <a:r>
                        <a:rPr lang="en-US" sz="1200" dirty="0"/>
                        <a:t>0.615</a:t>
                      </a:r>
                      <a:endParaRPr lang="en-US" sz="1200" dirty="0"/>
                    </a:p>
                  </a:txBody>
                  <a:tcPr/>
                </a:tc>
                <a:tc>
                  <a:txBody>
                    <a:bodyPr/>
                    <a:lstStyle/>
                    <a:p>
                      <a:r>
                        <a:rPr lang="en-US" sz="1200" dirty="0"/>
                        <a:t>0.5</a:t>
                      </a:r>
                      <a:endParaRPr lang="en-US" sz="1200" dirty="0"/>
                    </a:p>
                  </a:txBody>
                  <a:tcPr/>
                </a:tc>
                <a:tc>
                  <a:txBody>
                    <a:bodyPr/>
                    <a:lstStyle/>
                    <a:p>
                      <a:r>
                        <a:rPr lang="en-US" sz="1200" dirty="0"/>
                        <a:t>0.297</a:t>
                      </a:r>
                      <a:endParaRPr lang="en-US" sz="1200" dirty="0"/>
                    </a:p>
                  </a:txBody>
                  <a:tcPr/>
                </a:tc>
                <a:tc>
                  <a:txBody>
                    <a:bodyPr/>
                    <a:lstStyle/>
                    <a:p>
                      <a:r>
                        <a:rPr lang="en-US" sz="1200" dirty="0"/>
                        <a:t>0.046</a:t>
                      </a:r>
                      <a:endParaRPr lang="en-US" sz="1200" dirty="0"/>
                    </a:p>
                  </a:txBody>
                  <a:tcPr/>
                </a:tc>
              </a:tr>
              <a:tr h="396688">
                <a:tc>
                  <a:txBody>
                    <a:bodyPr/>
                    <a:lstStyle/>
                    <a:p>
                      <a:r>
                        <a:rPr lang="en-US" sz="1200" b="1" dirty="0" err="1"/>
                        <a:t>TLearnBERT</a:t>
                      </a:r>
                      <a:endParaRPr lang="en-US" sz="1200" b="1" dirty="0"/>
                    </a:p>
                  </a:txBody>
                  <a:tcPr/>
                </a:tc>
                <a:tc>
                  <a:txBody>
                    <a:bodyPr/>
                    <a:lstStyle/>
                    <a:p>
                      <a:r>
                        <a:rPr lang="en-US" sz="1200" dirty="0"/>
                        <a:t>0.378</a:t>
                      </a:r>
                      <a:endParaRPr lang="en-US" sz="1200" dirty="0"/>
                    </a:p>
                  </a:txBody>
                  <a:tcPr/>
                </a:tc>
                <a:tc>
                  <a:txBody>
                    <a:bodyPr/>
                    <a:lstStyle/>
                    <a:p>
                      <a:r>
                        <a:rPr lang="en-US" sz="1200" dirty="0"/>
                        <a:t>0.133</a:t>
                      </a:r>
                      <a:endParaRPr lang="en-US" sz="1200" dirty="0"/>
                    </a:p>
                  </a:txBody>
                  <a:tcPr/>
                </a:tc>
                <a:tc>
                  <a:txBody>
                    <a:bodyPr/>
                    <a:lstStyle/>
                    <a:p>
                      <a:r>
                        <a:rPr lang="en-US" sz="1200" dirty="0"/>
                        <a:t>0.229</a:t>
                      </a:r>
                      <a:endParaRPr lang="en-US" sz="1200" dirty="0"/>
                    </a:p>
                  </a:txBody>
                  <a:tcPr/>
                </a:tc>
                <a:tc>
                  <a:txBody>
                    <a:bodyPr/>
                    <a:lstStyle/>
                    <a:p>
                      <a:r>
                        <a:rPr lang="en-US" sz="1200" dirty="0"/>
                        <a:t>0.625</a:t>
                      </a:r>
                      <a:endParaRPr lang="en-US" sz="1200" dirty="0"/>
                    </a:p>
                  </a:txBody>
                  <a:tcPr/>
                </a:tc>
                <a:tc>
                  <a:txBody>
                    <a:bodyPr/>
                    <a:lstStyle/>
                    <a:p>
                      <a:r>
                        <a:rPr lang="en-US" sz="1200" dirty="0"/>
                        <a:t>0.503</a:t>
                      </a:r>
                      <a:endParaRPr lang="en-US" sz="1200" dirty="0"/>
                    </a:p>
                  </a:txBody>
                  <a:tcPr/>
                </a:tc>
                <a:tc>
                  <a:txBody>
                    <a:bodyPr/>
                    <a:lstStyle/>
                    <a:p>
                      <a:r>
                        <a:rPr lang="en-US" sz="1200" dirty="0"/>
                        <a:t>0.28</a:t>
                      </a:r>
                      <a:endParaRPr lang="en-US" sz="1200" dirty="0"/>
                    </a:p>
                  </a:txBody>
                  <a:tcPr/>
                </a:tc>
                <a:tc>
                  <a:txBody>
                    <a:bodyPr/>
                    <a:lstStyle/>
                    <a:p>
                      <a:r>
                        <a:rPr lang="en-US" sz="1200" dirty="0"/>
                        <a:t>0.941</a:t>
                      </a:r>
                      <a:endParaRPr lang="en-US" sz="1200" dirty="0"/>
                    </a:p>
                  </a:txBody>
                  <a:tcPr/>
                </a:tc>
              </a:tr>
              <a:tr h="448696">
                <a:tc>
                  <a:txBody>
                    <a:bodyPr/>
                    <a:lstStyle/>
                    <a:p>
                      <a:r>
                        <a:rPr lang="en-US" sz="1200" b="1" dirty="0" err="1"/>
                        <a:t>RobertaEmo</a:t>
                      </a:r>
                      <a:endParaRPr lang="en-US" sz="1200" b="1" dirty="0"/>
                    </a:p>
                  </a:txBody>
                  <a:tcPr/>
                </a:tc>
                <a:tc>
                  <a:txBody>
                    <a:bodyPr/>
                    <a:lstStyle/>
                    <a:p>
                      <a:r>
                        <a:rPr lang="en-US" sz="1200" dirty="0"/>
                        <a:t>0.377</a:t>
                      </a:r>
                      <a:endParaRPr lang="en-US" sz="1200" dirty="0"/>
                    </a:p>
                  </a:txBody>
                  <a:tcPr/>
                </a:tc>
                <a:tc>
                  <a:txBody>
                    <a:bodyPr/>
                    <a:lstStyle/>
                    <a:p>
                      <a:r>
                        <a:rPr lang="en-US" sz="1200" dirty="0"/>
                        <a:t>0.142</a:t>
                      </a:r>
                      <a:endParaRPr lang="en-US" sz="1200" dirty="0"/>
                    </a:p>
                  </a:txBody>
                  <a:tcPr/>
                </a:tc>
                <a:tc>
                  <a:txBody>
                    <a:bodyPr/>
                    <a:lstStyle/>
                    <a:p>
                      <a:r>
                        <a:rPr lang="en-US" sz="1200" dirty="0"/>
                        <a:t>0.237</a:t>
                      </a:r>
                      <a:endParaRPr lang="en-US" sz="1200" dirty="0"/>
                    </a:p>
                  </a:txBody>
                  <a:tcPr/>
                </a:tc>
                <a:tc>
                  <a:txBody>
                    <a:bodyPr/>
                    <a:lstStyle/>
                    <a:p>
                      <a:r>
                        <a:rPr lang="en-US" sz="1200" dirty="0"/>
                        <a:t>0.614</a:t>
                      </a:r>
                      <a:endParaRPr lang="en-US" sz="1200" dirty="0"/>
                    </a:p>
                  </a:txBody>
                  <a:tcPr/>
                </a:tc>
                <a:tc>
                  <a:txBody>
                    <a:bodyPr/>
                    <a:lstStyle/>
                    <a:p>
                      <a:r>
                        <a:rPr lang="en-US" sz="1200" dirty="0"/>
                        <a:t>0.488</a:t>
                      </a:r>
                      <a:endParaRPr lang="en-US" sz="1200" dirty="0"/>
                    </a:p>
                  </a:txBody>
                  <a:tcPr/>
                </a:tc>
                <a:tc>
                  <a:txBody>
                    <a:bodyPr/>
                    <a:lstStyle/>
                    <a:p>
                      <a:r>
                        <a:rPr lang="en-US" sz="1200" dirty="0"/>
                        <a:t>0.257</a:t>
                      </a:r>
                      <a:endParaRPr lang="en-US" sz="1200" dirty="0"/>
                    </a:p>
                  </a:txBody>
                  <a:tcPr/>
                </a:tc>
                <a:tc>
                  <a:txBody>
                    <a:bodyPr/>
                    <a:lstStyle/>
                    <a:p>
                      <a:r>
                        <a:rPr lang="en-US" sz="1200" dirty="0"/>
                        <a:t>0.172</a:t>
                      </a:r>
                      <a:endParaRPr lang="en-US" sz="1200" dirty="0"/>
                    </a:p>
                  </a:txBody>
                  <a:tcPr/>
                </a:tc>
              </a:tr>
              <a:tr h="515931">
                <a:tc>
                  <a:txBody>
                    <a:bodyPr/>
                    <a:lstStyle/>
                    <a:p>
                      <a:r>
                        <a:rPr lang="en-US" sz="1200" b="1" dirty="0" err="1"/>
                        <a:t>RobertaEmoElastic</a:t>
                      </a:r>
                      <a:endParaRPr lang="en-US" sz="1200" b="1" dirty="0"/>
                    </a:p>
                  </a:txBody>
                  <a:tcPr/>
                </a:tc>
                <a:tc>
                  <a:txBody>
                    <a:bodyPr/>
                    <a:lstStyle/>
                    <a:p>
                      <a:r>
                        <a:rPr lang="en-US" sz="1200" dirty="0"/>
                        <a:t>0.402</a:t>
                      </a:r>
                      <a:endParaRPr lang="en-US" sz="1200" dirty="0"/>
                    </a:p>
                  </a:txBody>
                  <a:tcPr/>
                </a:tc>
                <a:tc>
                  <a:txBody>
                    <a:bodyPr/>
                    <a:lstStyle/>
                    <a:p>
                      <a:r>
                        <a:rPr lang="en-US" sz="1200" dirty="0"/>
                        <a:t>0.301</a:t>
                      </a:r>
                      <a:endParaRPr lang="en-US" sz="1200" dirty="0"/>
                    </a:p>
                  </a:txBody>
                  <a:tcPr/>
                </a:tc>
                <a:tc>
                  <a:txBody>
                    <a:bodyPr/>
                    <a:lstStyle/>
                    <a:p>
                      <a:r>
                        <a:rPr lang="en-US" sz="1200" dirty="0"/>
                        <a:t>0.391</a:t>
                      </a:r>
                      <a:endParaRPr lang="en-US" sz="1200" dirty="0"/>
                    </a:p>
                  </a:txBody>
                  <a:tcPr/>
                </a:tc>
                <a:tc>
                  <a:txBody>
                    <a:bodyPr/>
                    <a:lstStyle/>
                    <a:p>
                      <a:r>
                        <a:rPr lang="en-US" sz="1200" dirty="0"/>
                        <a:t>0.630</a:t>
                      </a:r>
                      <a:endParaRPr lang="en-US" sz="1200" dirty="0"/>
                    </a:p>
                  </a:txBody>
                  <a:tcPr/>
                </a:tc>
                <a:tc>
                  <a:txBody>
                    <a:bodyPr/>
                    <a:lstStyle/>
                    <a:p>
                      <a:r>
                        <a:rPr lang="en-US" sz="1200" dirty="0"/>
                        <a:t>0.521</a:t>
                      </a:r>
                      <a:endParaRPr lang="en-US" sz="1200" dirty="0"/>
                    </a:p>
                  </a:txBody>
                  <a:tcPr/>
                </a:tc>
                <a:tc>
                  <a:txBody>
                    <a:bodyPr/>
                    <a:lstStyle/>
                    <a:p>
                      <a:r>
                        <a:rPr lang="en-US" sz="1200" dirty="0"/>
                        <a:t>0.316</a:t>
                      </a:r>
                      <a:endParaRPr lang="en-US" sz="1200" dirty="0"/>
                    </a:p>
                  </a:txBody>
                  <a:tcPr/>
                </a:tc>
                <a:tc>
                  <a:txBody>
                    <a:bodyPr/>
                    <a:lstStyle/>
                    <a:p>
                      <a:r>
                        <a:rPr lang="en-US" sz="1200" dirty="0"/>
                        <a:t>0.138</a:t>
                      </a:r>
                      <a:endParaRPr lang="en-US" sz="1200" dirty="0"/>
                    </a:p>
                  </a:txBody>
                  <a:tcPr/>
                </a:tc>
              </a:tr>
              <a:tr h="660148">
                <a:tc>
                  <a:txBody>
                    <a:bodyPr/>
                    <a:lstStyle/>
                    <a:p>
                      <a:r>
                        <a:rPr lang="en-US" sz="1200" b="1" dirty="0" err="1"/>
                        <a:t>TLearnRoBERTa</a:t>
                      </a:r>
                      <a:endParaRPr lang="en-US" sz="1200" b="1" dirty="0"/>
                    </a:p>
                  </a:txBody>
                  <a:tcPr/>
                </a:tc>
                <a:tc>
                  <a:txBody>
                    <a:bodyPr/>
                    <a:lstStyle/>
                    <a:p>
                      <a:r>
                        <a:rPr lang="en-US" sz="1200" dirty="0"/>
                        <a:t>0.402</a:t>
                      </a:r>
                      <a:endParaRPr lang="en-US" sz="1200" dirty="0"/>
                    </a:p>
                  </a:txBody>
                  <a:tcPr/>
                </a:tc>
                <a:tc>
                  <a:txBody>
                    <a:bodyPr/>
                    <a:lstStyle/>
                    <a:p>
                      <a:r>
                        <a:rPr lang="en-US" sz="1200" dirty="0"/>
                        <a:t>0.158</a:t>
                      </a:r>
                      <a:endParaRPr lang="en-US" sz="1200" dirty="0"/>
                    </a:p>
                  </a:txBody>
                  <a:tcPr/>
                </a:tc>
                <a:tc>
                  <a:txBody>
                    <a:bodyPr/>
                    <a:lstStyle/>
                    <a:p>
                      <a:r>
                        <a:rPr lang="en-US" sz="1200" dirty="0"/>
                        <a:t>0.255</a:t>
                      </a:r>
                      <a:endParaRPr lang="en-US" sz="1200" dirty="0"/>
                    </a:p>
                  </a:txBody>
                  <a:tcPr/>
                </a:tc>
                <a:tc>
                  <a:txBody>
                    <a:bodyPr/>
                    <a:lstStyle/>
                    <a:p>
                      <a:r>
                        <a:rPr lang="en-US" sz="1200" dirty="0"/>
                        <a:t>0.635</a:t>
                      </a:r>
                      <a:endParaRPr lang="en-US" sz="1200" dirty="0"/>
                    </a:p>
                  </a:txBody>
                  <a:tcPr/>
                </a:tc>
                <a:tc>
                  <a:txBody>
                    <a:bodyPr/>
                    <a:lstStyle/>
                    <a:p>
                      <a:r>
                        <a:rPr lang="en-US" sz="1200" dirty="0"/>
                        <a:t>0.514</a:t>
                      </a:r>
                      <a:endParaRPr lang="en-US" sz="1200" dirty="0"/>
                    </a:p>
                  </a:txBody>
                  <a:tcPr/>
                </a:tc>
                <a:tc>
                  <a:txBody>
                    <a:bodyPr/>
                    <a:lstStyle/>
                    <a:p>
                      <a:r>
                        <a:rPr lang="en-US" sz="1200" dirty="0"/>
                        <a:t>0.305</a:t>
                      </a:r>
                      <a:endParaRPr lang="en-US" sz="1200" dirty="0"/>
                    </a:p>
                  </a:txBody>
                  <a:tcPr/>
                </a:tc>
                <a:tc>
                  <a:txBody>
                    <a:bodyPr/>
                    <a:lstStyle/>
                    <a:p>
                      <a:r>
                        <a:rPr lang="en-US" sz="1200" dirty="0"/>
                        <a:t>0.945</a:t>
                      </a:r>
                      <a:endParaRPr lang="en-US" sz="1200"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920"/>
            <a:ext cx="8229240" cy="856800"/>
          </a:xfrm>
          <a:prstGeom prst="rect">
            <a:avLst/>
          </a:prstGeom>
          <a:noFill/>
          <a:ln w="0">
            <a:noFill/>
          </a:ln>
        </p:spPr>
        <p:txBody>
          <a:bodyPr lIns="91440" tIns="45720" rIns="91440" bIns="45720" anchor="ctr">
            <a:noAutofit/>
          </a:bodyPr>
          <a:lstStyle/>
          <a:p>
            <a:pPr indent="0" algn="ctr">
              <a:lnSpc>
                <a:spcPct val="100000"/>
              </a:lnSpc>
              <a:buNone/>
              <a:tabLst>
                <a:tab pos="0" algn="l"/>
              </a:tabLst>
            </a:pPr>
            <a:r>
              <a:rPr lang="en-GB" sz="4000" b="1" strike="noStrike" spc="-1" dirty="0">
                <a:solidFill>
                  <a:srgbClr val="009900"/>
                </a:solidFill>
                <a:latin typeface="Arial" panose="020B0604020202020204"/>
                <a:ea typeface="Arial" panose="020B0604020202020204"/>
              </a:rPr>
              <a:t>Analysis</a:t>
            </a:r>
            <a:endParaRPr lang="en-US" sz="4000" b="0" strike="noStrike" spc="-1" dirty="0">
              <a:solidFill>
                <a:srgbClr val="000000"/>
              </a:solidFill>
              <a:latin typeface="Arial" panose="020B0604020202020204"/>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40141" y="945059"/>
            <a:ext cx="2946299" cy="3692440"/>
          </a:xfrm>
          <a:prstGeom prst="rect">
            <a:avLst/>
          </a:prstGeom>
        </p:spPr>
      </p:pic>
      <p:pic>
        <p:nvPicPr>
          <p:cNvPr id="12" name="Picture 11"/>
          <p:cNvPicPr>
            <a:picLocks noChangeAspect="1"/>
          </p:cNvPicPr>
          <p:nvPr/>
        </p:nvPicPr>
        <p:blipFill>
          <a:blip r:embed="rId2"/>
          <a:stretch>
            <a:fillRect/>
          </a:stretch>
        </p:blipFill>
        <p:spPr>
          <a:xfrm>
            <a:off x="150902" y="945059"/>
            <a:ext cx="5457218" cy="3692439"/>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na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7432</Words>
  <Application>WPS Presentation</Application>
  <PresentationFormat>On-screen Show (16:9)</PresentationFormat>
  <Paragraphs>242</Paragraphs>
  <Slides>14</Slides>
  <Notes>1</Notes>
  <HiddenSlides>1</HiddenSlides>
  <MMClips>0</MMClips>
  <ScaleCrop>false</ScaleCrop>
  <HeadingPairs>
    <vt:vector size="6" baseType="variant">
      <vt:variant>
        <vt:lpstr>已用的字体</vt:lpstr>
      </vt:variant>
      <vt:variant>
        <vt:i4>11</vt:i4>
      </vt:variant>
      <vt:variant>
        <vt:lpstr>主题</vt:lpstr>
      </vt:variant>
      <vt:variant>
        <vt:i4>20</vt:i4>
      </vt:variant>
      <vt:variant>
        <vt:lpstr>幻灯片标题</vt:lpstr>
      </vt:variant>
      <vt:variant>
        <vt:i4>14</vt:i4>
      </vt:variant>
    </vt:vector>
  </HeadingPairs>
  <TitlesOfParts>
    <vt:vector size="45" baseType="lpstr">
      <vt:lpstr>Arial</vt:lpstr>
      <vt:lpstr>SimSun</vt:lpstr>
      <vt:lpstr>Wingdings</vt:lpstr>
      <vt:lpstr>Arial</vt:lpstr>
      <vt:lpstr>Symbol</vt:lpstr>
      <vt:lpstr>Times New Roman</vt:lpstr>
      <vt:lpstr>Arial,Sans-Serif</vt:lpstr>
      <vt:lpstr>Microsoft YaHei</vt:lpstr>
      <vt:lpstr>Droid Sans Fallback</vt:lpstr>
      <vt:lpstr>Arial Unicode MS</vt:lpstr>
      <vt:lpstr>ABeeZee</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Default Design</vt:lpstr>
      <vt:lpstr>Default Design</vt:lpstr>
      <vt:lpstr>Default Design</vt:lpstr>
      <vt:lpstr>Default Design</vt:lpstr>
      <vt:lpstr>Default Design</vt:lpstr>
      <vt:lpstr>Default Design</vt:lpstr>
      <vt:lpstr>Default Design</vt:lpstr>
      <vt:lpstr>Default Design</vt:lpstr>
      <vt:lpstr>Default Design</vt:lpstr>
      <vt:lpstr>Default Design</vt:lpstr>
      <vt:lpstr> Final Project Evaluation</vt:lpstr>
      <vt:lpstr>Problem Statement</vt:lpstr>
      <vt:lpstr>Motivation</vt:lpstr>
      <vt:lpstr>Literature Review</vt:lpstr>
      <vt:lpstr>Dataset</vt:lpstr>
      <vt:lpstr>Method/Technique</vt:lpstr>
      <vt:lpstr>Method/Technique(Contd.)</vt:lpstr>
      <vt:lpstr>Results</vt:lpstr>
      <vt:lpstr>Analysis</vt:lpstr>
      <vt:lpstr>Error analysis</vt:lpstr>
      <vt:lpstr>PowerPoint 演示文稿</vt:lpstr>
      <vt:lpstr>Improvements over the paper</vt:lpstr>
      <vt:lpstr>Learnings</vt:lpstr>
      <vt:lpstr>Learnings(Contd.)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soumya</cp:lastModifiedBy>
  <cp:revision>314</cp:revision>
  <dcterms:created xsi:type="dcterms:W3CDTF">2025-08-12T13:06:09Z</dcterms:created>
  <dcterms:modified xsi:type="dcterms:W3CDTF">2025-08-12T13:06:09Z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