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61" r:id="rId3"/>
    <p:sldId id="269" r:id="rId4"/>
    <p:sldId id="266" r:id="rId5"/>
    <p:sldId id="267" r:id="rId6"/>
    <p:sldId id="257" r:id="rId7"/>
    <p:sldId id="258" r:id="rId8"/>
    <p:sldId id="263" r:id="rId9"/>
    <p:sldId id="264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876EDB-A650-4ACC-803F-7D7608D1BB1F}" v="200" dt="2024-12-19T05:33:44.0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tia, Puneet" userId="6bfc0f5d-de99-48d6-8ee9-0224df8aeac8" providerId="ADAL" clId="{0B876EDB-A650-4ACC-803F-7D7608D1BB1F}"/>
    <pc:docChg chg="undo custSel addSld delSld modSld sldOrd">
      <pc:chgData name="Bhatia, Puneet" userId="6bfc0f5d-de99-48d6-8ee9-0224df8aeac8" providerId="ADAL" clId="{0B876EDB-A650-4ACC-803F-7D7608D1BB1F}" dt="2024-12-19T05:34:27.596" v="1000" actId="1076"/>
      <pc:docMkLst>
        <pc:docMk/>
      </pc:docMkLst>
      <pc:sldChg chg="del">
        <pc:chgData name="Bhatia, Puneet" userId="6bfc0f5d-de99-48d6-8ee9-0224df8aeac8" providerId="ADAL" clId="{0B876EDB-A650-4ACC-803F-7D7608D1BB1F}" dt="2024-12-17T06:15:50.880" v="29" actId="47"/>
        <pc:sldMkLst>
          <pc:docMk/>
          <pc:sldMk cId="2384596358" sldId="256"/>
        </pc:sldMkLst>
      </pc:sldChg>
      <pc:sldChg chg="addSp delSp modSp new mod setBg">
        <pc:chgData name="Bhatia, Puneet" userId="6bfc0f5d-de99-48d6-8ee9-0224df8aeac8" providerId="ADAL" clId="{0B876EDB-A650-4ACC-803F-7D7608D1BB1F}" dt="2024-12-17T05:57:41.100" v="4" actId="26606"/>
        <pc:sldMkLst>
          <pc:docMk/>
          <pc:sldMk cId="349729796" sldId="257"/>
        </pc:sldMkLst>
        <pc:spChg chg="del">
          <ac:chgData name="Bhatia, Puneet" userId="6bfc0f5d-de99-48d6-8ee9-0224df8aeac8" providerId="ADAL" clId="{0B876EDB-A650-4ACC-803F-7D7608D1BB1F}" dt="2024-12-17T05:57:28.519" v="1" actId="478"/>
          <ac:spMkLst>
            <pc:docMk/>
            <pc:sldMk cId="349729796" sldId="257"/>
            <ac:spMk id="2" creationId="{86D29AE6-C2F7-7B08-8299-2551C186BC65}"/>
          </ac:spMkLst>
        </pc:spChg>
        <pc:spChg chg="del mod">
          <ac:chgData name="Bhatia, Puneet" userId="6bfc0f5d-de99-48d6-8ee9-0224df8aeac8" providerId="ADAL" clId="{0B876EDB-A650-4ACC-803F-7D7608D1BB1F}" dt="2024-12-17T05:57:33.763" v="3"/>
          <ac:spMkLst>
            <pc:docMk/>
            <pc:sldMk cId="349729796" sldId="257"/>
            <ac:spMk id="3" creationId="{89BA3663-4647-18D8-0748-E6CD7A5824D7}"/>
          </ac:spMkLst>
        </pc:spChg>
        <pc:spChg chg="add">
          <ac:chgData name="Bhatia, Puneet" userId="6bfc0f5d-de99-48d6-8ee9-0224df8aeac8" providerId="ADAL" clId="{0B876EDB-A650-4ACC-803F-7D7608D1BB1F}" dt="2024-12-17T05:57:41.100" v="4" actId="26606"/>
          <ac:spMkLst>
            <pc:docMk/>
            <pc:sldMk cId="349729796" sldId="257"/>
            <ac:spMk id="9" creationId="{F3060C83-F051-4F0E-ABAD-AA0DFC48B218}"/>
          </ac:spMkLst>
        </pc:spChg>
        <pc:spChg chg="add">
          <ac:chgData name="Bhatia, Puneet" userId="6bfc0f5d-de99-48d6-8ee9-0224df8aeac8" providerId="ADAL" clId="{0B876EDB-A650-4ACC-803F-7D7608D1BB1F}" dt="2024-12-17T05:57:41.100" v="4" actId="26606"/>
          <ac:spMkLst>
            <pc:docMk/>
            <pc:sldMk cId="349729796" sldId="257"/>
            <ac:spMk id="11" creationId="{83C98ABE-055B-441F-B07E-44F97F083C39}"/>
          </ac:spMkLst>
        </pc:spChg>
        <pc:spChg chg="add">
          <ac:chgData name="Bhatia, Puneet" userId="6bfc0f5d-de99-48d6-8ee9-0224df8aeac8" providerId="ADAL" clId="{0B876EDB-A650-4ACC-803F-7D7608D1BB1F}" dt="2024-12-17T05:57:41.100" v="4" actId="26606"/>
          <ac:spMkLst>
            <pc:docMk/>
            <pc:sldMk cId="349729796" sldId="257"/>
            <ac:spMk id="13" creationId="{29FDB030-9B49-4CED-8CCD-4D99382388AC}"/>
          </ac:spMkLst>
        </pc:spChg>
        <pc:spChg chg="add">
          <ac:chgData name="Bhatia, Puneet" userId="6bfc0f5d-de99-48d6-8ee9-0224df8aeac8" providerId="ADAL" clId="{0B876EDB-A650-4ACC-803F-7D7608D1BB1F}" dt="2024-12-17T05:57:41.100" v="4" actId="26606"/>
          <ac:spMkLst>
            <pc:docMk/>
            <pc:sldMk cId="349729796" sldId="257"/>
            <ac:spMk id="15" creationId="{3783CA14-24A1-485C-8B30-D6A5D87987AD}"/>
          </ac:spMkLst>
        </pc:spChg>
        <pc:spChg chg="add">
          <ac:chgData name="Bhatia, Puneet" userId="6bfc0f5d-de99-48d6-8ee9-0224df8aeac8" providerId="ADAL" clId="{0B876EDB-A650-4ACC-803F-7D7608D1BB1F}" dt="2024-12-17T05:57:41.100" v="4" actId="26606"/>
          <ac:spMkLst>
            <pc:docMk/>
            <pc:sldMk cId="349729796" sldId="257"/>
            <ac:spMk id="17" creationId="{9A97C86A-04D6-40F7-AE84-31AB43E6A846}"/>
          </ac:spMkLst>
        </pc:spChg>
        <pc:spChg chg="add">
          <ac:chgData name="Bhatia, Puneet" userId="6bfc0f5d-de99-48d6-8ee9-0224df8aeac8" providerId="ADAL" clId="{0B876EDB-A650-4ACC-803F-7D7608D1BB1F}" dt="2024-12-17T05:57:41.100" v="4" actId="26606"/>
          <ac:spMkLst>
            <pc:docMk/>
            <pc:sldMk cId="349729796" sldId="257"/>
            <ac:spMk id="19" creationId="{FF9F2414-84E8-453E-B1F3-389FDE8192D9}"/>
          </ac:spMkLst>
        </pc:spChg>
        <pc:spChg chg="add">
          <ac:chgData name="Bhatia, Puneet" userId="6bfc0f5d-de99-48d6-8ee9-0224df8aeac8" providerId="ADAL" clId="{0B876EDB-A650-4ACC-803F-7D7608D1BB1F}" dt="2024-12-17T05:57:41.100" v="4" actId="26606"/>
          <ac:spMkLst>
            <pc:docMk/>
            <pc:sldMk cId="349729796" sldId="257"/>
            <ac:spMk id="21" creationId="{3ECA69A1-7536-43AC-85EF-C7106179F5ED}"/>
          </ac:spMkLst>
        </pc:spChg>
        <pc:graphicFrameChg chg="add mod modGraphic">
          <ac:chgData name="Bhatia, Puneet" userId="6bfc0f5d-de99-48d6-8ee9-0224df8aeac8" providerId="ADAL" clId="{0B876EDB-A650-4ACC-803F-7D7608D1BB1F}" dt="2024-12-17T05:57:41.100" v="4" actId="26606"/>
          <ac:graphicFrameMkLst>
            <pc:docMk/>
            <pc:sldMk cId="349729796" sldId="257"/>
            <ac:graphicFrameMk id="4" creationId="{4E95343C-5E6C-A7FA-CD6C-6D4CBBFB1EDB}"/>
          </ac:graphicFrameMkLst>
        </pc:graphicFrameChg>
      </pc:sldChg>
      <pc:sldChg chg="addSp delSp modSp new mod setBg">
        <pc:chgData name="Bhatia, Puneet" userId="6bfc0f5d-de99-48d6-8ee9-0224df8aeac8" providerId="ADAL" clId="{0B876EDB-A650-4ACC-803F-7D7608D1BB1F}" dt="2024-12-17T06:35:44.478" v="181" actId="113"/>
        <pc:sldMkLst>
          <pc:docMk/>
          <pc:sldMk cId="867724529" sldId="258"/>
        </pc:sldMkLst>
        <pc:spChg chg="del">
          <ac:chgData name="Bhatia, Puneet" userId="6bfc0f5d-de99-48d6-8ee9-0224df8aeac8" providerId="ADAL" clId="{0B876EDB-A650-4ACC-803F-7D7608D1BB1F}" dt="2024-12-17T05:58:18.076" v="6" actId="478"/>
          <ac:spMkLst>
            <pc:docMk/>
            <pc:sldMk cId="867724529" sldId="258"/>
            <ac:spMk id="2" creationId="{9E808865-1C09-8AB7-1C85-B607D7F77CB9}"/>
          </ac:spMkLst>
        </pc:spChg>
        <pc:spChg chg="del">
          <ac:chgData name="Bhatia, Puneet" userId="6bfc0f5d-de99-48d6-8ee9-0224df8aeac8" providerId="ADAL" clId="{0B876EDB-A650-4ACC-803F-7D7608D1BB1F}" dt="2024-12-17T05:58:24.773" v="7"/>
          <ac:spMkLst>
            <pc:docMk/>
            <pc:sldMk cId="867724529" sldId="258"/>
            <ac:spMk id="3" creationId="{257ACE83-F8BE-67A2-35E7-C1917F3989DA}"/>
          </ac:spMkLst>
        </pc:spChg>
        <pc:spChg chg="add mod">
          <ac:chgData name="Bhatia, Puneet" userId="6bfc0f5d-de99-48d6-8ee9-0224df8aeac8" providerId="ADAL" clId="{0B876EDB-A650-4ACC-803F-7D7608D1BB1F}" dt="2024-12-17T05:58:36.872" v="10" actId="26606"/>
          <ac:spMkLst>
            <pc:docMk/>
            <pc:sldMk cId="867724529" sldId="258"/>
            <ac:spMk id="5" creationId="{452BA02E-5AAC-8206-720E-63156671A2A3}"/>
          </ac:spMkLst>
        </pc:spChg>
        <pc:spChg chg="add del">
          <ac:chgData name="Bhatia, Puneet" userId="6bfc0f5d-de99-48d6-8ee9-0224df8aeac8" providerId="ADAL" clId="{0B876EDB-A650-4ACC-803F-7D7608D1BB1F}" dt="2024-12-17T05:58:36.848" v="9" actId="26606"/>
          <ac:spMkLst>
            <pc:docMk/>
            <pc:sldMk cId="867724529" sldId="258"/>
            <ac:spMk id="10" creationId="{5D11FD0E-2D27-4A5A-949D-222E61ECBCC3}"/>
          </ac:spMkLst>
        </pc:spChg>
        <pc:spChg chg="add del">
          <ac:chgData name="Bhatia, Puneet" userId="6bfc0f5d-de99-48d6-8ee9-0224df8aeac8" providerId="ADAL" clId="{0B876EDB-A650-4ACC-803F-7D7608D1BB1F}" dt="2024-12-17T05:58:36.848" v="9" actId="26606"/>
          <ac:spMkLst>
            <pc:docMk/>
            <pc:sldMk cId="867724529" sldId="258"/>
            <ac:spMk id="12" creationId="{1BC8109F-B452-45EE-8BB3-65433C039601}"/>
          </ac:spMkLst>
        </pc:spChg>
        <pc:spChg chg="add">
          <ac:chgData name="Bhatia, Puneet" userId="6bfc0f5d-de99-48d6-8ee9-0224df8aeac8" providerId="ADAL" clId="{0B876EDB-A650-4ACC-803F-7D7608D1BB1F}" dt="2024-12-17T05:58:36.872" v="10" actId="26606"/>
          <ac:spMkLst>
            <pc:docMk/>
            <pc:sldMk cId="867724529" sldId="258"/>
            <ac:spMk id="14" creationId="{84A8DE83-DE75-4B41-9DB4-A7EC0B0DEC0B}"/>
          </ac:spMkLst>
        </pc:spChg>
        <pc:spChg chg="add">
          <ac:chgData name="Bhatia, Puneet" userId="6bfc0f5d-de99-48d6-8ee9-0224df8aeac8" providerId="ADAL" clId="{0B876EDB-A650-4ACC-803F-7D7608D1BB1F}" dt="2024-12-17T05:58:36.872" v="10" actId="26606"/>
          <ac:spMkLst>
            <pc:docMk/>
            <pc:sldMk cId="867724529" sldId="258"/>
            <ac:spMk id="15" creationId="{A8384FB5-9ADC-4DDC-881B-597D56F5B15D}"/>
          </ac:spMkLst>
        </pc:spChg>
        <pc:spChg chg="add">
          <ac:chgData name="Bhatia, Puneet" userId="6bfc0f5d-de99-48d6-8ee9-0224df8aeac8" providerId="ADAL" clId="{0B876EDB-A650-4ACC-803F-7D7608D1BB1F}" dt="2024-12-17T05:58:36.872" v="10" actId="26606"/>
          <ac:spMkLst>
            <pc:docMk/>
            <pc:sldMk cId="867724529" sldId="258"/>
            <ac:spMk id="16" creationId="{A7009A0A-BEF5-4EAC-AF15-E4F9F002E239}"/>
          </ac:spMkLst>
        </pc:spChg>
        <pc:spChg chg="add">
          <ac:chgData name="Bhatia, Puneet" userId="6bfc0f5d-de99-48d6-8ee9-0224df8aeac8" providerId="ADAL" clId="{0B876EDB-A650-4ACC-803F-7D7608D1BB1F}" dt="2024-12-17T05:58:36.872" v="10" actId="26606"/>
          <ac:spMkLst>
            <pc:docMk/>
            <pc:sldMk cId="867724529" sldId="258"/>
            <ac:spMk id="17" creationId="{1199E1B1-A8C0-4FE8-A5A8-1CB41D69F857}"/>
          </ac:spMkLst>
        </pc:spChg>
        <pc:graphicFrameChg chg="add mod ord modGraphic">
          <ac:chgData name="Bhatia, Puneet" userId="6bfc0f5d-de99-48d6-8ee9-0224df8aeac8" providerId="ADAL" clId="{0B876EDB-A650-4ACC-803F-7D7608D1BB1F}" dt="2024-12-17T06:35:44.478" v="181" actId="113"/>
          <ac:graphicFrameMkLst>
            <pc:docMk/>
            <pc:sldMk cId="867724529" sldId="258"/>
            <ac:graphicFrameMk id="4" creationId="{651E9C61-A55F-CC58-8111-4C09DCA7E25D}"/>
          </ac:graphicFrameMkLst>
        </pc:graphicFrameChg>
      </pc:sldChg>
      <pc:sldChg chg="delSp modSp new del mod">
        <pc:chgData name="Bhatia, Puneet" userId="6bfc0f5d-de99-48d6-8ee9-0224df8aeac8" providerId="ADAL" clId="{0B876EDB-A650-4ACC-803F-7D7608D1BB1F}" dt="2024-12-17T06:35:24.341" v="180" actId="47"/>
        <pc:sldMkLst>
          <pc:docMk/>
          <pc:sldMk cId="883700972" sldId="259"/>
        </pc:sldMkLst>
        <pc:spChg chg="del">
          <ac:chgData name="Bhatia, Puneet" userId="6bfc0f5d-de99-48d6-8ee9-0224df8aeac8" providerId="ADAL" clId="{0B876EDB-A650-4ACC-803F-7D7608D1BB1F}" dt="2024-12-17T05:59:23.644" v="12" actId="478"/>
          <ac:spMkLst>
            <pc:docMk/>
            <pc:sldMk cId="883700972" sldId="259"/>
            <ac:spMk id="2" creationId="{4A7506F2-76E7-D3E9-5676-D9C11629F5B6}"/>
          </ac:spMkLst>
        </pc:spChg>
        <pc:spChg chg="mod">
          <ac:chgData name="Bhatia, Puneet" userId="6bfc0f5d-de99-48d6-8ee9-0224df8aeac8" providerId="ADAL" clId="{0B876EDB-A650-4ACC-803F-7D7608D1BB1F}" dt="2024-12-17T05:59:25.473" v="14" actId="27636"/>
          <ac:spMkLst>
            <pc:docMk/>
            <pc:sldMk cId="883700972" sldId="259"/>
            <ac:spMk id="3" creationId="{132BE4B7-EC4F-88B1-67DE-E02F76C53CB1}"/>
          </ac:spMkLst>
        </pc:spChg>
      </pc:sldChg>
      <pc:sldChg chg="addSp delSp modSp new del mod setBg">
        <pc:chgData name="Bhatia, Puneet" userId="6bfc0f5d-de99-48d6-8ee9-0224df8aeac8" providerId="ADAL" clId="{0B876EDB-A650-4ACC-803F-7D7608D1BB1F}" dt="2024-12-17T06:37:32.736" v="182" actId="2696"/>
        <pc:sldMkLst>
          <pc:docMk/>
          <pc:sldMk cId="658781662" sldId="260"/>
        </pc:sldMkLst>
        <pc:spChg chg="del mod">
          <ac:chgData name="Bhatia, Puneet" userId="6bfc0f5d-de99-48d6-8ee9-0224df8aeac8" providerId="ADAL" clId="{0B876EDB-A650-4ACC-803F-7D7608D1BB1F}" dt="2024-12-17T06:14:32.247" v="28" actId="26606"/>
          <ac:spMkLst>
            <pc:docMk/>
            <pc:sldMk cId="658781662" sldId="260"/>
            <ac:spMk id="2" creationId="{01D2E44C-2491-CDB8-B69A-BA85DDAF1954}"/>
          </ac:spMkLst>
        </pc:spChg>
        <pc:spChg chg="del">
          <ac:chgData name="Bhatia, Puneet" userId="6bfc0f5d-de99-48d6-8ee9-0224df8aeac8" providerId="ADAL" clId="{0B876EDB-A650-4ACC-803F-7D7608D1BB1F}" dt="2024-12-17T06:14:10.878" v="20"/>
          <ac:spMkLst>
            <pc:docMk/>
            <pc:sldMk cId="658781662" sldId="260"/>
            <ac:spMk id="3" creationId="{01C7F527-036B-BE7A-927F-E3132EA5A3C6}"/>
          </ac:spMkLst>
        </pc:spChg>
        <pc:spChg chg="add mod">
          <ac:chgData name="Bhatia, Puneet" userId="6bfc0f5d-de99-48d6-8ee9-0224df8aeac8" providerId="ADAL" clId="{0B876EDB-A650-4ACC-803F-7D7608D1BB1F}" dt="2024-12-17T06:21:58.888" v="43" actId="478"/>
          <ac:spMkLst>
            <pc:docMk/>
            <pc:sldMk cId="658781662" sldId="260"/>
            <ac:spMk id="7" creationId="{6042EBFF-F63D-B59D-1B79-2F425D26DF3A}"/>
          </ac:spMkLst>
        </pc:spChg>
        <pc:spChg chg="add del">
          <ac:chgData name="Bhatia, Puneet" userId="6bfc0f5d-de99-48d6-8ee9-0224df8aeac8" providerId="ADAL" clId="{0B876EDB-A650-4ACC-803F-7D7608D1BB1F}" dt="2024-12-17T06:14:32.242" v="27" actId="26606"/>
          <ac:spMkLst>
            <pc:docMk/>
            <pc:sldMk cId="658781662" sldId="260"/>
            <ac:spMk id="9" creationId="{CADA194C-38A6-1E58-F692-5BEB5DEFA2D0}"/>
          </ac:spMkLst>
        </pc:spChg>
        <pc:spChg chg="add">
          <ac:chgData name="Bhatia, Puneet" userId="6bfc0f5d-de99-48d6-8ee9-0224df8aeac8" providerId="ADAL" clId="{0B876EDB-A650-4ACC-803F-7D7608D1BB1F}" dt="2024-12-17T06:14:32.247" v="28" actId="26606"/>
          <ac:spMkLst>
            <pc:docMk/>
            <pc:sldMk cId="658781662" sldId="260"/>
            <ac:spMk id="10" creationId="{42A4FC2C-047E-45A5-965D-8E1E3BF09BC6}"/>
          </ac:spMkLst>
        </pc:spChg>
        <pc:spChg chg="add del">
          <ac:chgData name="Bhatia, Puneet" userId="6bfc0f5d-de99-48d6-8ee9-0224df8aeac8" providerId="ADAL" clId="{0B876EDB-A650-4ACC-803F-7D7608D1BB1F}" dt="2024-12-17T06:14:32.242" v="27" actId="26606"/>
          <ac:spMkLst>
            <pc:docMk/>
            <pc:sldMk cId="658781662" sldId="260"/>
            <ac:spMk id="12" creationId="{2B97F24A-32CE-4C1C-A50D-3016B394DCFB}"/>
          </ac:spMkLst>
        </pc:spChg>
        <pc:spChg chg="add del">
          <ac:chgData name="Bhatia, Puneet" userId="6bfc0f5d-de99-48d6-8ee9-0224df8aeac8" providerId="ADAL" clId="{0B876EDB-A650-4ACC-803F-7D7608D1BB1F}" dt="2024-12-17T06:14:32.242" v="27" actId="26606"/>
          <ac:spMkLst>
            <pc:docMk/>
            <pc:sldMk cId="658781662" sldId="260"/>
            <ac:spMk id="14" creationId="{CD8B4F24-440B-49E9-B85D-733523DC064B}"/>
          </ac:spMkLst>
        </pc:spChg>
        <pc:picChg chg="add del mod">
          <ac:chgData name="Bhatia, Puneet" userId="6bfc0f5d-de99-48d6-8ee9-0224df8aeac8" providerId="ADAL" clId="{0B876EDB-A650-4ACC-803F-7D7608D1BB1F}" dt="2024-12-17T06:21:58.888" v="43" actId="478"/>
          <ac:picMkLst>
            <pc:docMk/>
            <pc:sldMk cId="658781662" sldId="260"/>
            <ac:picMk id="5" creationId="{2C0D58E5-3B73-AB64-825C-C6BF79E2D87F}"/>
          </ac:picMkLst>
        </pc:picChg>
      </pc:sldChg>
      <pc:sldChg chg="modSp new del mod">
        <pc:chgData name="Bhatia, Puneet" userId="6bfc0f5d-de99-48d6-8ee9-0224df8aeac8" providerId="ADAL" clId="{0B876EDB-A650-4ACC-803F-7D7608D1BB1F}" dt="2024-12-17T06:00:38.934" v="18" actId="2696"/>
        <pc:sldMkLst>
          <pc:docMk/>
          <pc:sldMk cId="1520191584" sldId="260"/>
        </pc:sldMkLst>
        <pc:spChg chg="mod">
          <ac:chgData name="Bhatia, Puneet" userId="6bfc0f5d-de99-48d6-8ee9-0224df8aeac8" providerId="ADAL" clId="{0B876EDB-A650-4ACC-803F-7D7608D1BB1F}" dt="2024-12-17T06:00:05.331" v="17" actId="27636"/>
          <ac:spMkLst>
            <pc:docMk/>
            <pc:sldMk cId="1520191584" sldId="260"/>
            <ac:spMk id="3" creationId="{4959D2B3-7761-56F8-594E-F11F05EC5FB9}"/>
          </ac:spMkLst>
        </pc:spChg>
      </pc:sldChg>
      <pc:sldChg chg="addSp delSp modSp new mod">
        <pc:chgData name="Bhatia, Puneet" userId="6bfc0f5d-de99-48d6-8ee9-0224df8aeac8" providerId="ADAL" clId="{0B876EDB-A650-4ACC-803F-7D7608D1BB1F}" dt="2024-12-17T06:40:46.948" v="232" actId="14100"/>
        <pc:sldMkLst>
          <pc:docMk/>
          <pc:sldMk cId="3108507500" sldId="261"/>
        </pc:sldMkLst>
        <pc:spChg chg="del mod">
          <ac:chgData name="Bhatia, Puneet" userId="6bfc0f5d-de99-48d6-8ee9-0224df8aeac8" providerId="ADAL" clId="{0B876EDB-A650-4ACC-803F-7D7608D1BB1F}" dt="2024-12-17T06:38:44.857" v="211" actId="21"/>
          <ac:spMkLst>
            <pc:docMk/>
            <pc:sldMk cId="3108507500" sldId="261"/>
            <ac:spMk id="2" creationId="{B5DD3715-0828-3911-BAEE-AF26EAC62095}"/>
          </ac:spMkLst>
        </pc:spChg>
        <pc:spChg chg="del">
          <ac:chgData name="Bhatia, Puneet" userId="6bfc0f5d-de99-48d6-8ee9-0224df8aeac8" providerId="ADAL" clId="{0B876EDB-A650-4ACC-803F-7D7608D1BB1F}" dt="2024-12-17T06:19:03.543" v="31"/>
          <ac:spMkLst>
            <pc:docMk/>
            <pc:sldMk cId="3108507500" sldId="261"/>
            <ac:spMk id="3" creationId="{5CD5423A-7486-F9BF-B72D-4570A293965E}"/>
          </ac:spMkLst>
        </pc:spChg>
        <pc:spChg chg="add del mod">
          <ac:chgData name="Bhatia, Puneet" userId="6bfc0f5d-de99-48d6-8ee9-0224df8aeac8" providerId="ADAL" clId="{0B876EDB-A650-4ACC-803F-7D7608D1BB1F}" dt="2024-12-17T06:19:31.033" v="34" actId="931"/>
          <ac:spMkLst>
            <pc:docMk/>
            <pc:sldMk cId="3108507500" sldId="261"/>
            <ac:spMk id="7" creationId="{D0B1578B-CDB8-DFA7-43E3-6140C8993BE8}"/>
          </ac:spMkLst>
        </pc:spChg>
        <pc:spChg chg="add del mod">
          <ac:chgData name="Bhatia, Puneet" userId="6bfc0f5d-de99-48d6-8ee9-0224df8aeac8" providerId="ADAL" clId="{0B876EDB-A650-4ACC-803F-7D7608D1BB1F}" dt="2024-12-17T06:39:05.460" v="217" actId="478"/>
          <ac:spMkLst>
            <pc:docMk/>
            <pc:sldMk cId="3108507500" sldId="261"/>
            <ac:spMk id="11" creationId="{DF3A4E2A-B5D7-E8E0-DAB1-32B91AD2B6A8}"/>
          </ac:spMkLst>
        </pc:spChg>
        <pc:picChg chg="add del mod">
          <ac:chgData name="Bhatia, Puneet" userId="6bfc0f5d-de99-48d6-8ee9-0224df8aeac8" providerId="ADAL" clId="{0B876EDB-A650-4ACC-803F-7D7608D1BB1F}" dt="2024-12-17T06:19:07.579" v="33" actId="478"/>
          <ac:picMkLst>
            <pc:docMk/>
            <pc:sldMk cId="3108507500" sldId="261"/>
            <ac:picMk id="5" creationId="{D931167E-CAF7-85D0-B49D-F2C2BD96D6F7}"/>
          </ac:picMkLst>
        </pc:picChg>
        <pc:picChg chg="add mod">
          <ac:chgData name="Bhatia, Puneet" userId="6bfc0f5d-de99-48d6-8ee9-0224df8aeac8" providerId="ADAL" clId="{0B876EDB-A650-4ACC-803F-7D7608D1BB1F}" dt="2024-12-17T06:40:46.948" v="232" actId="14100"/>
          <ac:picMkLst>
            <pc:docMk/>
            <pc:sldMk cId="3108507500" sldId="261"/>
            <ac:picMk id="9" creationId="{5A76F3C5-441F-E528-8EAD-7DB6C72674E5}"/>
          </ac:picMkLst>
        </pc:picChg>
      </pc:sldChg>
      <pc:sldChg chg="modSp new del mod">
        <pc:chgData name="Bhatia, Puneet" userId="6bfc0f5d-de99-48d6-8ee9-0224df8aeac8" providerId="ADAL" clId="{0B876EDB-A650-4ACC-803F-7D7608D1BB1F}" dt="2024-12-17T06:34:28.390" v="171" actId="2696"/>
        <pc:sldMkLst>
          <pc:docMk/>
          <pc:sldMk cId="2465371848" sldId="262"/>
        </pc:sldMkLst>
        <pc:spChg chg="mod">
          <ac:chgData name="Bhatia, Puneet" userId="6bfc0f5d-de99-48d6-8ee9-0224df8aeac8" providerId="ADAL" clId="{0B876EDB-A650-4ACC-803F-7D7608D1BB1F}" dt="2024-12-17T06:31:47.796" v="123" actId="1035"/>
          <ac:spMkLst>
            <pc:docMk/>
            <pc:sldMk cId="2465371848" sldId="262"/>
            <ac:spMk id="2" creationId="{15E9BC5E-6ADF-DB1A-8518-02D9877AE876}"/>
          </ac:spMkLst>
        </pc:spChg>
        <pc:spChg chg="mod">
          <ac:chgData name="Bhatia, Puneet" userId="6bfc0f5d-de99-48d6-8ee9-0224df8aeac8" providerId="ADAL" clId="{0B876EDB-A650-4ACC-803F-7D7608D1BB1F}" dt="2024-12-17T06:32:28.996" v="151" actId="113"/>
          <ac:spMkLst>
            <pc:docMk/>
            <pc:sldMk cId="2465371848" sldId="262"/>
            <ac:spMk id="3" creationId="{096B0CAE-6CD3-BE0A-B80E-52960CE0EB94}"/>
          </ac:spMkLst>
        </pc:spChg>
      </pc:sldChg>
      <pc:sldChg chg="addSp delSp modSp add mod">
        <pc:chgData name="Bhatia, Puneet" userId="6bfc0f5d-de99-48d6-8ee9-0224df8aeac8" providerId="ADAL" clId="{0B876EDB-A650-4ACC-803F-7D7608D1BB1F}" dt="2024-12-17T09:08:39.904" v="445" actId="20577"/>
        <pc:sldMkLst>
          <pc:docMk/>
          <pc:sldMk cId="1955225057" sldId="263"/>
        </pc:sldMkLst>
        <pc:spChg chg="add mod">
          <ac:chgData name="Bhatia, Puneet" userId="6bfc0f5d-de99-48d6-8ee9-0224df8aeac8" providerId="ADAL" clId="{0B876EDB-A650-4ACC-803F-7D7608D1BB1F}" dt="2024-12-17T09:08:39.904" v="445" actId="20577"/>
          <ac:spMkLst>
            <pc:docMk/>
            <pc:sldMk cId="1955225057" sldId="263"/>
            <ac:spMk id="3" creationId="{CBD78B57-ABFF-CD1D-6F89-53EEDBD1FAA5}"/>
          </ac:spMkLst>
        </pc:spChg>
        <pc:spChg chg="mod">
          <ac:chgData name="Bhatia, Puneet" userId="6bfc0f5d-de99-48d6-8ee9-0224df8aeac8" providerId="ADAL" clId="{0B876EDB-A650-4ACC-803F-7D7608D1BB1F}" dt="2024-12-17T06:34:03.765" v="167" actId="20577"/>
          <ac:spMkLst>
            <pc:docMk/>
            <pc:sldMk cId="1955225057" sldId="263"/>
            <ac:spMk id="5" creationId="{452BA02E-5AAC-8206-720E-63156671A2A3}"/>
          </ac:spMkLst>
        </pc:spChg>
        <pc:graphicFrameChg chg="del">
          <ac:chgData name="Bhatia, Puneet" userId="6bfc0f5d-de99-48d6-8ee9-0224df8aeac8" providerId="ADAL" clId="{0B876EDB-A650-4ACC-803F-7D7608D1BB1F}" dt="2024-12-17T06:34:17.002" v="168" actId="478"/>
          <ac:graphicFrameMkLst>
            <pc:docMk/>
            <pc:sldMk cId="1955225057" sldId="263"/>
            <ac:graphicFrameMk id="4" creationId="{651E9C61-A55F-CC58-8111-4C09DCA7E25D}"/>
          </ac:graphicFrameMkLst>
        </pc:graphicFrameChg>
      </pc:sldChg>
      <pc:sldChg chg="addSp delSp modSp add del setBg delDesignElem">
        <pc:chgData name="Bhatia, Puneet" userId="6bfc0f5d-de99-48d6-8ee9-0224df8aeac8" providerId="ADAL" clId="{0B876EDB-A650-4ACC-803F-7D7608D1BB1F}" dt="2024-12-17T06:33:50.842" v="155" actId="2696"/>
        <pc:sldMkLst>
          <pc:docMk/>
          <pc:sldMk cId="2861590984" sldId="263"/>
        </pc:sldMkLst>
        <pc:spChg chg="add mod">
          <ac:chgData name="Bhatia, Puneet" userId="6bfc0f5d-de99-48d6-8ee9-0224df8aeac8" providerId="ADAL" clId="{0B876EDB-A650-4ACC-803F-7D7608D1BB1F}" dt="2024-12-17T06:33:29.480" v="154"/>
          <ac:spMkLst>
            <pc:docMk/>
            <pc:sldMk cId="2861590984" sldId="263"/>
            <ac:spMk id="2" creationId="{2DEBAAC0-A36E-68C1-FB72-B12D8462FB65}"/>
          </ac:spMkLst>
        </pc:spChg>
        <pc:spChg chg="del">
          <ac:chgData name="Bhatia, Puneet" userId="6bfc0f5d-de99-48d6-8ee9-0224df8aeac8" providerId="ADAL" clId="{0B876EDB-A650-4ACC-803F-7D7608D1BB1F}" dt="2024-12-17T06:33:14.986" v="153"/>
          <ac:spMkLst>
            <pc:docMk/>
            <pc:sldMk cId="2861590984" sldId="263"/>
            <ac:spMk id="14" creationId="{84A8DE83-DE75-4B41-9DB4-A7EC0B0DEC0B}"/>
          </ac:spMkLst>
        </pc:spChg>
        <pc:spChg chg="del">
          <ac:chgData name="Bhatia, Puneet" userId="6bfc0f5d-de99-48d6-8ee9-0224df8aeac8" providerId="ADAL" clId="{0B876EDB-A650-4ACC-803F-7D7608D1BB1F}" dt="2024-12-17T06:33:14.986" v="153"/>
          <ac:spMkLst>
            <pc:docMk/>
            <pc:sldMk cId="2861590984" sldId="263"/>
            <ac:spMk id="15" creationId="{A8384FB5-9ADC-4DDC-881B-597D56F5B15D}"/>
          </ac:spMkLst>
        </pc:spChg>
        <pc:spChg chg="del">
          <ac:chgData name="Bhatia, Puneet" userId="6bfc0f5d-de99-48d6-8ee9-0224df8aeac8" providerId="ADAL" clId="{0B876EDB-A650-4ACC-803F-7D7608D1BB1F}" dt="2024-12-17T06:33:14.986" v="153"/>
          <ac:spMkLst>
            <pc:docMk/>
            <pc:sldMk cId="2861590984" sldId="263"/>
            <ac:spMk id="16" creationId="{A7009A0A-BEF5-4EAC-AF15-E4F9F002E239}"/>
          </ac:spMkLst>
        </pc:spChg>
        <pc:spChg chg="del">
          <ac:chgData name="Bhatia, Puneet" userId="6bfc0f5d-de99-48d6-8ee9-0224df8aeac8" providerId="ADAL" clId="{0B876EDB-A650-4ACC-803F-7D7608D1BB1F}" dt="2024-12-17T06:33:14.986" v="153"/>
          <ac:spMkLst>
            <pc:docMk/>
            <pc:sldMk cId="2861590984" sldId="263"/>
            <ac:spMk id="17" creationId="{1199E1B1-A8C0-4FE8-A5A8-1CB41D69F857}"/>
          </ac:spMkLst>
        </pc:spChg>
      </pc:sldChg>
      <pc:sldChg chg="modSp add mod">
        <pc:chgData name="Bhatia, Puneet" userId="6bfc0f5d-de99-48d6-8ee9-0224df8aeac8" providerId="ADAL" clId="{0B876EDB-A650-4ACC-803F-7D7608D1BB1F}" dt="2024-12-17T09:07:39.474" v="380" actId="27636"/>
        <pc:sldMkLst>
          <pc:docMk/>
          <pc:sldMk cId="1490597685" sldId="264"/>
        </pc:sldMkLst>
        <pc:spChg chg="mod">
          <ac:chgData name="Bhatia, Puneet" userId="6bfc0f5d-de99-48d6-8ee9-0224df8aeac8" providerId="ADAL" clId="{0B876EDB-A650-4ACC-803F-7D7608D1BB1F}" dt="2024-12-17T09:07:39.474" v="380" actId="27636"/>
          <ac:spMkLst>
            <pc:docMk/>
            <pc:sldMk cId="1490597685" sldId="264"/>
            <ac:spMk id="3" creationId="{CBD78B57-ABFF-CD1D-6F89-53EEDBD1FAA5}"/>
          </ac:spMkLst>
        </pc:spChg>
        <pc:spChg chg="mod">
          <ac:chgData name="Bhatia, Puneet" userId="6bfc0f5d-de99-48d6-8ee9-0224df8aeac8" providerId="ADAL" clId="{0B876EDB-A650-4ACC-803F-7D7608D1BB1F}" dt="2024-12-17T06:34:47.442" v="175" actId="207"/>
          <ac:spMkLst>
            <pc:docMk/>
            <pc:sldMk cId="1490597685" sldId="264"/>
            <ac:spMk id="5" creationId="{452BA02E-5AAC-8206-720E-63156671A2A3}"/>
          </ac:spMkLst>
        </pc:spChg>
      </pc:sldChg>
      <pc:sldChg chg="addSp delSp modSp new mod setBg">
        <pc:chgData name="Bhatia, Puneet" userId="6bfc0f5d-de99-48d6-8ee9-0224df8aeac8" providerId="ADAL" clId="{0B876EDB-A650-4ACC-803F-7D7608D1BB1F}" dt="2024-12-17T06:41:04.152" v="235" actId="20577"/>
        <pc:sldMkLst>
          <pc:docMk/>
          <pc:sldMk cId="2469650434" sldId="265"/>
        </pc:sldMkLst>
        <pc:spChg chg="del">
          <ac:chgData name="Bhatia, Puneet" userId="6bfc0f5d-de99-48d6-8ee9-0224df8aeac8" providerId="ADAL" clId="{0B876EDB-A650-4ACC-803F-7D7608D1BB1F}" dt="2024-12-17T06:38:53.442" v="214" actId="478"/>
          <ac:spMkLst>
            <pc:docMk/>
            <pc:sldMk cId="2469650434" sldId="265"/>
            <ac:spMk id="2" creationId="{988C2561-6603-E4C2-A881-C554AEE94D13}"/>
          </ac:spMkLst>
        </pc:spChg>
        <pc:spChg chg="del">
          <ac:chgData name="Bhatia, Puneet" userId="6bfc0f5d-de99-48d6-8ee9-0224df8aeac8" providerId="ADAL" clId="{0B876EDB-A650-4ACC-803F-7D7608D1BB1F}" dt="2024-12-17T06:38:55.452" v="215" actId="478"/>
          <ac:spMkLst>
            <pc:docMk/>
            <pc:sldMk cId="2469650434" sldId="265"/>
            <ac:spMk id="3" creationId="{88CD63D7-310F-DBAE-E801-EC27ACA0D98C}"/>
          </ac:spMkLst>
        </pc:spChg>
        <pc:spChg chg="add mod">
          <ac:chgData name="Bhatia, Puneet" userId="6bfc0f5d-de99-48d6-8ee9-0224df8aeac8" providerId="ADAL" clId="{0B876EDB-A650-4ACC-803F-7D7608D1BB1F}" dt="2024-12-17T06:41:04.152" v="235" actId="20577"/>
          <ac:spMkLst>
            <pc:docMk/>
            <pc:sldMk cId="2469650434" sldId="265"/>
            <ac:spMk id="4" creationId="{B5DD3715-0828-3911-BAEE-AF26EAC62095}"/>
          </ac:spMkLst>
        </pc:spChg>
      </pc:sldChg>
      <pc:sldChg chg="addSp delSp modSp new add del mod">
        <pc:chgData name="Bhatia, Puneet" userId="6bfc0f5d-de99-48d6-8ee9-0224df8aeac8" providerId="ADAL" clId="{0B876EDB-A650-4ACC-803F-7D7608D1BB1F}" dt="2024-12-18T14:46:21.793" v="778" actId="14100"/>
        <pc:sldMkLst>
          <pc:docMk/>
          <pc:sldMk cId="413400930" sldId="266"/>
        </pc:sldMkLst>
        <pc:spChg chg="del mod">
          <ac:chgData name="Bhatia, Puneet" userId="6bfc0f5d-de99-48d6-8ee9-0224df8aeac8" providerId="ADAL" clId="{0B876EDB-A650-4ACC-803F-7D7608D1BB1F}" dt="2024-12-18T13:46:47.512" v="547" actId="478"/>
          <ac:spMkLst>
            <pc:docMk/>
            <pc:sldMk cId="413400930" sldId="266"/>
            <ac:spMk id="2" creationId="{AE940DCB-8333-A08C-43A0-30D846C3FF7E}"/>
          </ac:spMkLst>
        </pc:spChg>
        <pc:spChg chg="del">
          <ac:chgData name="Bhatia, Puneet" userId="6bfc0f5d-de99-48d6-8ee9-0224df8aeac8" providerId="ADAL" clId="{0B876EDB-A650-4ACC-803F-7D7608D1BB1F}" dt="2024-12-18T13:14:43.339" v="496" actId="478"/>
          <ac:spMkLst>
            <pc:docMk/>
            <pc:sldMk cId="413400930" sldId="266"/>
            <ac:spMk id="3" creationId="{96B75C9E-C2B7-B83B-413B-C3E30F4C05F9}"/>
          </ac:spMkLst>
        </pc:spChg>
        <pc:spChg chg="add del mod">
          <ac:chgData name="Bhatia, Puneet" userId="6bfc0f5d-de99-48d6-8ee9-0224df8aeac8" providerId="ADAL" clId="{0B876EDB-A650-4ACC-803F-7D7608D1BB1F}" dt="2024-12-18T13:14:30.032" v="495" actId="478"/>
          <ac:spMkLst>
            <pc:docMk/>
            <pc:sldMk cId="413400930" sldId="266"/>
            <ac:spMk id="4" creationId="{1662B5E1-30F8-649A-440C-A1042BF2518A}"/>
          </ac:spMkLst>
        </pc:spChg>
        <pc:spChg chg="add del mod">
          <ac:chgData name="Bhatia, Puneet" userId="6bfc0f5d-de99-48d6-8ee9-0224df8aeac8" providerId="ADAL" clId="{0B876EDB-A650-4ACC-803F-7D7608D1BB1F}" dt="2024-12-18T13:14:45.160" v="497" actId="478"/>
          <ac:spMkLst>
            <pc:docMk/>
            <pc:sldMk cId="413400930" sldId="266"/>
            <ac:spMk id="5" creationId="{23A038FD-CFE5-0D95-28E5-96ABDDBEA865}"/>
          </ac:spMkLst>
        </pc:spChg>
        <pc:spChg chg="add mod">
          <ac:chgData name="Bhatia, Puneet" userId="6bfc0f5d-de99-48d6-8ee9-0224df8aeac8" providerId="ADAL" clId="{0B876EDB-A650-4ACC-803F-7D7608D1BB1F}" dt="2024-12-18T14:46:21.793" v="778" actId="14100"/>
          <ac:spMkLst>
            <pc:docMk/>
            <pc:sldMk cId="413400930" sldId="266"/>
            <ac:spMk id="11" creationId="{F9D6A77A-ED5B-C82B-B4FA-93752C3A3D9E}"/>
          </ac:spMkLst>
        </pc:spChg>
        <pc:graphicFrameChg chg="add del">
          <ac:chgData name="Bhatia, Puneet" userId="6bfc0f5d-de99-48d6-8ee9-0224df8aeac8" providerId="ADAL" clId="{0B876EDB-A650-4ACC-803F-7D7608D1BB1F}" dt="2024-12-18T13:43:07.719" v="499" actId="478"/>
          <ac:graphicFrameMkLst>
            <pc:docMk/>
            <pc:sldMk cId="413400930" sldId="266"/>
            <ac:graphicFrameMk id="6" creationId="{9E6B751F-2064-D634-229B-394143B70FB5}"/>
          </ac:graphicFrameMkLst>
        </pc:graphicFrameChg>
        <pc:graphicFrameChg chg="add mod">
          <ac:chgData name="Bhatia, Puneet" userId="6bfc0f5d-de99-48d6-8ee9-0224df8aeac8" providerId="ADAL" clId="{0B876EDB-A650-4ACC-803F-7D7608D1BB1F}" dt="2024-12-18T13:48:21.711" v="571" actId="20577"/>
          <ac:graphicFrameMkLst>
            <pc:docMk/>
            <pc:sldMk cId="413400930" sldId="266"/>
            <ac:graphicFrameMk id="9" creationId="{ECF6C01B-F433-09F7-9638-18BCDA1F897A}"/>
          </ac:graphicFrameMkLst>
        </pc:graphicFrameChg>
        <pc:graphicFrameChg chg="add mod">
          <ac:chgData name="Bhatia, Puneet" userId="6bfc0f5d-de99-48d6-8ee9-0224df8aeac8" providerId="ADAL" clId="{0B876EDB-A650-4ACC-803F-7D7608D1BB1F}" dt="2024-12-18T13:52:12.180" v="611" actId="20577"/>
          <ac:graphicFrameMkLst>
            <pc:docMk/>
            <pc:sldMk cId="413400930" sldId="266"/>
            <ac:graphicFrameMk id="14" creationId="{0FA95B37-F54C-B661-4282-34C4C82F621B}"/>
          </ac:graphicFrameMkLst>
        </pc:graphicFrameChg>
      </pc:sldChg>
      <pc:sldChg chg="addSp delSp modSp new mod">
        <pc:chgData name="Bhatia, Puneet" userId="6bfc0f5d-de99-48d6-8ee9-0224df8aeac8" providerId="ADAL" clId="{0B876EDB-A650-4ACC-803F-7D7608D1BB1F}" dt="2024-12-18T14:06:16.868" v="744" actId="27918"/>
        <pc:sldMkLst>
          <pc:docMk/>
          <pc:sldMk cId="907617798" sldId="267"/>
        </pc:sldMkLst>
        <pc:spChg chg="mod">
          <ac:chgData name="Bhatia, Puneet" userId="6bfc0f5d-de99-48d6-8ee9-0224df8aeac8" providerId="ADAL" clId="{0B876EDB-A650-4ACC-803F-7D7608D1BB1F}" dt="2024-12-18T11:31:23.111" v="469" actId="20577"/>
          <ac:spMkLst>
            <pc:docMk/>
            <pc:sldMk cId="907617798" sldId="267"/>
            <ac:spMk id="2" creationId="{0628FA9C-1B57-F08E-89F3-2866DD928250}"/>
          </ac:spMkLst>
        </pc:spChg>
        <pc:spChg chg="del">
          <ac:chgData name="Bhatia, Puneet" userId="6bfc0f5d-de99-48d6-8ee9-0224df8aeac8" providerId="ADAL" clId="{0B876EDB-A650-4ACC-803F-7D7608D1BB1F}" dt="2024-12-18T14:06:06.357" v="742" actId="1957"/>
          <ac:spMkLst>
            <pc:docMk/>
            <pc:sldMk cId="907617798" sldId="267"/>
            <ac:spMk id="3" creationId="{3B504C16-56E5-9B96-4210-88A18BCED956}"/>
          </ac:spMkLst>
        </pc:spChg>
        <pc:graphicFrameChg chg="add mod">
          <ac:chgData name="Bhatia, Puneet" userId="6bfc0f5d-de99-48d6-8ee9-0224df8aeac8" providerId="ADAL" clId="{0B876EDB-A650-4ACC-803F-7D7608D1BB1F}" dt="2024-12-18T14:06:06.357" v="742" actId="1957"/>
          <ac:graphicFrameMkLst>
            <pc:docMk/>
            <pc:sldMk cId="907617798" sldId="267"/>
            <ac:graphicFrameMk id="6" creationId="{0A7B17B0-51C0-5CEB-63AF-780461992F5A}"/>
          </ac:graphicFrameMkLst>
        </pc:graphicFrameChg>
      </pc:sldChg>
      <pc:sldChg chg="delSp modSp new mod">
        <pc:chgData name="Bhatia, Puneet" userId="6bfc0f5d-de99-48d6-8ee9-0224df8aeac8" providerId="ADAL" clId="{0B876EDB-A650-4ACC-803F-7D7608D1BB1F}" dt="2024-12-18T11:32:07.620" v="482" actId="122"/>
        <pc:sldMkLst>
          <pc:docMk/>
          <pc:sldMk cId="1409476928" sldId="268"/>
        </pc:sldMkLst>
        <pc:spChg chg="mod">
          <ac:chgData name="Bhatia, Puneet" userId="6bfc0f5d-de99-48d6-8ee9-0224df8aeac8" providerId="ADAL" clId="{0B876EDB-A650-4ACC-803F-7D7608D1BB1F}" dt="2024-12-18T11:32:07.620" v="482" actId="122"/>
          <ac:spMkLst>
            <pc:docMk/>
            <pc:sldMk cId="1409476928" sldId="268"/>
            <ac:spMk id="2" creationId="{72F11D9F-A184-E93B-F5A2-FAF5D1CD2F5F}"/>
          </ac:spMkLst>
        </pc:spChg>
        <pc:spChg chg="del">
          <ac:chgData name="Bhatia, Puneet" userId="6bfc0f5d-de99-48d6-8ee9-0224df8aeac8" providerId="ADAL" clId="{0B876EDB-A650-4ACC-803F-7D7608D1BB1F}" dt="2024-12-18T11:31:56.001" v="471" actId="478"/>
          <ac:spMkLst>
            <pc:docMk/>
            <pc:sldMk cId="1409476928" sldId="268"/>
            <ac:spMk id="3" creationId="{0E60E140-406C-7F2E-A6B5-A28C3FACF3EA}"/>
          </ac:spMkLst>
        </pc:spChg>
      </pc:sldChg>
      <pc:sldChg chg="addSp delSp modSp add mod ord">
        <pc:chgData name="Bhatia, Puneet" userId="6bfc0f5d-de99-48d6-8ee9-0224df8aeac8" providerId="ADAL" clId="{0B876EDB-A650-4ACC-803F-7D7608D1BB1F}" dt="2024-12-19T05:34:27.596" v="1000" actId="1076"/>
        <pc:sldMkLst>
          <pc:docMk/>
          <pc:sldMk cId="4175357839" sldId="269"/>
        </pc:sldMkLst>
        <pc:spChg chg="add del mod">
          <ac:chgData name="Bhatia, Puneet" userId="6bfc0f5d-de99-48d6-8ee9-0224df8aeac8" providerId="ADAL" clId="{0B876EDB-A650-4ACC-803F-7D7608D1BB1F}" dt="2024-12-18T13:52:44.643" v="620" actId="478"/>
          <ac:spMkLst>
            <pc:docMk/>
            <pc:sldMk cId="4175357839" sldId="269"/>
            <ac:spMk id="3" creationId="{134E0194-E8FC-FF84-B157-2E3254AABE73}"/>
          </ac:spMkLst>
        </pc:spChg>
        <pc:spChg chg="mod">
          <ac:chgData name="Bhatia, Puneet" userId="6bfc0f5d-de99-48d6-8ee9-0224df8aeac8" providerId="ADAL" clId="{0B876EDB-A650-4ACC-803F-7D7608D1BB1F}" dt="2024-12-18T13:52:31.014" v="618" actId="20577"/>
          <ac:spMkLst>
            <pc:docMk/>
            <pc:sldMk cId="4175357839" sldId="269"/>
            <ac:spMk id="5" creationId="{452BA02E-5AAC-8206-720E-63156671A2A3}"/>
          </ac:spMkLst>
        </pc:spChg>
        <pc:spChg chg="add mod">
          <ac:chgData name="Bhatia, Puneet" userId="6bfc0f5d-de99-48d6-8ee9-0224df8aeac8" providerId="ADAL" clId="{0B876EDB-A650-4ACC-803F-7D7608D1BB1F}" dt="2024-12-19T05:34:27.596" v="1000" actId="1076"/>
          <ac:spMkLst>
            <pc:docMk/>
            <pc:sldMk cId="4175357839" sldId="269"/>
            <ac:spMk id="37" creationId="{2785BD52-329B-DE25-7CCC-6ABA839F6D1F}"/>
          </ac:spMkLst>
        </pc:spChg>
        <pc:graphicFrameChg chg="del">
          <ac:chgData name="Bhatia, Puneet" userId="6bfc0f5d-de99-48d6-8ee9-0224df8aeac8" providerId="ADAL" clId="{0B876EDB-A650-4ACC-803F-7D7608D1BB1F}" dt="2024-12-18T13:52:39.754" v="619" actId="478"/>
          <ac:graphicFrameMkLst>
            <pc:docMk/>
            <pc:sldMk cId="4175357839" sldId="269"/>
            <ac:graphicFrameMk id="4" creationId="{651E9C61-A55F-CC58-8111-4C09DCA7E25D}"/>
          </ac:graphicFrameMkLst>
        </pc:graphicFrameChg>
        <pc:graphicFrameChg chg="add mod">
          <ac:chgData name="Bhatia, Puneet" userId="6bfc0f5d-de99-48d6-8ee9-0224df8aeac8" providerId="ADAL" clId="{0B876EDB-A650-4ACC-803F-7D7608D1BB1F}" dt="2024-12-19T05:18:54.347" v="889" actId="1035"/>
          <ac:graphicFrameMkLst>
            <pc:docMk/>
            <pc:sldMk cId="4175357839" sldId="269"/>
            <ac:graphicFrameMk id="6" creationId="{858099D3-996A-C57C-6267-BD635131F0B6}"/>
          </ac:graphicFrameMkLst>
        </pc:graphicFrameChg>
        <pc:graphicFrameChg chg="add mod">
          <ac:chgData name="Bhatia, Puneet" userId="6bfc0f5d-de99-48d6-8ee9-0224df8aeac8" providerId="ADAL" clId="{0B876EDB-A650-4ACC-803F-7D7608D1BB1F}" dt="2024-12-18T13:53:35.809" v="679" actId="1076"/>
          <ac:graphicFrameMkLst>
            <pc:docMk/>
            <pc:sldMk cId="4175357839" sldId="269"/>
            <ac:graphicFrameMk id="7" creationId="{89B53AB3-C169-EB16-13E1-98040050E615}"/>
          </ac:graphicFrameMkLst>
        </pc:graphicFrameChg>
        <pc:graphicFrameChg chg="add del mod">
          <ac:chgData name="Bhatia, Puneet" userId="6bfc0f5d-de99-48d6-8ee9-0224df8aeac8" providerId="ADAL" clId="{0B876EDB-A650-4ACC-803F-7D7608D1BB1F}" dt="2024-12-18T13:56:35.404" v="687" actId="478"/>
          <ac:graphicFrameMkLst>
            <pc:docMk/>
            <pc:sldMk cId="4175357839" sldId="269"/>
            <ac:graphicFrameMk id="10" creationId="{7036E621-6492-62D5-0575-92C7D2081B36}"/>
          </ac:graphicFrameMkLst>
        </pc:graphicFrameChg>
        <pc:graphicFrameChg chg="add mod">
          <ac:chgData name="Bhatia, Puneet" userId="6bfc0f5d-de99-48d6-8ee9-0224df8aeac8" providerId="ADAL" clId="{0B876EDB-A650-4ACC-803F-7D7608D1BB1F}" dt="2024-12-19T04:45:32.848" v="807" actId="20577"/>
          <ac:graphicFrameMkLst>
            <pc:docMk/>
            <pc:sldMk cId="4175357839" sldId="269"/>
            <ac:graphicFrameMk id="13" creationId="{5B1067D1-1C87-F15B-5B55-D2763D7C4EF0}"/>
          </ac:graphicFrameMkLst>
        </pc:graphicFrameChg>
        <pc:graphicFrameChg chg="add mod">
          <ac:chgData name="Bhatia, Puneet" userId="6bfc0f5d-de99-48d6-8ee9-0224df8aeac8" providerId="ADAL" clId="{0B876EDB-A650-4ACC-803F-7D7608D1BB1F}" dt="2024-12-18T14:04:11.181" v="738" actId="1076"/>
          <ac:graphicFrameMkLst>
            <pc:docMk/>
            <pc:sldMk cId="4175357839" sldId="269"/>
            <ac:graphicFrameMk id="21" creationId="{24358108-A918-FBEA-E203-BA0CE31B30C6}"/>
          </ac:graphicFrameMkLst>
        </pc:graphicFrameChg>
        <pc:graphicFrameChg chg="add mod">
          <ac:chgData name="Bhatia, Puneet" userId="6bfc0f5d-de99-48d6-8ee9-0224df8aeac8" providerId="ADAL" clId="{0B876EDB-A650-4ACC-803F-7D7608D1BB1F}" dt="2024-12-19T04:46:37.817" v="831" actId="20577"/>
          <ac:graphicFrameMkLst>
            <pc:docMk/>
            <pc:sldMk cId="4175357839" sldId="269"/>
            <ac:graphicFrameMk id="26" creationId="{66AD0819-9240-532C-060A-C74416E6105D}"/>
          </ac:graphicFrameMkLst>
        </pc:graphicFrameChg>
        <pc:graphicFrameChg chg="add del mod">
          <ac:chgData name="Bhatia, Puneet" userId="6bfc0f5d-de99-48d6-8ee9-0224df8aeac8" providerId="ADAL" clId="{0B876EDB-A650-4ACC-803F-7D7608D1BB1F}" dt="2024-12-19T05:20:26.198" v="901" actId="478"/>
          <ac:graphicFrameMkLst>
            <pc:docMk/>
            <pc:sldMk cId="4175357839" sldId="269"/>
            <ac:graphicFrameMk id="29" creationId="{2D68837C-3080-1BC5-46F4-DD6398353767}"/>
          </ac:graphicFrameMkLst>
        </pc:graphicFrameChg>
        <pc:graphicFrameChg chg="add del mod">
          <ac:chgData name="Bhatia, Puneet" userId="6bfc0f5d-de99-48d6-8ee9-0224df8aeac8" providerId="ADAL" clId="{0B876EDB-A650-4ACC-803F-7D7608D1BB1F}" dt="2024-12-19T05:26:22.422" v="909" actId="478"/>
          <ac:graphicFrameMkLst>
            <pc:docMk/>
            <pc:sldMk cId="4175357839" sldId="269"/>
            <ac:graphicFrameMk id="33" creationId="{20B57499-A79B-8464-A38F-10BD59A9A653}"/>
          </ac:graphicFrameMkLst>
        </pc:graphicFrameChg>
        <pc:graphicFrameChg chg="add mod">
          <ac:chgData name="Bhatia, Puneet" userId="6bfc0f5d-de99-48d6-8ee9-0224df8aeac8" providerId="ADAL" clId="{0B876EDB-A650-4ACC-803F-7D7608D1BB1F}" dt="2024-12-19T05:33:21.026" v="973" actId="20577"/>
          <ac:graphicFrameMkLst>
            <pc:docMk/>
            <pc:sldMk cId="4175357839" sldId="269"/>
            <ac:graphicFrameMk id="36" creationId="{34F01A3A-6107-FB49-A4FE-E8D905E2FAAF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Receivables vs Payables in CR 2024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Jan'24</c:v>
                </c:pt>
                <c:pt idx="1">
                  <c:v>Feb'24</c:v>
                </c:pt>
                <c:pt idx="2">
                  <c:v>Mar'24</c:v>
                </c:pt>
                <c:pt idx="3">
                  <c:v>Apr'24</c:v>
                </c:pt>
                <c:pt idx="4">
                  <c:v>May'24</c:v>
                </c:pt>
                <c:pt idx="5">
                  <c:v>Jun'24</c:v>
                </c:pt>
                <c:pt idx="6">
                  <c:v>Jul'24</c:v>
                </c:pt>
                <c:pt idx="7">
                  <c:v>Aug'24</c:v>
                </c:pt>
                <c:pt idx="8">
                  <c:v>Sep'24</c:v>
                </c:pt>
                <c:pt idx="9">
                  <c:v>Oct'24</c:v>
                </c:pt>
                <c:pt idx="10">
                  <c:v>Nov'24</c:v>
                </c:pt>
                <c:pt idx="11">
                  <c:v>Dec'24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4.8</c:v>
                </c:pt>
                <c:pt idx="4">
                  <c:v>4.3</c:v>
                </c:pt>
                <c:pt idx="5">
                  <c:v>2.5</c:v>
                </c:pt>
                <c:pt idx="6">
                  <c:v>3.5</c:v>
                </c:pt>
                <c:pt idx="7">
                  <c:v>4.5</c:v>
                </c:pt>
                <c:pt idx="8">
                  <c:v>2.5</c:v>
                </c:pt>
                <c:pt idx="9">
                  <c:v>3.5</c:v>
                </c:pt>
                <c:pt idx="10">
                  <c:v>4.5</c:v>
                </c:pt>
                <c:pt idx="11">
                  <c:v>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3D-4336-BBDD-16CBB3F958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Jan'24</c:v>
                </c:pt>
                <c:pt idx="1">
                  <c:v>Feb'24</c:v>
                </c:pt>
                <c:pt idx="2">
                  <c:v>Mar'24</c:v>
                </c:pt>
                <c:pt idx="3">
                  <c:v>Apr'24</c:v>
                </c:pt>
                <c:pt idx="4">
                  <c:v>May'24</c:v>
                </c:pt>
                <c:pt idx="5">
                  <c:v>Jun'24</c:v>
                </c:pt>
                <c:pt idx="6">
                  <c:v>Jul'24</c:v>
                </c:pt>
                <c:pt idx="7">
                  <c:v>Aug'24</c:v>
                </c:pt>
                <c:pt idx="8">
                  <c:v>Sep'24</c:v>
                </c:pt>
                <c:pt idx="9">
                  <c:v>Oct'24</c:v>
                </c:pt>
                <c:pt idx="10">
                  <c:v>Nov'24</c:v>
                </c:pt>
                <c:pt idx="11">
                  <c:v>Dec'24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2.9</c:v>
                </c:pt>
                <c:pt idx="8">
                  <c:v>4.4000000000000004</c:v>
                </c:pt>
                <c:pt idx="9">
                  <c:v>1.9</c:v>
                </c:pt>
                <c:pt idx="10">
                  <c:v>2.8</c:v>
                </c:pt>
                <c:pt idx="1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3D-4336-BBDD-16CBB3F958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0721216"/>
        <c:axId val="2090719776"/>
      </c:barChart>
      <c:catAx>
        <c:axId val="2090721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0719776"/>
        <c:crosses val="autoZero"/>
        <c:auto val="1"/>
        <c:lblAlgn val="ctr"/>
        <c:lblOffset val="100"/>
        <c:noMultiLvlLbl val="0"/>
      </c:catAx>
      <c:valAx>
        <c:axId val="2090719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0721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Age wise AP vs 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0-30</c:v>
                </c:pt>
                <c:pt idx="1">
                  <c:v>30-60</c:v>
                </c:pt>
                <c:pt idx="2">
                  <c:v>60-90</c:v>
                </c:pt>
                <c:pt idx="3">
                  <c:v>90+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BC-41D2-847F-8520D4E53A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0-30</c:v>
                </c:pt>
                <c:pt idx="1">
                  <c:v>30-60</c:v>
                </c:pt>
                <c:pt idx="2">
                  <c:v>60-90</c:v>
                </c:pt>
                <c:pt idx="3">
                  <c:v>90+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BC-41D2-847F-8520D4E53A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42249616"/>
        <c:axId val="1842253936"/>
      </c:barChart>
      <c:catAx>
        <c:axId val="184224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2253936"/>
        <c:crosses val="autoZero"/>
        <c:auto val="1"/>
        <c:lblAlgn val="ctr"/>
        <c:lblOffset val="100"/>
        <c:noMultiLvlLbl val="0"/>
      </c:catAx>
      <c:valAx>
        <c:axId val="1842253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224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Age wise Payable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Overdue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90+</c:v>
                </c:pt>
                <c:pt idx="1">
                  <c:v>60-90</c:v>
                </c:pt>
                <c:pt idx="2">
                  <c:v>30-60</c:v>
                </c:pt>
                <c:pt idx="3">
                  <c:v>0-30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0.5</c:v>
                </c:pt>
                <c:pt idx="1">
                  <c:v>1.4</c:v>
                </c:pt>
                <c:pt idx="2">
                  <c:v>3.5</c:v>
                </c:pt>
                <c:pt idx="3">
                  <c:v>2.2999999999999998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F9-4999-A84D-49B1832B87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Outstanding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90+</c:v>
                </c:pt>
                <c:pt idx="1">
                  <c:v>60-90</c:v>
                </c:pt>
                <c:pt idx="2">
                  <c:v>30-60</c:v>
                </c:pt>
                <c:pt idx="3">
                  <c:v>0-30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F9-4999-A84D-49B1832B87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42284176"/>
        <c:axId val="1842273616"/>
        <c:axId val="0"/>
      </c:bar3DChart>
      <c:catAx>
        <c:axId val="1842284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2273616"/>
        <c:crosses val="autoZero"/>
        <c:auto val="1"/>
        <c:lblAlgn val="ctr"/>
        <c:lblOffset val="100"/>
        <c:noMultiLvlLbl val="0"/>
      </c:catAx>
      <c:valAx>
        <c:axId val="18422736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2284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Account Payable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81-4625-93CA-D6999A5930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Overdue Payable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81-4625-93CA-D6999A5930F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 Purchase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81-4625-93CA-D6999A5930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42267376"/>
        <c:axId val="1842259216"/>
      </c:lineChart>
      <c:catAx>
        <c:axId val="1842267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2259216"/>
        <c:crosses val="autoZero"/>
        <c:auto val="1"/>
        <c:lblAlgn val="ctr"/>
        <c:lblOffset val="100"/>
        <c:noMultiLvlLbl val="0"/>
      </c:catAx>
      <c:valAx>
        <c:axId val="184225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2267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Top</a:t>
            </a:r>
            <a:r>
              <a:rPr lang="en-IN" baseline="0" dirty="0"/>
              <a:t> 5 Vendors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Vendor 1</c:v>
                </c:pt>
                <c:pt idx="1">
                  <c:v>Vendor 2</c:v>
                </c:pt>
                <c:pt idx="2">
                  <c:v>Vendor 3</c:v>
                </c:pt>
                <c:pt idx="3">
                  <c:v>Vendor 4</c:v>
                </c:pt>
                <c:pt idx="4">
                  <c:v>Vendor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24-4476-B18A-E751C2DA5E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AR Outstanding</a:t>
            </a:r>
            <a:r>
              <a:rPr lang="en-IN" baseline="0" dirty="0"/>
              <a:t> CY vs LY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 Year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Quarter 1</c:v>
                </c:pt>
                <c:pt idx="1">
                  <c:v>Quarter 2</c:v>
                </c:pt>
                <c:pt idx="2">
                  <c:v>Quarter 3</c:v>
                </c:pt>
                <c:pt idx="3">
                  <c:v>Quarter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A0-4055-9179-3C13C5BFCF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Last Year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Quarter 1</c:v>
                </c:pt>
                <c:pt idx="1">
                  <c:v>Quarter 2</c:v>
                </c:pt>
                <c:pt idx="2">
                  <c:v>Quarter 3</c:v>
                </c:pt>
                <c:pt idx="3">
                  <c:v>Quarter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A0-4055-9179-3C13C5BFCF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42259696"/>
        <c:axId val="1842272656"/>
      </c:barChart>
      <c:catAx>
        <c:axId val="1842259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2272656"/>
        <c:crosses val="autoZero"/>
        <c:auto val="1"/>
        <c:lblAlgn val="ctr"/>
        <c:lblOffset val="100"/>
        <c:noMultiLvlLbl val="0"/>
      </c:catAx>
      <c:valAx>
        <c:axId val="1842272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2259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Receivables vs Payables 2024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Jan'24</c:v>
                </c:pt>
                <c:pt idx="1">
                  <c:v>Feb'24</c:v>
                </c:pt>
                <c:pt idx="2">
                  <c:v>Mar'24</c:v>
                </c:pt>
                <c:pt idx="3">
                  <c:v>Apr'24</c:v>
                </c:pt>
                <c:pt idx="4">
                  <c:v>May'24</c:v>
                </c:pt>
                <c:pt idx="5">
                  <c:v>Jun'24</c:v>
                </c:pt>
                <c:pt idx="6">
                  <c:v>Jul'24</c:v>
                </c:pt>
                <c:pt idx="7">
                  <c:v>Aug'24</c:v>
                </c:pt>
                <c:pt idx="8">
                  <c:v>Sep'24</c:v>
                </c:pt>
                <c:pt idx="9">
                  <c:v>Oct'24</c:v>
                </c:pt>
                <c:pt idx="10">
                  <c:v>Nov'24</c:v>
                </c:pt>
                <c:pt idx="11">
                  <c:v>Dec'24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4.8</c:v>
                </c:pt>
                <c:pt idx="4">
                  <c:v>4.3</c:v>
                </c:pt>
                <c:pt idx="5">
                  <c:v>2.5</c:v>
                </c:pt>
                <c:pt idx="6">
                  <c:v>3.5</c:v>
                </c:pt>
                <c:pt idx="7">
                  <c:v>4.5</c:v>
                </c:pt>
                <c:pt idx="8">
                  <c:v>2.5</c:v>
                </c:pt>
                <c:pt idx="9">
                  <c:v>3.5</c:v>
                </c:pt>
                <c:pt idx="10">
                  <c:v>4.5</c:v>
                </c:pt>
                <c:pt idx="11">
                  <c:v>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66-403B-9388-DDBA24EDB4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Jan'24</c:v>
                </c:pt>
                <c:pt idx="1">
                  <c:v>Feb'24</c:v>
                </c:pt>
                <c:pt idx="2">
                  <c:v>Mar'24</c:v>
                </c:pt>
                <c:pt idx="3">
                  <c:v>Apr'24</c:v>
                </c:pt>
                <c:pt idx="4">
                  <c:v>May'24</c:v>
                </c:pt>
                <c:pt idx="5">
                  <c:v>Jun'24</c:v>
                </c:pt>
                <c:pt idx="6">
                  <c:v>Jul'24</c:v>
                </c:pt>
                <c:pt idx="7">
                  <c:v>Aug'24</c:v>
                </c:pt>
                <c:pt idx="8">
                  <c:v>Sep'24</c:v>
                </c:pt>
                <c:pt idx="9">
                  <c:v>Oct'24</c:v>
                </c:pt>
                <c:pt idx="10">
                  <c:v>Nov'24</c:v>
                </c:pt>
                <c:pt idx="11">
                  <c:v>Dec'24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2.9</c:v>
                </c:pt>
                <c:pt idx="8">
                  <c:v>4.4000000000000004</c:v>
                </c:pt>
                <c:pt idx="9">
                  <c:v>1.9</c:v>
                </c:pt>
                <c:pt idx="10">
                  <c:v>2.8</c:v>
                </c:pt>
                <c:pt idx="1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66-403B-9388-DDBA24EDB4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0721216"/>
        <c:axId val="2090719776"/>
      </c:barChart>
      <c:catAx>
        <c:axId val="2090721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0719776"/>
        <c:crosses val="autoZero"/>
        <c:auto val="1"/>
        <c:lblAlgn val="ctr"/>
        <c:lblOffset val="100"/>
        <c:noMultiLvlLbl val="0"/>
      </c:catAx>
      <c:valAx>
        <c:axId val="2090719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0721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Age wise AP vs 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0-30</c:v>
                </c:pt>
                <c:pt idx="1">
                  <c:v>30-60</c:v>
                </c:pt>
                <c:pt idx="2">
                  <c:v>60-90</c:v>
                </c:pt>
                <c:pt idx="3">
                  <c:v>90+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EC-4E9A-8981-2F7CA8A7A8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0-30</c:v>
                </c:pt>
                <c:pt idx="1">
                  <c:v>30-60</c:v>
                </c:pt>
                <c:pt idx="2">
                  <c:v>60-90</c:v>
                </c:pt>
                <c:pt idx="3">
                  <c:v>90+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EC-4E9A-8981-2F7CA8A7A8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42249616"/>
        <c:axId val="1842253936"/>
      </c:barChart>
      <c:catAx>
        <c:axId val="184224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2253936"/>
        <c:crosses val="autoZero"/>
        <c:auto val="1"/>
        <c:lblAlgn val="ctr"/>
        <c:lblOffset val="100"/>
        <c:noMultiLvlLbl val="0"/>
      </c:catAx>
      <c:valAx>
        <c:axId val="1842253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224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English</c:v>
                </c:pt>
                <c:pt idx="1">
                  <c:v>Maths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B2-4732-9177-C63DF0D5A0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3C44D-2E5B-4FEC-B70F-509CE482A3C8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131B0-0AA6-41D5-9B2D-F7223FECC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99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5C32-5B06-5E43-3FAD-B2109A9E2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50149-EA73-6C4D-F408-8C9D55942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85558-58D2-A4A7-8978-101C299E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1A99-1D93-4D5F-9EAC-43790F43628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B3C28-3ECA-B327-D380-B6A26AF6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62915-6992-F56F-969C-9D6F71FA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B4FE-DFE4-45D0-ADB9-CDF3208B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8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932A-E91C-C0A0-96BC-5BE37D08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07020-9F96-2996-196C-74763743A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8AB4B-B84E-4F50-BC49-9173D101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1A99-1D93-4D5F-9EAC-43790F43628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55184-87B0-786A-83E4-1A14CAF0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5D718-8B4E-17C2-3E46-105DD2E2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B4FE-DFE4-45D0-ADB9-CDF3208B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8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2C24A5-A6DE-9E69-6D9E-C3176F1F9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B6233-32AF-E561-DE7E-F228DA50C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706FD-708F-FA10-EAFA-A4BA3F3D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1A99-1D93-4D5F-9EAC-43790F43628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7312C-5BF1-925E-3B4D-1235021E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16862-381B-AD5F-AF6B-10BFCF84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B4FE-DFE4-45D0-ADB9-CDF3208B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8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92DC-4F33-A974-4BE3-8392825B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9FAEB-6AE1-D55D-1EB6-5A5CF99FB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E274B-7D47-48B0-AD8C-B42682EA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1A99-1D93-4D5F-9EAC-43790F43628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08C68-7FED-353B-25D0-1BC36449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1C8D8-9FAC-1312-66C7-7B521B04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B4FE-DFE4-45D0-ADB9-CDF3208B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8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9BE1-20D5-191E-7907-EF3EAF7D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2A85E-0BA0-2AA3-7B06-3AD926861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5E707-6C70-89E1-B784-299871DE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1A99-1D93-4D5F-9EAC-43790F43628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18FDC-292C-0487-B79A-BC18B6B8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34C4C-9425-EEA1-692E-9CC80E6A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B4FE-DFE4-45D0-ADB9-CDF3208B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0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3F2A-F334-3F38-1D16-34D19073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B8006-29B0-05F1-1FB1-C75F8B7D4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2ADDB-8639-195C-6AF4-B189C5154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45D68-4789-8D22-A81A-4A5A42DD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1A99-1D93-4D5F-9EAC-43790F43628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0D8DE-B606-2339-5F73-187852F2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B538F-BC20-56B4-1444-B32A8EE5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B4FE-DFE4-45D0-ADB9-CDF3208B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3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D8B1-BE95-6E76-2ED0-74A851E2A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D6B0B-BDAE-DFCB-D7AA-3CF15FD7E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2B3D1-7B81-E88B-AE24-7A8BAE77D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2F98F-71F6-B08A-089C-BBDF0A1C3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6ECF5-C655-A9CC-7D88-72A78797D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A76C4-065B-B8F7-EB16-A1248F1D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1A99-1D93-4D5F-9EAC-43790F43628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C29649-2265-9C14-3954-EB11A336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3CF811-9A8B-06B9-643F-06EA47C1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B4FE-DFE4-45D0-ADB9-CDF3208B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9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F1F5-91BD-9988-BACD-F3D734D0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60A95-B484-4F8F-A4E1-42FFF45A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1A99-1D93-4D5F-9EAC-43790F43628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A16DE-407E-6093-D0EC-F756EF65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861EE3-8C03-A2BE-95F9-0EE1ACAC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B4FE-DFE4-45D0-ADB9-CDF3208B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7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D1C33-6EA3-03D0-F8A3-4A4450F7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1A99-1D93-4D5F-9EAC-43790F43628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733AC-0E1D-BD9B-9DAC-876B10225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81DDF-AD94-F09E-8956-8F634771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B4FE-DFE4-45D0-ADB9-CDF3208B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6ABC-E67F-AA59-0AC7-A8FF8847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617CC-172E-4C72-7F4E-356298A00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47356-AC40-FDC3-FF40-F2A44AC0E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0E674-208E-6102-A6F4-5C897BDE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1A99-1D93-4D5F-9EAC-43790F43628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54FAE-8EDF-5A58-57CA-3AC26715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28ACD-9146-CFF3-C7A4-1D5C8439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B4FE-DFE4-45D0-ADB9-CDF3208B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9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52BF-B193-C6FF-8E3D-806EF349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634B02-3362-D246-1A10-DD117CCF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AF2E4-226A-101F-E786-3CD6213BB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18B0C-2354-89CF-DCDA-F75DA309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1A99-1D93-4D5F-9EAC-43790F43628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B5CF9-AB65-82C5-D10F-D0B90B47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F1F1C-8868-ED22-9662-B8A959B5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B4FE-DFE4-45D0-ADB9-CDF3208B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E0BE6-D7DC-7861-1A66-929EA131A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F2795-FCC6-0600-0583-A472DBC7E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D6D7C-6BB0-0B29-CC0E-3C387627D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681A99-1D93-4D5F-9EAC-43790F43628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CF7D2-3B01-1D84-5F79-72C47A11E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49B80-BAF4-BFB9-7418-1A0694C35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F8B4FE-DFE4-45D0-ADB9-CDF3208B9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9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30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DD3715-0828-3911-BAEE-AF26EAC62095}"/>
              </a:ext>
            </a:extLst>
          </p:cNvPr>
          <p:cNvSpPr txBox="1">
            <a:spLocks/>
          </p:cNvSpPr>
          <p:nvPr/>
        </p:nvSpPr>
        <p:spPr>
          <a:xfrm>
            <a:off x="-265176" y="2331721"/>
            <a:ext cx="12192000" cy="10972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chemeClr val="bg1"/>
                </a:solidFill>
              </a:rPr>
              <a:t>Architecture Diagram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650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1D9F-A184-E93B-F5A2-FAF5D1CD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360" y="259016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7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omputer flowchart&#10;&#10;Description automatically generated">
            <a:extLst>
              <a:ext uri="{FF2B5EF4-FFF2-40B4-BE49-F238E27FC236}">
                <a16:creationId xmlns:a16="http://schemas.microsoft.com/office/drawing/2014/main" id="{5A76F3C5-441F-E528-8EAD-7DB6C7267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" y="132080"/>
            <a:ext cx="11031220" cy="6501098"/>
          </a:xfrm>
        </p:spPr>
      </p:pic>
    </p:spTree>
    <p:extLst>
      <p:ext uri="{BB962C8B-B14F-4D97-AF65-F5344CB8AC3E}">
        <p14:creationId xmlns:p14="http://schemas.microsoft.com/office/powerpoint/2010/main" val="3108507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52BA02E-5AAC-8206-720E-63156671A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13" y="248038"/>
            <a:ext cx="7063721" cy="1159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4000" b="1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KPIs</a:t>
            </a:r>
            <a:endParaRPr kumimoji="0" lang="en-US" altLang="en-US" sz="4000" b="0" i="0" u="none" strike="noStrike" kern="1200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58099D3-996A-C57C-6267-BD635131F0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4659188"/>
              </p:ext>
            </p:extLst>
          </p:nvPr>
        </p:nvGraphicFramePr>
        <p:xfrm>
          <a:off x="-20672" y="1429328"/>
          <a:ext cx="4064000" cy="3364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9B53AB3-C169-EB16-13E1-98040050E6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1327042"/>
              </p:ext>
            </p:extLst>
          </p:nvPr>
        </p:nvGraphicFramePr>
        <p:xfrm>
          <a:off x="8554716" y="1699624"/>
          <a:ext cx="3657952" cy="2445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5B1067D1-1C87-F15B-5B55-D2763D7C4E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322376"/>
              </p:ext>
            </p:extLst>
          </p:nvPr>
        </p:nvGraphicFramePr>
        <p:xfrm>
          <a:off x="8788046" y="4093378"/>
          <a:ext cx="3403954" cy="2888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24358108-A918-FBEA-E203-BA0CE31B30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2804441"/>
              </p:ext>
            </p:extLst>
          </p:nvPr>
        </p:nvGraphicFramePr>
        <p:xfrm>
          <a:off x="4449370" y="1574310"/>
          <a:ext cx="3810000" cy="2709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66AD0819-9240-532C-060A-C74416E610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6986716"/>
              </p:ext>
            </p:extLst>
          </p:nvPr>
        </p:nvGraphicFramePr>
        <p:xfrm>
          <a:off x="4820563" y="4182856"/>
          <a:ext cx="3586480" cy="2709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34F01A3A-6107-FB49-A4FE-E8D905E2FA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665248"/>
              </p:ext>
            </p:extLst>
          </p:nvPr>
        </p:nvGraphicFramePr>
        <p:xfrm>
          <a:off x="142240" y="4655308"/>
          <a:ext cx="3759200" cy="2283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2785BD52-329B-DE25-7CCC-6ABA839F6D1F}"/>
              </a:ext>
            </a:extLst>
          </p:cNvPr>
          <p:cNvSpPr txBox="1"/>
          <p:nvPr/>
        </p:nvSpPr>
        <p:spPr>
          <a:xfrm>
            <a:off x="3289874" y="479398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(Million USD</a:t>
            </a:r>
            <a:r>
              <a:rPr lang="en-I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5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CF6C01B-F433-09F7-9638-18BCDA1F89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4209070"/>
              </p:ext>
            </p:extLst>
          </p:nvPr>
        </p:nvGraphicFramePr>
        <p:xfrm>
          <a:off x="294640" y="1426528"/>
          <a:ext cx="4064000" cy="3364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F9D6A77A-ED5B-C82B-B4FA-93752C3A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25"/>
            <a:ext cx="12192000" cy="254635"/>
          </a:xfrm>
          <a:solidFill>
            <a:srgbClr val="002060"/>
          </a:solidFill>
        </p:spPr>
        <p:txBody>
          <a:bodyPr>
            <a:no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Monthly Dashboard</a:t>
            </a:r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FA95B37-F54C-B661-4282-34C4C82F62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2500741"/>
              </p:ext>
            </p:extLst>
          </p:nvPr>
        </p:nvGraphicFramePr>
        <p:xfrm>
          <a:off x="5648960" y="1426528"/>
          <a:ext cx="4693920" cy="2769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340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FA9C-1B57-F08E-89F3-2866DD92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 Time Dashboard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A7B17B0-51C0-5CEB-63AF-780461992F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1913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7617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95343C-5E6C-A7FA-CD6C-6D4CBBFB1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632685"/>
              </p:ext>
            </p:extLst>
          </p:nvPr>
        </p:nvGraphicFramePr>
        <p:xfrm>
          <a:off x="643467" y="845247"/>
          <a:ext cx="10905067" cy="51675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92180">
                  <a:extLst>
                    <a:ext uri="{9D8B030D-6E8A-4147-A177-3AD203B41FA5}">
                      <a16:colId xmlns:a16="http://schemas.microsoft.com/office/drawing/2014/main" val="499199015"/>
                    </a:ext>
                  </a:extLst>
                </a:gridCol>
                <a:gridCol w="1497391">
                  <a:extLst>
                    <a:ext uri="{9D8B030D-6E8A-4147-A177-3AD203B41FA5}">
                      <a16:colId xmlns:a16="http://schemas.microsoft.com/office/drawing/2014/main" val="2784864713"/>
                    </a:ext>
                  </a:extLst>
                </a:gridCol>
                <a:gridCol w="5515496">
                  <a:extLst>
                    <a:ext uri="{9D8B030D-6E8A-4147-A177-3AD203B41FA5}">
                      <a16:colId xmlns:a16="http://schemas.microsoft.com/office/drawing/2014/main" val="1967587097"/>
                    </a:ext>
                  </a:extLst>
                </a:gridCol>
              </a:tblGrid>
              <a:tr h="5278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Phase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118" marR="22118" marT="22118" marB="221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Duration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118" marR="22118" marT="22118" marB="221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Key Activities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118" marR="22118" marT="22118" marB="22118" anchor="ctr"/>
                </a:tc>
                <a:extLst>
                  <a:ext uri="{0D108BD9-81ED-4DB2-BD59-A6C34878D82A}">
                    <a16:rowId xmlns:a16="http://schemas.microsoft.com/office/drawing/2014/main" val="3030533136"/>
                  </a:ext>
                </a:extLst>
              </a:tr>
              <a:tr h="5278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Requirement Gathering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118" marR="22118" marT="22118" marB="221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2 weeks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118" marR="22118" marT="22118" marB="221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Workshops, technical deep dives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118" marR="22118" marT="22118" marB="22118" anchor="ctr"/>
                </a:tc>
                <a:extLst>
                  <a:ext uri="{0D108BD9-81ED-4DB2-BD59-A6C34878D82A}">
                    <a16:rowId xmlns:a16="http://schemas.microsoft.com/office/drawing/2014/main" val="4084596698"/>
                  </a:ext>
                </a:extLst>
              </a:tr>
              <a:tr h="9444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Solution Design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118" marR="22118" marT="22118" marB="221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2 weeks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118" marR="22118" marT="22118" marB="221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Finalizing architecture, BOM, project plan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118" marR="22118" marT="22118" marB="22118" anchor="ctr"/>
                </a:tc>
                <a:extLst>
                  <a:ext uri="{0D108BD9-81ED-4DB2-BD59-A6C34878D82A}">
                    <a16:rowId xmlns:a16="http://schemas.microsoft.com/office/drawing/2014/main" val="1093519522"/>
                  </a:ext>
                </a:extLst>
              </a:tr>
              <a:tr h="5278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 dirty="0">
                          <a:effectLst/>
                        </a:rPr>
                        <a:t>Infrastructure Setup</a:t>
                      </a:r>
                      <a:endParaRPr lang="en-US" sz="2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118" marR="22118" marT="22118" marB="221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3 weeks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118" marR="22118" marT="22118" marB="221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 dirty="0">
                          <a:effectLst/>
                        </a:rPr>
                        <a:t>Configuring AWS services</a:t>
                      </a:r>
                      <a:endParaRPr lang="en-US" sz="2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118" marR="22118" marT="22118" marB="22118" anchor="ctr"/>
                </a:tc>
                <a:extLst>
                  <a:ext uri="{0D108BD9-81ED-4DB2-BD59-A6C34878D82A}">
                    <a16:rowId xmlns:a16="http://schemas.microsoft.com/office/drawing/2014/main" val="330767775"/>
                  </a:ext>
                </a:extLst>
              </a:tr>
              <a:tr h="5278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Data Ingestion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118" marR="22118" marT="22118" marB="221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3 weeks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118" marR="22118" marT="22118" marB="221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Setting up pipelines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118" marR="22118" marT="22118" marB="22118" anchor="ctr"/>
                </a:tc>
                <a:extLst>
                  <a:ext uri="{0D108BD9-81ED-4DB2-BD59-A6C34878D82A}">
                    <a16:rowId xmlns:a16="http://schemas.microsoft.com/office/drawing/2014/main" val="3618165578"/>
                  </a:ext>
                </a:extLst>
              </a:tr>
              <a:tr h="5278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ETL &amp; Transformation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118" marR="22118" marT="22118" marB="221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3 weeks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118" marR="22118" marT="22118" marB="221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Developing and testing ETL jobs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118" marR="22118" marT="22118" marB="22118" anchor="ctr"/>
                </a:tc>
                <a:extLst>
                  <a:ext uri="{0D108BD9-81ED-4DB2-BD59-A6C34878D82A}">
                    <a16:rowId xmlns:a16="http://schemas.microsoft.com/office/drawing/2014/main" val="774037617"/>
                  </a:ext>
                </a:extLst>
              </a:tr>
              <a:tr h="5278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Dashboard Development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118" marR="22118" marT="22118" marB="221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2 weeks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118" marR="22118" marT="22118" marB="221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Creating and validating dashboards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118" marR="22118" marT="22118" marB="22118" anchor="ctr"/>
                </a:tc>
                <a:extLst>
                  <a:ext uri="{0D108BD9-81ED-4DB2-BD59-A6C34878D82A}">
                    <a16:rowId xmlns:a16="http://schemas.microsoft.com/office/drawing/2014/main" val="2277213999"/>
                  </a:ext>
                </a:extLst>
              </a:tr>
              <a:tr h="5278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Chatbot Implementation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118" marR="22118" marT="22118" marB="221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3 weeks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118" marR="22118" marT="22118" marB="221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OCR, Bedrock integration, testing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118" marR="22118" marT="22118" marB="22118" anchor="ctr"/>
                </a:tc>
                <a:extLst>
                  <a:ext uri="{0D108BD9-81ED-4DB2-BD59-A6C34878D82A}">
                    <a16:rowId xmlns:a16="http://schemas.microsoft.com/office/drawing/2014/main" val="4272284406"/>
                  </a:ext>
                </a:extLst>
              </a:tr>
              <a:tr h="5278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Final Testing &amp; Handover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118" marR="22118" marT="22118" marB="221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>
                          <a:effectLst/>
                        </a:rPr>
                        <a:t>2 weeks</a:t>
                      </a:r>
                      <a:endParaRPr lang="en-US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118" marR="22118" marT="22118" marB="221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600" kern="100" dirty="0">
                          <a:effectLst/>
                        </a:rPr>
                        <a:t>UAT, documentation, go-live</a:t>
                      </a:r>
                      <a:endParaRPr lang="en-US" sz="2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118" marR="22118" marT="22118" marB="22118" anchor="ctr"/>
                </a:tc>
                <a:extLst>
                  <a:ext uri="{0D108BD9-81ED-4DB2-BD59-A6C34878D82A}">
                    <a16:rowId xmlns:a16="http://schemas.microsoft.com/office/drawing/2014/main" val="2691427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2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52BA02E-5AAC-8206-720E-63156671A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13" y="248038"/>
            <a:ext cx="7063721" cy="1159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4000" b="1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Bill of Materials</a:t>
            </a:r>
            <a:endParaRPr kumimoji="0" lang="en-US" altLang="en-US" sz="4000" b="0" i="0" u="none" strike="noStrike" kern="1200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1E9C61-A55F-CC58-8111-4C09DCA7E2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058437"/>
              </p:ext>
            </p:extLst>
          </p:nvPr>
        </p:nvGraphicFramePr>
        <p:xfrm>
          <a:off x="525902" y="1966293"/>
          <a:ext cx="11140196" cy="4452164"/>
        </p:xfrm>
        <a:graphic>
          <a:graphicData uri="http://schemas.openxmlformats.org/drawingml/2006/table">
            <a:tbl>
              <a:tblPr firstRow="1" firstCol="1" bandRow="1">
                <a:solidFill>
                  <a:srgbClr val="F2F2F2">
                    <a:alpha val="45098"/>
                  </a:srgbClr>
                </a:solidFill>
                <a:tableStyleId>{5C22544A-7EE6-4342-B048-85BDC9FD1C3A}</a:tableStyleId>
              </a:tblPr>
              <a:tblGrid>
                <a:gridCol w="3971289">
                  <a:extLst>
                    <a:ext uri="{9D8B030D-6E8A-4147-A177-3AD203B41FA5}">
                      <a16:colId xmlns:a16="http://schemas.microsoft.com/office/drawing/2014/main" val="3304815807"/>
                    </a:ext>
                  </a:extLst>
                </a:gridCol>
                <a:gridCol w="3765929">
                  <a:extLst>
                    <a:ext uri="{9D8B030D-6E8A-4147-A177-3AD203B41FA5}">
                      <a16:colId xmlns:a16="http://schemas.microsoft.com/office/drawing/2014/main" val="1930484818"/>
                    </a:ext>
                  </a:extLst>
                </a:gridCol>
                <a:gridCol w="3402978">
                  <a:extLst>
                    <a:ext uri="{9D8B030D-6E8A-4147-A177-3AD203B41FA5}">
                      <a16:colId xmlns:a16="http://schemas.microsoft.com/office/drawing/2014/main" val="1293854661"/>
                    </a:ext>
                  </a:extLst>
                </a:gridCol>
              </a:tblGrid>
              <a:tr h="4034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kern="100" cap="none" spc="0">
                          <a:solidFill>
                            <a:schemeClr val="bg1"/>
                          </a:solidFill>
                          <a:effectLst/>
                        </a:rPr>
                        <a:t>Service</a:t>
                      </a:r>
                      <a:endParaRPr lang="en-US" sz="1600" b="0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2" marR="10792" marT="103599" marB="1079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kern="100" cap="none" spc="0">
                          <a:solidFill>
                            <a:schemeClr val="bg1"/>
                          </a:solidFill>
                          <a:effectLst/>
                        </a:rPr>
                        <a:t>Purpose</a:t>
                      </a:r>
                      <a:endParaRPr lang="en-US" sz="1600" b="0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2" marR="10792" marT="103599" marB="1079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0" kern="100" cap="none" spc="0">
                          <a:solidFill>
                            <a:schemeClr val="bg1"/>
                          </a:solidFill>
                          <a:effectLst/>
                        </a:rPr>
                        <a:t>Estimated Cost/Month</a:t>
                      </a:r>
                      <a:endParaRPr lang="en-US" sz="1600" b="0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2" marR="10792" marT="103599" marB="1079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336726"/>
                  </a:ext>
                </a:extLst>
              </a:tr>
              <a:tr h="3680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Amazon S3</a:t>
                      </a:r>
                      <a:endParaRPr lang="en-US" sz="1400" b="1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2" marR="10792" marT="103599" marB="107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cap="none" spc="0">
                          <a:solidFill>
                            <a:schemeClr val="tx1"/>
                          </a:solidFill>
                          <a:effectLst/>
                        </a:rPr>
                        <a:t>Data Lake Storage</a:t>
                      </a:r>
                      <a:endParaRPr lang="en-US" sz="1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2" marR="10792" marT="103599" marB="107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cap="none" spc="0">
                          <a:solidFill>
                            <a:schemeClr val="tx1"/>
                          </a:solidFill>
                          <a:effectLst/>
                        </a:rPr>
                        <a:t>$500</a:t>
                      </a:r>
                      <a:endParaRPr lang="en-US" sz="1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2" marR="10792" marT="103599" marB="107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898431"/>
                  </a:ext>
                </a:extLst>
              </a:tr>
              <a:tr h="3680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cap="none" spc="0">
                          <a:solidFill>
                            <a:schemeClr val="tx1"/>
                          </a:solidFill>
                          <a:effectLst/>
                        </a:rPr>
                        <a:t>AWS Glue</a:t>
                      </a:r>
                      <a:endParaRPr lang="en-US" sz="14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2" marR="10792" marT="103599" marB="107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cap="none" spc="0">
                          <a:solidFill>
                            <a:schemeClr val="tx1"/>
                          </a:solidFill>
                          <a:effectLst/>
                        </a:rPr>
                        <a:t>ETL and Data Catalog</a:t>
                      </a:r>
                      <a:endParaRPr lang="en-US" sz="1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2" marR="10792" marT="103599" marB="107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cap="none" spc="0">
                          <a:solidFill>
                            <a:schemeClr val="tx1"/>
                          </a:solidFill>
                          <a:effectLst/>
                        </a:rPr>
                        <a:t>$1,000</a:t>
                      </a:r>
                      <a:endParaRPr lang="en-US" sz="1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2" marR="10792" marT="103599" marB="107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082190"/>
                  </a:ext>
                </a:extLst>
              </a:tr>
              <a:tr h="3680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cap="none" spc="0">
                          <a:solidFill>
                            <a:schemeClr val="tx1"/>
                          </a:solidFill>
                          <a:effectLst/>
                        </a:rPr>
                        <a:t>Amazon EMR</a:t>
                      </a:r>
                      <a:endParaRPr lang="en-US" sz="14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2" marR="10792" marT="103599" marB="107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Large-Scale Data Processing</a:t>
                      </a:r>
                      <a:endParaRPr lang="en-US" sz="14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2" marR="10792" marT="103599" marB="107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cap="none" spc="0">
                          <a:solidFill>
                            <a:schemeClr val="tx1"/>
                          </a:solidFill>
                          <a:effectLst/>
                        </a:rPr>
                        <a:t>$1,200</a:t>
                      </a:r>
                      <a:endParaRPr lang="en-US" sz="1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2" marR="10792" marT="103599" marB="107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517083"/>
                  </a:ext>
                </a:extLst>
              </a:tr>
              <a:tr h="3680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Amazon </a:t>
                      </a:r>
                      <a:r>
                        <a:rPr lang="en-US" sz="1400" b="1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QuickSight</a:t>
                      </a:r>
                      <a:endParaRPr lang="en-US" sz="1400" b="1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2" marR="10792" marT="103599" marB="107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cap="none" spc="0">
                          <a:solidFill>
                            <a:schemeClr val="tx1"/>
                          </a:solidFill>
                          <a:effectLst/>
                        </a:rPr>
                        <a:t>Dashboards and Analytics</a:t>
                      </a:r>
                      <a:endParaRPr lang="en-US" sz="1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2" marR="10792" marT="103599" marB="107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cap="none" spc="0">
                          <a:solidFill>
                            <a:schemeClr val="tx1"/>
                          </a:solidFill>
                          <a:effectLst/>
                        </a:rPr>
                        <a:t>$300</a:t>
                      </a:r>
                      <a:endParaRPr lang="en-US" sz="1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2" marR="10792" marT="103599" marB="107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26762"/>
                  </a:ext>
                </a:extLst>
              </a:tr>
              <a:tr h="3680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cap="none" spc="0">
                          <a:solidFill>
                            <a:schemeClr val="tx1"/>
                          </a:solidFill>
                          <a:effectLst/>
                        </a:rPr>
                        <a:t>Amazon MSK</a:t>
                      </a:r>
                      <a:endParaRPr lang="en-US" sz="14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2" marR="10792" marT="103599" marB="107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cap="none" spc="0">
                          <a:solidFill>
                            <a:schemeClr val="tx1"/>
                          </a:solidFill>
                          <a:effectLst/>
                        </a:rPr>
                        <a:t>Kafka Integration</a:t>
                      </a:r>
                      <a:endParaRPr lang="en-US" sz="1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2" marR="10792" marT="103599" marB="107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cap="none" spc="0">
                          <a:solidFill>
                            <a:schemeClr val="tx1"/>
                          </a:solidFill>
                          <a:effectLst/>
                        </a:rPr>
                        <a:t>$400</a:t>
                      </a:r>
                      <a:endParaRPr lang="en-US" sz="1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2" marR="10792" marT="103599" marB="107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854365"/>
                  </a:ext>
                </a:extLst>
              </a:tr>
              <a:tr h="3680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cap="none" spc="0">
                          <a:solidFill>
                            <a:schemeClr val="tx1"/>
                          </a:solidFill>
                          <a:effectLst/>
                        </a:rPr>
                        <a:t>Amazon Textract</a:t>
                      </a:r>
                      <a:endParaRPr lang="en-US" sz="14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2" marR="10792" marT="103599" marB="107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cap="none" spc="0">
                          <a:solidFill>
                            <a:schemeClr val="tx1"/>
                          </a:solidFill>
                          <a:effectLst/>
                        </a:rPr>
                        <a:t>OCR for Scanned Documents</a:t>
                      </a:r>
                      <a:endParaRPr lang="en-US" sz="1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2" marR="10792" marT="103599" marB="107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cap="none" spc="0">
                          <a:solidFill>
                            <a:schemeClr val="tx1"/>
                          </a:solidFill>
                          <a:effectLst/>
                        </a:rPr>
                        <a:t>$200</a:t>
                      </a:r>
                      <a:endParaRPr lang="en-US" sz="1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2" marR="10792" marT="103599" marB="107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926456"/>
                  </a:ext>
                </a:extLst>
              </a:tr>
              <a:tr h="3680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cap="none" spc="0">
                          <a:solidFill>
                            <a:schemeClr val="tx1"/>
                          </a:solidFill>
                          <a:effectLst/>
                        </a:rPr>
                        <a:t>Amazon OpenSearch Service</a:t>
                      </a:r>
                      <a:endParaRPr lang="en-US" sz="14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2" marR="10792" marT="103599" marB="107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cap="none" spc="0">
                          <a:solidFill>
                            <a:schemeClr val="tx1"/>
                          </a:solidFill>
                          <a:effectLst/>
                        </a:rPr>
                        <a:t>Document Search</a:t>
                      </a:r>
                      <a:endParaRPr lang="en-US" sz="1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2" marR="10792" marT="103599" marB="107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cap="none" spc="0">
                          <a:solidFill>
                            <a:schemeClr val="tx1"/>
                          </a:solidFill>
                          <a:effectLst/>
                        </a:rPr>
                        <a:t>$600</a:t>
                      </a:r>
                      <a:endParaRPr lang="en-US" sz="1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2" marR="10792" marT="103599" marB="107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020248"/>
                  </a:ext>
                </a:extLst>
              </a:tr>
              <a:tr h="3680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cap="none" spc="0">
                          <a:solidFill>
                            <a:schemeClr val="tx1"/>
                          </a:solidFill>
                          <a:effectLst/>
                        </a:rPr>
                        <a:t>Amazon Bedrock</a:t>
                      </a:r>
                      <a:endParaRPr lang="en-US" sz="14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2" marR="10792" marT="103599" marB="107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cap="none" spc="0">
                          <a:solidFill>
                            <a:schemeClr val="tx1"/>
                          </a:solidFill>
                          <a:effectLst/>
                        </a:rPr>
                        <a:t>Generative AI Chatbot</a:t>
                      </a:r>
                      <a:endParaRPr lang="en-US" sz="1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2" marR="10792" marT="103599" marB="107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cap="none" spc="0">
                          <a:solidFill>
                            <a:schemeClr val="tx1"/>
                          </a:solidFill>
                          <a:effectLst/>
                        </a:rPr>
                        <a:t>$2,000</a:t>
                      </a:r>
                      <a:endParaRPr lang="en-US" sz="1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2" marR="10792" marT="103599" marB="107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838502"/>
                  </a:ext>
                </a:extLst>
              </a:tr>
              <a:tr h="3680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cap="none" spc="0">
                          <a:solidFill>
                            <a:schemeClr val="tx1"/>
                          </a:solidFill>
                          <a:effectLst/>
                        </a:rPr>
                        <a:t>Amazon Kinesis</a:t>
                      </a:r>
                      <a:endParaRPr lang="en-US" sz="14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2" marR="10792" marT="103599" marB="107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cap="none" spc="0">
                          <a:solidFill>
                            <a:schemeClr val="tx1"/>
                          </a:solidFill>
                          <a:effectLst/>
                        </a:rPr>
                        <a:t>Real-Time Data Streaming</a:t>
                      </a:r>
                      <a:endParaRPr lang="en-US" sz="1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2" marR="10792" marT="103599" marB="107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cap="none" spc="0">
                          <a:solidFill>
                            <a:schemeClr val="tx1"/>
                          </a:solidFill>
                          <a:effectLst/>
                        </a:rPr>
                        <a:t>$700</a:t>
                      </a:r>
                      <a:endParaRPr lang="en-US" sz="1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2" marR="10792" marT="103599" marB="107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136677"/>
                  </a:ext>
                </a:extLst>
              </a:tr>
              <a:tr h="3680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cap="none" spc="0">
                          <a:solidFill>
                            <a:schemeClr val="tx1"/>
                          </a:solidFill>
                          <a:effectLst/>
                        </a:rPr>
                        <a:t>Misc. (Lambda, API Gateway, etc.)</a:t>
                      </a:r>
                      <a:endParaRPr lang="en-US" sz="14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2" marR="10792" marT="103599" marB="107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cap="none" spc="0">
                          <a:solidFill>
                            <a:schemeClr val="tx1"/>
                          </a:solidFill>
                          <a:effectLst/>
                        </a:rPr>
                        <a:t>Auxiliary Processing Costs</a:t>
                      </a:r>
                      <a:endParaRPr lang="en-US" sz="1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2" marR="10792" marT="103599" marB="107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cap="none" spc="0">
                          <a:solidFill>
                            <a:schemeClr val="tx1"/>
                          </a:solidFill>
                          <a:effectLst/>
                        </a:rPr>
                        <a:t>$500</a:t>
                      </a:r>
                      <a:endParaRPr lang="en-US" sz="1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2" marR="10792" marT="103599" marB="107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459001"/>
                  </a:ext>
                </a:extLst>
              </a:tr>
              <a:tr h="3680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cap="none" spc="0">
                          <a:solidFill>
                            <a:schemeClr val="tx1"/>
                          </a:solidFill>
                          <a:effectLst/>
                        </a:rPr>
                        <a:t>Total Estimated Cost</a:t>
                      </a:r>
                      <a:endParaRPr lang="en-US" sz="14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2" marR="10792" marT="103599" marB="107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0792" marR="10792" marT="103599" marB="107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$7,400</a:t>
                      </a:r>
                      <a:endParaRPr lang="en-US" sz="1400" b="1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92" marR="10792" marT="103599" marB="107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352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72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52BA02E-5AAC-8206-720E-63156671A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13" y="248038"/>
            <a:ext cx="7063721" cy="1159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4000" b="1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Assumptions</a:t>
            </a:r>
            <a:endParaRPr kumimoji="0" lang="en-US" altLang="en-US" sz="4000" b="0" i="0" u="none" strike="noStrike" kern="1200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78B57-ABFF-CD1D-6F89-53EEDBD1F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sizing: 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Assume 2TB per source for non-SAP systems and a 10% annual growth.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Tables: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Approx. 100 tables across sources with medium complexity.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Dashboards: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5 standard dashboards and 1 real-time dashboard requiring low-latency data ingestion.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Chatbot: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OCR for scanned documents and integration with Amazon Bedrock/Amazon Q for </a:t>
            </a:r>
            <a:r>
              <a:rPr lang="en-US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GenAI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SLA: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Dashboards with 99.9% availability.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Kafka details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bootstrap server, port number, t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opic name of the Kafka producer would be provided. This will be consumed by lambda for further processing.</a:t>
            </a:r>
            <a:endParaRPr lang="en-US" sz="2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Language: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All data sources are in common language English.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2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52BA02E-5AAC-8206-720E-63156671A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13" y="248038"/>
            <a:ext cx="7063721" cy="1159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General Questions: -</a:t>
            </a:r>
            <a:endParaRPr lang="en-US" sz="4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78B57-ABFF-CD1D-6F89-53EEDBD1F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</a:t>
            </a:r>
            <a:r>
              <a:rPr lang="en-US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SalesForce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integrated with SAP FICO module? – API expose/</a:t>
            </a:r>
            <a:r>
              <a:rPr lang="en-US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Mulesoft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/connectors?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Understanding existing 50 reports(complexity) and check if they want all those 50 reports in new Data Analytics platform.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the projected data growth rate for each data source (e.g., SAP, Oracle, Salesforce)?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 there any PII data or a secured data?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the frequency and latency requirement for data ingestion from each source (e.g., real-time, near real-time, batch)?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Size and frequency of </a:t>
            </a:r>
            <a:r>
              <a:rPr lang="en-US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kafka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producer.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frequently are dashboards refreshed (e.g., real-time, daily)?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KPIs are prioritized for the dashboards?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frequently are the HR policy documents updated?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Any acceptable range for monthly operational costs?</a:t>
            </a:r>
          </a:p>
        </p:txBody>
      </p:sp>
    </p:spTree>
    <p:extLst>
      <p:ext uri="{BB962C8B-B14F-4D97-AF65-F5344CB8AC3E}">
        <p14:creationId xmlns:p14="http://schemas.microsoft.com/office/powerpoint/2010/main" val="149059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6a2ae5a-9f00-4f6b-95ed-5d33d77c4d61}" enabled="0" method="" siteId="{76a2ae5a-9f00-4f6b-95ed-5d33d77c4d6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4100</TotalTime>
  <Words>473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Symbol</vt:lpstr>
      <vt:lpstr>Office Theme</vt:lpstr>
      <vt:lpstr>PowerPoint Presentation</vt:lpstr>
      <vt:lpstr>PowerPoint Presentation</vt:lpstr>
      <vt:lpstr>PowerPoint Presentation</vt:lpstr>
      <vt:lpstr>Monthly Dashboard</vt:lpstr>
      <vt:lpstr>Real Time Dashboard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Bhatia, Puneet</dc:creator>
  <cp:lastModifiedBy>Bhatia, Puneet</cp:lastModifiedBy>
  <cp:revision>1</cp:revision>
  <dcterms:created xsi:type="dcterms:W3CDTF">2024-12-16T09:14:05Z</dcterms:created>
  <dcterms:modified xsi:type="dcterms:W3CDTF">2024-12-19T05:34:29Z</dcterms:modified>
</cp:coreProperties>
</file>