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81B3-E6C3-4600-AF99-3D419DCBFB4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45EA-755F-4C0D-84FC-3614B9A6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4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81B3-E6C3-4600-AF99-3D419DCBFB4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45EA-755F-4C0D-84FC-3614B9A6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0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81B3-E6C3-4600-AF99-3D419DCBFB4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45EA-755F-4C0D-84FC-3614B9A6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5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81B3-E6C3-4600-AF99-3D419DCBFB4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45EA-755F-4C0D-84FC-3614B9A6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81B3-E6C3-4600-AF99-3D419DCBFB4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45EA-755F-4C0D-84FC-3614B9A6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7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81B3-E6C3-4600-AF99-3D419DCBFB4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45EA-755F-4C0D-84FC-3614B9A6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7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81B3-E6C3-4600-AF99-3D419DCBFB4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45EA-755F-4C0D-84FC-3614B9A6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8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81B3-E6C3-4600-AF99-3D419DCBFB4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45EA-755F-4C0D-84FC-3614B9A6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81B3-E6C3-4600-AF99-3D419DCBFB4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45EA-755F-4C0D-84FC-3614B9A6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8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81B3-E6C3-4600-AF99-3D419DCBFB4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45EA-755F-4C0D-84FC-3614B9A6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7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81B3-E6C3-4600-AF99-3D419DCBFB4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45EA-755F-4C0D-84FC-3614B9A6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5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581B3-E6C3-4600-AF99-3D419DCBFB4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345EA-755F-4C0D-84FC-3614B9A6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5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smtClean="0"/>
              <a:t>mzbzjbchjaBJHC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6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 mzbzjbchjaBJHC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mzbzjbchjaBJHC</dc:title>
  <dc:creator>Vikhyat Yadav</dc:creator>
  <cp:lastModifiedBy>Vikhyat Yadav</cp:lastModifiedBy>
  <cp:revision>1</cp:revision>
  <dcterms:created xsi:type="dcterms:W3CDTF">2022-08-29T02:48:46Z</dcterms:created>
  <dcterms:modified xsi:type="dcterms:W3CDTF">2022-08-29T02:48:55Z</dcterms:modified>
</cp:coreProperties>
</file>